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1" r:id="rId19"/>
    <p:sldId id="442" r:id="rId20"/>
    <p:sldId id="443" r:id="rId21"/>
    <p:sldId id="444" r:id="rId22"/>
    <p:sldId id="445" r:id="rId23"/>
    <p:sldId id="446" r:id="rId24"/>
    <p:sldId id="447" r:id="rId25"/>
    <p:sldId id="448" r:id="rId26"/>
    <p:sldId id="449" r:id="rId27"/>
    <p:sldId id="450" r:id="rId28"/>
    <p:sldId id="451" r:id="rId29"/>
    <p:sldId id="452" r:id="rId30"/>
    <p:sldId id="454" r:id="rId31"/>
    <p:sldId id="455" r:id="rId32"/>
    <p:sldId id="45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CA8418-F7FC-4DF0-9E2A-ED0D1E8BC972}" v="2" dt="2024-07-11T10:08:34.3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74" autoAdjust="0"/>
    <p:restoredTop sz="78599" autoAdjust="0"/>
  </p:normalViewPr>
  <p:slideViewPr>
    <p:cSldViewPr snapToGrid="0">
      <p:cViewPr varScale="1">
        <p:scale>
          <a:sx n="92" d="100"/>
          <a:sy n="92" d="100"/>
        </p:scale>
        <p:origin x="876" y="7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AFCA8418-F7FC-4DF0-9E2A-ED0D1E8BC972}"/>
    <pc:docChg chg="custSel modSld">
      <pc:chgData name="Alfred Smith" userId="3c60a3631c0db8ad" providerId="LiveId" clId="{AFCA8418-F7FC-4DF0-9E2A-ED0D1E8BC972}" dt="2024-07-11T10:56:33.780" v="39" actId="5793"/>
      <pc:docMkLst>
        <pc:docMk/>
      </pc:docMkLst>
      <pc:sldChg chg="addSp delSp modSp mod">
        <pc:chgData name="Alfred Smith" userId="3c60a3631c0db8ad" providerId="LiveId" clId="{AFCA8418-F7FC-4DF0-9E2A-ED0D1E8BC972}" dt="2024-07-11T10:07:54.435" v="1"/>
        <pc:sldMkLst>
          <pc:docMk/>
          <pc:sldMk cId="2869461528" sldId="308"/>
        </pc:sldMkLst>
        <pc:spChg chg="del">
          <ac:chgData name="Alfred Smith" userId="3c60a3631c0db8ad" providerId="LiveId" clId="{AFCA8418-F7FC-4DF0-9E2A-ED0D1E8BC972}" dt="2024-07-11T10:07:53.922" v="0" actId="478"/>
          <ac:spMkLst>
            <pc:docMk/>
            <pc:sldMk cId="2869461528" sldId="308"/>
            <ac:spMk id="3" creationId="{77C8C5EB-7063-4EFF-9206-9F831A363AF1}"/>
          </ac:spMkLst>
        </pc:spChg>
        <pc:spChg chg="add mod">
          <ac:chgData name="Alfred Smith" userId="3c60a3631c0db8ad" providerId="LiveId" clId="{AFCA8418-F7FC-4DF0-9E2A-ED0D1E8BC972}" dt="2024-07-11T10:07:54.435" v="1"/>
          <ac:spMkLst>
            <pc:docMk/>
            <pc:sldMk cId="2869461528" sldId="308"/>
            <ac:spMk id="4" creationId="{49218F02-5D0E-826F-D9DE-13D0B66BCA7A}"/>
          </ac:spMkLst>
        </pc:spChg>
      </pc:sldChg>
      <pc:sldChg chg="addSp modSp">
        <pc:chgData name="Alfred Smith" userId="3c60a3631c0db8ad" providerId="LiveId" clId="{AFCA8418-F7FC-4DF0-9E2A-ED0D1E8BC972}" dt="2024-07-11T10:08:34.372" v="2"/>
        <pc:sldMkLst>
          <pc:docMk/>
          <pc:sldMk cId="1727650077" sldId="427"/>
        </pc:sldMkLst>
        <pc:spChg chg="add mod">
          <ac:chgData name="Alfred Smith" userId="3c60a3631c0db8ad" providerId="LiveId" clId="{AFCA8418-F7FC-4DF0-9E2A-ED0D1E8BC972}" dt="2024-07-11T10:08:34.372" v="2"/>
          <ac:spMkLst>
            <pc:docMk/>
            <pc:sldMk cId="1727650077" sldId="427"/>
            <ac:spMk id="2" creationId="{0DB7AD2C-1F00-6D6C-AF41-EA66A66CE4C9}"/>
          </ac:spMkLst>
        </pc:spChg>
      </pc:sldChg>
      <pc:sldChg chg="modSp mod">
        <pc:chgData name="Alfred Smith" userId="3c60a3631c0db8ad" providerId="LiveId" clId="{AFCA8418-F7FC-4DF0-9E2A-ED0D1E8BC972}" dt="2024-07-11T10:53:32.582" v="16"/>
        <pc:sldMkLst>
          <pc:docMk/>
          <pc:sldMk cId="2174129452" sldId="428"/>
        </pc:sldMkLst>
        <pc:spChg chg="mod">
          <ac:chgData name="Alfred Smith" userId="3c60a3631c0db8ad" providerId="LiveId" clId="{AFCA8418-F7FC-4DF0-9E2A-ED0D1E8BC972}" dt="2024-07-11T10:49:49.022" v="3"/>
          <ac:spMkLst>
            <pc:docMk/>
            <pc:sldMk cId="2174129452" sldId="428"/>
            <ac:spMk id="4" creationId="{9A13E2D8-2F59-44C1-B1D2-79C300C26DD4}"/>
          </ac:spMkLst>
        </pc:spChg>
        <pc:spChg chg="mod">
          <ac:chgData name="Alfred Smith" userId="3c60a3631c0db8ad" providerId="LiveId" clId="{AFCA8418-F7FC-4DF0-9E2A-ED0D1E8BC972}" dt="2024-07-11T10:53:32.582" v="16"/>
          <ac:spMkLst>
            <pc:docMk/>
            <pc:sldMk cId="2174129452" sldId="428"/>
            <ac:spMk id="6" creationId="{416C064E-628E-47C0-A712-DB178FE9901E}"/>
          </ac:spMkLst>
        </pc:spChg>
      </pc:sldChg>
      <pc:sldChg chg="modSp mod">
        <pc:chgData name="Alfred Smith" userId="3c60a3631c0db8ad" providerId="LiveId" clId="{AFCA8418-F7FC-4DF0-9E2A-ED0D1E8BC972}" dt="2024-07-11T10:53:42.764" v="17"/>
        <pc:sldMkLst>
          <pc:docMk/>
          <pc:sldMk cId="942615762" sldId="430"/>
        </pc:sldMkLst>
        <pc:spChg chg="mod">
          <ac:chgData name="Alfred Smith" userId="3c60a3631c0db8ad" providerId="LiveId" clId="{AFCA8418-F7FC-4DF0-9E2A-ED0D1E8BC972}" dt="2024-07-11T10:49:57.984" v="4"/>
          <ac:spMkLst>
            <pc:docMk/>
            <pc:sldMk cId="942615762" sldId="430"/>
            <ac:spMk id="4" creationId="{9A13E2D8-2F59-44C1-B1D2-79C300C26DD4}"/>
          </ac:spMkLst>
        </pc:spChg>
        <pc:spChg chg="mod">
          <ac:chgData name="Alfred Smith" userId="3c60a3631c0db8ad" providerId="LiveId" clId="{AFCA8418-F7FC-4DF0-9E2A-ED0D1E8BC972}" dt="2024-07-11T10:53:42.764" v="17"/>
          <ac:spMkLst>
            <pc:docMk/>
            <pc:sldMk cId="942615762" sldId="430"/>
            <ac:spMk id="6" creationId="{416C064E-628E-47C0-A712-DB178FE9901E}"/>
          </ac:spMkLst>
        </pc:spChg>
      </pc:sldChg>
      <pc:sldChg chg="modSp mod">
        <pc:chgData name="Alfred Smith" userId="3c60a3631c0db8ad" providerId="LiveId" clId="{AFCA8418-F7FC-4DF0-9E2A-ED0D1E8BC972}" dt="2024-07-11T10:53:52.981" v="18"/>
        <pc:sldMkLst>
          <pc:docMk/>
          <pc:sldMk cId="1886351016" sldId="432"/>
        </pc:sldMkLst>
        <pc:spChg chg="mod">
          <ac:chgData name="Alfred Smith" userId="3c60a3631c0db8ad" providerId="LiveId" clId="{AFCA8418-F7FC-4DF0-9E2A-ED0D1E8BC972}" dt="2024-07-11T10:50:22.888" v="5"/>
          <ac:spMkLst>
            <pc:docMk/>
            <pc:sldMk cId="1886351016" sldId="432"/>
            <ac:spMk id="4" creationId="{9A13E2D8-2F59-44C1-B1D2-79C300C26DD4}"/>
          </ac:spMkLst>
        </pc:spChg>
        <pc:spChg chg="mod">
          <ac:chgData name="Alfred Smith" userId="3c60a3631c0db8ad" providerId="LiveId" clId="{AFCA8418-F7FC-4DF0-9E2A-ED0D1E8BC972}" dt="2024-07-11T10:53:52.981" v="18"/>
          <ac:spMkLst>
            <pc:docMk/>
            <pc:sldMk cId="1886351016" sldId="432"/>
            <ac:spMk id="6" creationId="{416C064E-628E-47C0-A712-DB178FE9901E}"/>
          </ac:spMkLst>
        </pc:spChg>
      </pc:sldChg>
      <pc:sldChg chg="modSp mod">
        <pc:chgData name="Alfred Smith" userId="3c60a3631c0db8ad" providerId="LiveId" clId="{AFCA8418-F7FC-4DF0-9E2A-ED0D1E8BC972}" dt="2024-07-11T10:54:03.028" v="19"/>
        <pc:sldMkLst>
          <pc:docMk/>
          <pc:sldMk cId="882125327" sldId="434"/>
        </pc:sldMkLst>
        <pc:spChg chg="mod">
          <ac:chgData name="Alfred Smith" userId="3c60a3631c0db8ad" providerId="LiveId" clId="{AFCA8418-F7FC-4DF0-9E2A-ED0D1E8BC972}" dt="2024-07-11T10:50:34.914" v="6"/>
          <ac:spMkLst>
            <pc:docMk/>
            <pc:sldMk cId="882125327" sldId="434"/>
            <ac:spMk id="4" creationId="{9A13E2D8-2F59-44C1-B1D2-79C300C26DD4}"/>
          </ac:spMkLst>
        </pc:spChg>
        <pc:spChg chg="mod">
          <ac:chgData name="Alfred Smith" userId="3c60a3631c0db8ad" providerId="LiveId" clId="{AFCA8418-F7FC-4DF0-9E2A-ED0D1E8BC972}" dt="2024-07-11T10:54:03.028" v="19"/>
          <ac:spMkLst>
            <pc:docMk/>
            <pc:sldMk cId="882125327" sldId="434"/>
            <ac:spMk id="6" creationId="{416C064E-628E-47C0-A712-DB178FE9901E}"/>
          </ac:spMkLst>
        </pc:spChg>
      </pc:sldChg>
      <pc:sldChg chg="modSp mod">
        <pc:chgData name="Alfred Smith" userId="3c60a3631c0db8ad" providerId="LiveId" clId="{AFCA8418-F7FC-4DF0-9E2A-ED0D1E8BC972}" dt="2024-07-11T10:54:13.220" v="20"/>
        <pc:sldMkLst>
          <pc:docMk/>
          <pc:sldMk cId="3195935868" sldId="436"/>
        </pc:sldMkLst>
        <pc:spChg chg="mod">
          <ac:chgData name="Alfred Smith" userId="3c60a3631c0db8ad" providerId="LiveId" clId="{AFCA8418-F7FC-4DF0-9E2A-ED0D1E8BC972}" dt="2024-07-11T10:50:48.013" v="7"/>
          <ac:spMkLst>
            <pc:docMk/>
            <pc:sldMk cId="3195935868" sldId="436"/>
            <ac:spMk id="4" creationId="{9A13E2D8-2F59-44C1-B1D2-79C300C26DD4}"/>
          </ac:spMkLst>
        </pc:spChg>
        <pc:spChg chg="mod">
          <ac:chgData name="Alfred Smith" userId="3c60a3631c0db8ad" providerId="LiveId" clId="{AFCA8418-F7FC-4DF0-9E2A-ED0D1E8BC972}" dt="2024-07-11T10:54:13.220" v="20"/>
          <ac:spMkLst>
            <pc:docMk/>
            <pc:sldMk cId="3195935868" sldId="436"/>
            <ac:spMk id="6" creationId="{416C064E-628E-47C0-A712-DB178FE9901E}"/>
          </ac:spMkLst>
        </pc:spChg>
      </pc:sldChg>
      <pc:sldChg chg="modSp mod">
        <pc:chgData name="Alfred Smith" userId="3c60a3631c0db8ad" providerId="LiveId" clId="{AFCA8418-F7FC-4DF0-9E2A-ED0D1E8BC972}" dt="2024-07-11T10:54:23.879" v="21"/>
        <pc:sldMkLst>
          <pc:docMk/>
          <pc:sldMk cId="3261377596" sldId="438"/>
        </pc:sldMkLst>
        <pc:spChg chg="mod">
          <ac:chgData name="Alfred Smith" userId="3c60a3631c0db8ad" providerId="LiveId" clId="{AFCA8418-F7FC-4DF0-9E2A-ED0D1E8BC972}" dt="2024-07-11T10:51:05.670" v="8"/>
          <ac:spMkLst>
            <pc:docMk/>
            <pc:sldMk cId="3261377596" sldId="438"/>
            <ac:spMk id="4" creationId="{9A13E2D8-2F59-44C1-B1D2-79C300C26DD4}"/>
          </ac:spMkLst>
        </pc:spChg>
        <pc:spChg chg="mod">
          <ac:chgData name="Alfred Smith" userId="3c60a3631c0db8ad" providerId="LiveId" clId="{AFCA8418-F7FC-4DF0-9E2A-ED0D1E8BC972}" dt="2024-07-11T10:54:23.879" v="21"/>
          <ac:spMkLst>
            <pc:docMk/>
            <pc:sldMk cId="3261377596" sldId="438"/>
            <ac:spMk id="6" creationId="{416C064E-628E-47C0-A712-DB178FE9901E}"/>
          </ac:spMkLst>
        </pc:spChg>
      </pc:sldChg>
      <pc:sldChg chg="modSp mod">
        <pc:chgData name="Alfred Smith" userId="3c60a3631c0db8ad" providerId="LiveId" clId="{AFCA8418-F7FC-4DF0-9E2A-ED0D1E8BC972}" dt="2024-07-11T10:54:37.443" v="22"/>
        <pc:sldMkLst>
          <pc:docMk/>
          <pc:sldMk cId="923867738" sldId="440"/>
        </pc:sldMkLst>
        <pc:spChg chg="mod">
          <ac:chgData name="Alfred Smith" userId="3c60a3631c0db8ad" providerId="LiveId" clId="{AFCA8418-F7FC-4DF0-9E2A-ED0D1E8BC972}" dt="2024-07-11T10:51:17.254" v="9"/>
          <ac:spMkLst>
            <pc:docMk/>
            <pc:sldMk cId="923867738" sldId="440"/>
            <ac:spMk id="4" creationId="{9A13E2D8-2F59-44C1-B1D2-79C300C26DD4}"/>
          </ac:spMkLst>
        </pc:spChg>
        <pc:spChg chg="mod">
          <ac:chgData name="Alfred Smith" userId="3c60a3631c0db8ad" providerId="LiveId" clId="{AFCA8418-F7FC-4DF0-9E2A-ED0D1E8BC972}" dt="2024-07-11T10:54:37.443" v="22"/>
          <ac:spMkLst>
            <pc:docMk/>
            <pc:sldMk cId="923867738" sldId="440"/>
            <ac:spMk id="6" creationId="{416C064E-628E-47C0-A712-DB178FE9901E}"/>
          </ac:spMkLst>
        </pc:spChg>
      </pc:sldChg>
      <pc:sldChg chg="modSp mod">
        <pc:chgData name="Alfred Smith" userId="3c60a3631c0db8ad" providerId="LiveId" clId="{AFCA8418-F7FC-4DF0-9E2A-ED0D1E8BC972}" dt="2024-07-11T10:54:50.720" v="23"/>
        <pc:sldMkLst>
          <pc:docMk/>
          <pc:sldMk cId="2180228365" sldId="442"/>
        </pc:sldMkLst>
        <pc:spChg chg="mod">
          <ac:chgData name="Alfred Smith" userId="3c60a3631c0db8ad" providerId="LiveId" clId="{AFCA8418-F7FC-4DF0-9E2A-ED0D1E8BC972}" dt="2024-07-11T10:51:29.110" v="10"/>
          <ac:spMkLst>
            <pc:docMk/>
            <pc:sldMk cId="2180228365" sldId="442"/>
            <ac:spMk id="4" creationId="{9A13E2D8-2F59-44C1-B1D2-79C300C26DD4}"/>
          </ac:spMkLst>
        </pc:spChg>
        <pc:spChg chg="mod">
          <ac:chgData name="Alfred Smith" userId="3c60a3631c0db8ad" providerId="LiveId" clId="{AFCA8418-F7FC-4DF0-9E2A-ED0D1E8BC972}" dt="2024-07-11T10:54:50.720" v="23"/>
          <ac:spMkLst>
            <pc:docMk/>
            <pc:sldMk cId="2180228365" sldId="442"/>
            <ac:spMk id="6" creationId="{416C064E-628E-47C0-A712-DB178FE9901E}"/>
          </ac:spMkLst>
        </pc:spChg>
      </pc:sldChg>
      <pc:sldChg chg="modSp mod">
        <pc:chgData name="Alfred Smith" userId="3c60a3631c0db8ad" providerId="LiveId" clId="{AFCA8418-F7FC-4DF0-9E2A-ED0D1E8BC972}" dt="2024-07-11T10:55:00.473" v="24"/>
        <pc:sldMkLst>
          <pc:docMk/>
          <pc:sldMk cId="1718612039" sldId="444"/>
        </pc:sldMkLst>
        <pc:spChg chg="mod">
          <ac:chgData name="Alfred Smith" userId="3c60a3631c0db8ad" providerId="LiveId" clId="{AFCA8418-F7FC-4DF0-9E2A-ED0D1E8BC972}" dt="2024-07-11T10:51:40.378" v="11"/>
          <ac:spMkLst>
            <pc:docMk/>
            <pc:sldMk cId="1718612039" sldId="444"/>
            <ac:spMk id="4" creationId="{9A13E2D8-2F59-44C1-B1D2-79C300C26DD4}"/>
          </ac:spMkLst>
        </pc:spChg>
        <pc:spChg chg="mod">
          <ac:chgData name="Alfred Smith" userId="3c60a3631c0db8ad" providerId="LiveId" clId="{AFCA8418-F7FC-4DF0-9E2A-ED0D1E8BC972}" dt="2024-07-11T10:55:00.473" v="24"/>
          <ac:spMkLst>
            <pc:docMk/>
            <pc:sldMk cId="1718612039" sldId="444"/>
            <ac:spMk id="6" creationId="{416C064E-628E-47C0-A712-DB178FE9901E}"/>
          </ac:spMkLst>
        </pc:spChg>
      </pc:sldChg>
      <pc:sldChg chg="modSp mod">
        <pc:chgData name="Alfred Smith" userId="3c60a3631c0db8ad" providerId="LiveId" clId="{AFCA8418-F7FC-4DF0-9E2A-ED0D1E8BC972}" dt="2024-07-11T10:55:13.990" v="26" actId="404"/>
        <pc:sldMkLst>
          <pc:docMk/>
          <pc:sldMk cId="665805102" sldId="446"/>
        </pc:sldMkLst>
        <pc:spChg chg="mod">
          <ac:chgData name="Alfred Smith" userId="3c60a3631c0db8ad" providerId="LiveId" clId="{AFCA8418-F7FC-4DF0-9E2A-ED0D1E8BC972}" dt="2024-07-11T10:52:04.131" v="12"/>
          <ac:spMkLst>
            <pc:docMk/>
            <pc:sldMk cId="665805102" sldId="446"/>
            <ac:spMk id="4" creationId="{9A13E2D8-2F59-44C1-B1D2-79C300C26DD4}"/>
          </ac:spMkLst>
        </pc:spChg>
        <pc:spChg chg="mod">
          <ac:chgData name="Alfred Smith" userId="3c60a3631c0db8ad" providerId="LiveId" clId="{AFCA8418-F7FC-4DF0-9E2A-ED0D1E8BC972}" dt="2024-07-11T10:55:13.990" v="26" actId="404"/>
          <ac:spMkLst>
            <pc:docMk/>
            <pc:sldMk cId="665805102" sldId="446"/>
            <ac:spMk id="6" creationId="{416C064E-628E-47C0-A712-DB178FE9901E}"/>
          </ac:spMkLst>
        </pc:spChg>
      </pc:sldChg>
      <pc:sldChg chg="modSp mod">
        <pc:chgData name="Alfred Smith" userId="3c60a3631c0db8ad" providerId="LiveId" clId="{AFCA8418-F7FC-4DF0-9E2A-ED0D1E8BC972}" dt="2024-07-11T10:55:28.597" v="28" actId="404"/>
        <pc:sldMkLst>
          <pc:docMk/>
          <pc:sldMk cId="843663555" sldId="448"/>
        </pc:sldMkLst>
        <pc:spChg chg="mod">
          <ac:chgData name="Alfred Smith" userId="3c60a3631c0db8ad" providerId="LiveId" clId="{AFCA8418-F7FC-4DF0-9E2A-ED0D1E8BC972}" dt="2024-07-11T10:52:15.472" v="13"/>
          <ac:spMkLst>
            <pc:docMk/>
            <pc:sldMk cId="843663555" sldId="448"/>
            <ac:spMk id="4" creationId="{9A13E2D8-2F59-44C1-B1D2-79C300C26DD4}"/>
          </ac:spMkLst>
        </pc:spChg>
        <pc:spChg chg="mod">
          <ac:chgData name="Alfred Smith" userId="3c60a3631c0db8ad" providerId="LiveId" clId="{AFCA8418-F7FC-4DF0-9E2A-ED0D1E8BC972}" dt="2024-07-11T10:55:28.597" v="28" actId="404"/>
          <ac:spMkLst>
            <pc:docMk/>
            <pc:sldMk cId="843663555" sldId="448"/>
            <ac:spMk id="6" creationId="{416C064E-628E-47C0-A712-DB178FE9901E}"/>
          </ac:spMkLst>
        </pc:spChg>
      </pc:sldChg>
      <pc:sldChg chg="modSp mod">
        <pc:chgData name="Alfred Smith" userId="3c60a3631c0db8ad" providerId="LiveId" clId="{AFCA8418-F7FC-4DF0-9E2A-ED0D1E8BC972}" dt="2024-07-11T10:55:44.720" v="29"/>
        <pc:sldMkLst>
          <pc:docMk/>
          <pc:sldMk cId="538051216" sldId="450"/>
        </pc:sldMkLst>
        <pc:spChg chg="mod">
          <ac:chgData name="Alfred Smith" userId="3c60a3631c0db8ad" providerId="LiveId" clId="{AFCA8418-F7FC-4DF0-9E2A-ED0D1E8BC972}" dt="2024-07-11T10:52:30.880" v="14"/>
          <ac:spMkLst>
            <pc:docMk/>
            <pc:sldMk cId="538051216" sldId="450"/>
            <ac:spMk id="4" creationId="{9A13E2D8-2F59-44C1-B1D2-79C300C26DD4}"/>
          </ac:spMkLst>
        </pc:spChg>
        <pc:spChg chg="mod">
          <ac:chgData name="Alfred Smith" userId="3c60a3631c0db8ad" providerId="LiveId" clId="{AFCA8418-F7FC-4DF0-9E2A-ED0D1E8BC972}" dt="2024-07-11T10:55:44.720" v="29"/>
          <ac:spMkLst>
            <pc:docMk/>
            <pc:sldMk cId="538051216" sldId="450"/>
            <ac:spMk id="6" creationId="{416C064E-628E-47C0-A712-DB178FE9901E}"/>
          </ac:spMkLst>
        </pc:spChg>
      </pc:sldChg>
      <pc:sldChg chg="modSp mod">
        <pc:chgData name="Alfred Smith" userId="3c60a3631c0db8ad" providerId="LiveId" clId="{AFCA8418-F7FC-4DF0-9E2A-ED0D1E8BC972}" dt="2024-07-11T10:55:56.818" v="31" actId="404"/>
        <pc:sldMkLst>
          <pc:docMk/>
          <pc:sldMk cId="4002949039" sldId="452"/>
        </pc:sldMkLst>
        <pc:spChg chg="mod">
          <ac:chgData name="Alfred Smith" userId="3c60a3631c0db8ad" providerId="LiveId" clId="{AFCA8418-F7FC-4DF0-9E2A-ED0D1E8BC972}" dt="2024-07-11T10:52:44.316" v="15"/>
          <ac:spMkLst>
            <pc:docMk/>
            <pc:sldMk cId="4002949039" sldId="452"/>
            <ac:spMk id="4" creationId="{9A13E2D8-2F59-44C1-B1D2-79C300C26DD4}"/>
          </ac:spMkLst>
        </pc:spChg>
        <pc:spChg chg="mod">
          <ac:chgData name="Alfred Smith" userId="3c60a3631c0db8ad" providerId="LiveId" clId="{AFCA8418-F7FC-4DF0-9E2A-ED0D1E8BC972}" dt="2024-07-11T10:55:56.818" v="31" actId="404"/>
          <ac:spMkLst>
            <pc:docMk/>
            <pc:sldMk cId="4002949039" sldId="452"/>
            <ac:spMk id="6" creationId="{416C064E-628E-47C0-A712-DB178FE9901E}"/>
          </ac:spMkLst>
        </pc:spChg>
      </pc:sldChg>
      <pc:sldChg chg="modSp mod">
        <pc:chgData name="Alfred Smith" userId="3c60a3631c0db8ad" providerId="LiveId" clId="{AFCA8418-F7FC-4DF0-9E2A-ED0D1E8BC972}" dt="2024-07-11T10:56:33.780" v="39" actId="5793"/>
        <pc:sldMkLst>
          <pc:docMk/>
          <pc:sldMk cId="1869567765" sldId="455"/>
        </pc:sldMkLst>
        <pc:spChg chg="mod">
          <ac:chgData name="Alfred Smith" userId="3c60a3631c0db8ad" providerId="LiveId" clId="{AFCA8418-F7FC-4DF0-9E2A-ED0D1E8BC972}" dt="2024-07-11T10:56:29.874" v="35" actId="5793"/>
          <ac:spMkLst>
            <pc:docMk/>
            <pc:sldMk cId="1869567765" sldId="455"/>
            <ac:spMk id="4" creationId="{9A13E2D8-2F59-44C1-B1D2-79C300C26DD4}"/>
          </ac:spMkLst>
        </pc:spChg>
        <pc:spChg chg="mod">
          <ac:chgData name="Alfred Smith" userId="3c60a3631c0db8ad" providerId="LiveId" clId="{AFCA8418-F7FC-4DF0-9E2A-ED0D1E8BC972}" dt="2024-07-11T10:56:33.780" v="39" actId="5793"/>
          <ac:spMkLst>
            <pc:docMk/>
            <pc:sldMk cId="1869567765" sldId="455"/>
            <ac:spMk id="6" creationId="{416C064E-628E-47C0-A712-DB178FE9901E}"/>
          </ac:spMkLst>
        </pc:spChg>
      </pc:sldChg>
    </pc:docChg>
  </pc:docChgLst>
  <pc:docChgLst>
    <pc:chgData name="Leonie Smith" userId="fed1330f33f5650e" providerId="LiveId" clId="{3BF019D1-E3CA-4CDE-87D2-FE64E6B1E63F}"/>
    <pc:docChg chg="undo custSel modSld">
      <pc:chgData name="Leonie Smith" userId="fed1330f33f5650e" providerId="LiveId" clId="{3BF019D1-E3CA-4CDE-87D2-FE64E6B1E63F}" dt="2022-06-13T06:19:18.420" v="44" actId="20577"/>
      <pc:docMkLst>
        <pc:docMk/>
      </pc:docMkLst>
      <pc:sldChg chg="addSp modSp mod">
        <pc:chgData name="Leonie Smith" userId="fed1330f33f5650e" providerId="LiveId" clId="{3BF019D1-E3CA-4CDE-87D2-FE64E6B1E63F}" dt="2022-06-13T06:15:41.935" v="4" actId="207"/>
        <pc:sldMkLst>
          <pc:docMk/>
          <pc:sldMk cId="1237137471" sldId="310"/>
        </pc:sldMkLst>
        <pc:spChg chg="add mod">
          <ac:chgData name="Leonie Smith" userId="fed1330f33f5650e" providerId="LiveId" clId="{3BF019D1-E3CA-4CDE-87D2-FE64E6B1E63F}" dt="2022-06-13T06:15:41.935" v="4" actId="207"/>
          <ac:spMkLst>
            <pc:docMk/>
            <pc:sldMk cId="1237137471" sldId="310"/>
            <ac:spMk id="5" creationId="{E1227544-9E28-3EA7-C0EA-4EBEB791A43F}"/>
          </ac:spMkLst>
        </pc:spChg>
      </pc:sldChg>
      <pc:sldChg chg="addSp modSp">
        <pc:chgData name="Leonie Smith" userId="fed1330f33f5650e" providerId="LiveId" clId="{3BF019D1-E3CA-4CDE-87D2-FE64E6B1E63F}" dt="2022-06-13T06:15:52.464" v="5"/>
        <pc:sldMkLst>
          <pc:docMk/>
          <pc:sldMk cId="1727650077" sldId="427"/>
        </pc:sldMkLst>
        <pc:spChg chg="add mod">
          <ac:chgData name="Leonie Smith" userId="fed1330f33f5650e" providerId="LiveId" clId="{3BF019D1-E3CA-4CDE-87D2-FE64E6B1E63F}" dt="2022-06-13T06:15:52.464" v="5"/>
          <ac:spMkLst>
            <pc:docMk/>
            <pc:sldMk cId="1727650077" sldId="427"/>
            <ac:spMk id="7" creationId="{EAC64ECF-7667-EE78-A6A2-86877A08D7CD}"/>
          </ac:spMkLst>
        </pc:spChg>
      </pc:sldChg>
      <pc:sldChg chg="addSp modSp mod">
        <pc:chgData name="Leonie Smith" userId="fed1330f33f5650e" providerId="LiveId" clId="{3BF019D1-E3CA-4CDE-87D2-FE64E6B1E63F}" dt="2022-06-13T06:17:28.325" v="23" actId="20577"/>
        <pc:sldMkLst>
          <pc:docMk/>
          <pc:sldMk cId="703207630" sldId="429"/>
        </pc:sldMkLst>
        <pc:spChg chg="add mod">
          <ac:chgData name="Leonie Smith" userId="fed1330f33f5650e" providerId="LiveId" clId="{3BF019D1-E3CA-4CDE-87D2-FE64E6B1E63F}" dt="2022-06-13T06:17:28.325" v="23" actId="20577"/>
          <ac:spMkLst>
            <pc:docMk/>
            <pc:sldMk cId="703207630" sldId="429"/>
            <ac:spMk id="5" creationId="{8A5791FE-E5CA-21DA-57E9-4CA63BD06112}"/>
          </ac:spMkLst>
        </pc:spChg>
      </pc:sldChg>
      <pc:sldChg chg="addSp modSp mod">
        <pc:chgData name="Leonie Smith" userId="fed1330f33f5650e" providerId="LiveId" clId="{3BF019D1-E3CA-4CDE-87D2-FE64E6B1E63F}" dt="2022-06-13T06:17:34.406" v="24" actId="20577"/>
        <pc:sldMkLst>
          <pc:docMk/>
          <pc:sldMk cId="579800659" sldId="431"/>
        </pc:sldMkLst>
        <pc:spChg chg="add mod">
          <ac:chgData name="Leonie Smith" userId="fed1330f33f5650e" providerId="LiveId" clId="{3BF019D1-E3CA-4CDE-87D2-FE64E6B1E63F}" dt="2022-06-13T06:17:34.406" v="24" actId="20577"/>
          <ac:spMkLst>
            <pc:docMk/>
            <pc:sldMk cId="579800659" sldId="431"/>
            <ac:spMk id="5" creationId="{6591A35B-03C9-89C0-C830-1CC5757281AE}"/>
          </ac:spMkLst>
        </pc:spChg>
      </pc:sldChg>
      <pc:sldChg chg="addSp modSp mod">
        <pc:chgData name="Leonie Smith" userId="fed1330f33f5650e" providerId="LiveId" clId="{3BF019D1-E3CA-4CDE-87D2-FE64E6B1E63F}" dt="2022-06-13T06:17:40.236" v="25" actId="20577"/>
        <pc:sldMkLst>
          <pc:docMk/>
          <pc:sldMk cId="484949745" sldId="433"/>
        </pc:sldMkLst>
        <pc:spChg chg="add mod">
          <ac:chgData name="Leonie Smith" userId="fed1330f33f5650e" providerId="LiveId" clId="{3BF019D1-E3CA-4CDE-87D2-FE64E6B1E63F}" dt="2022-06-13T06:17:40.236" v="25" actId="20577"/>
          <ac:spMkLst>
            <pc:docMk/>
            <pc:sldMk cId="484949745" sldId="433"/>
            <ac:spMk id="5" creationId="{C2A7286D-2F4A-C5E6-B809-EF2686F103D1}"/>
          </ac:spMkLst>
        </pc:spChg>
      </pc:sldChg>
      <pc:sldChg chg="addSp modSp mod">
        <pc:chgData name="Leonie Smith" userId="fed1330f33f5650e" providerId="LiveId" clId="{3BF019D1-E3CA-4CDE-87D2-FE64E6B1E63F}" dt="2022-06-13T06:17:57.231" v="28" actId="20577"/>
        <pc:sldMkLst>
          <pc:docMk/>
          <pc:sldMk cId="381388045" sldId="435"/>
        </pc:sldMkLst>
        <pc:spChg chg="add mod">
          <ac:chgData name="Leonie Smith" userId="fed1330f33f5650e" providerId="LiveId" clId="{3BF019D1-E3CA-4CDE-87D2-FE64E6B1E63F}" dt="2022-06-13T06:17:57.231" v="28" actId="20577"/>
          <ac:spMkLst>
            <pc:docMk/>
            <pc:sldMk cId="381388045" sldId="435"/>
            <ac:spMk id="5" creationId="{2A69488D-6F8F-D69A-DC84-EC8E61693990}"/>
          </ac:spMkLst>
        </pc:spChg>
      </pc:sldChg>
      <pc:sldChg chg="addSp modSp mod">
        <pc:chgData name="Leonie Smith" userId="fed1330f33f5650e" providerId="LiveId" clId="{3BF019D1-E3CA-4CDE-87D2-FE64E6B1E63F}" dt="2022-06-13T06:18:04.313" v="30" actId="20577"/>
        <pc:sldMkLst>
          <pc:docMk/>
          <pc:sldMk cId="630368776" sldId="437"/>
        </pc:sldMkLst>
        <pc:spChg chg="add mod">
          <ac:chgData name="Leonie Smith" userId="fed1330f33f5650e" providerId="LiveId" clId="{3BF019D1-E3CA-4CDE-87D2-FE64E6B1E63F}" dt="2022-06-13T06:18:04.313" v="30" actId="20577"/>
          <ac:spMkLst>
            <pc:docMk/>
            <pc:sldMk cId="630368776" sldId="437"/>
            <ac:spMk id="5" creationId="{EC45BD21-71D6-3C8D-0B64-8AA81F645FCA}"/>
          </ac:spMkLst>
        </pc:spChg>
      </pc:sldChg>
      <pc:sldChg chg="addSp modSp mod">
        <pc:chgData name="Leonie Smith" userId="fed1330f33f5650e" providerId="LiveId" clId="{3BF019D1-E3CA-4CDE-87D2-FE64E6B1E63F}" dt="2022-06-13T06:18:11.002" v="31" actId="20577"/>
        <pc:sldMkLst>
          <pc:docMk/>
          <pc:sldMk cId="3759221820" sldId="439"/>
        </pc:sldMkLst>
        <pc:spChg chg="add mod">
          <ac:chgData name="Leonie Smith" userId="fed1330f33f5650e" providerId="LiveId" clId="{3BF019D1-E3CA-4CDE-87D2-FE64E6B1E63F}" dt="2022-06-13T06:18:11.002" v="31" actId="20577"/>
          <ac:spMkLst>
            <pc:docMk/>
            <pc:sldMk cId="3759221820" sldId="439"/>
            <ac:spMk id="5" creationId="{82746895-A2BD-22E5-90A2-267664B5D8FF}"/>
          </ac:spMkLst>
        </pc:spChg>
      </pc:sldChg>
      <pc:sldChg chg="addSp modSp mod">
        <pc:chgData name="Leonie Smith" userId="fed1330f33f5650e" providerId="LiveId" clId="{3BF019D1-E3CA-4CDE-87D2-FE64E6B1E63F}" dt="2022-06-13T06:18:16.110" v="32" actId="20577"/>
        <pc:sldMkLst>
          <pc:docMk/>
          <pc:sldMk cId="3676245138" sldId="441"/>
        </pc:sldMkLst>
        <pc:spChg chg="add mod">
          <ac:chgData name="Leonie Smith" userId="fed1330f33f5650e" providerId="LiveId" clId="{3BF019D1-E3CA-4CDE-87D2-FE64E6B1E63F}" dt="2022-06-13T06:18:16.110" v="32" actId="20577"/>
          <ac:spMkLst>
            <pc:docMk/>
            <pc:sldMk cId="3676245138" sldId="441"/>
            <ac:spMk id="5" creationId="{46DD1323-0D42-DA34-99C7-E3C3EAFEF454}"/>
          </ac:spMkLst>
        </pc:spChg>
      </pc:sldChg>
      <pc:sldChg chg="addSp modSp mod">
        <pc:chgData name="Leonie Smith" userId="fed1330f33f5650e" providerId="LiveId" clId="{3BF019D1-E3CA-4CDE-87D2-FE64E6B1E63F}" dt="2022-06-13T06:18:36.893" v="33" actId="20577"/>
        <pc:sldMkLst>
          <pc:docMk/>
          <pc:sldMk cId="3095902142" sldId="443"/>
        </pc:sldMkLst>
        <pc:spChg chg="add mod">
          <ac:chgData name="Leonie Smith" userId="fed1330f33f5650e" providerId="LiveId" clId="{3BF019D1-E3CA-4CDE-87D2-FE64E6B1E63F}" dt="2022-06-13T06:18:36.893" v="33" actId="20577"/>
          <ac:spMkLst>
            <pc:docMk/>
            <pc:sldMk cId="3095902142" sldId="443"/>
            <ac:spMk id="5" creationId="{624B510E-00FC-CD82-CC7B-4292E238F7EF}"/>
          </ac:spMkLst>
        </pc:spChg>
      </pc:sldChg>
      <pc:sldChg chg="addSp modSp mod">
        <pc:chgData name="Leonie Smith" userId="fed1330f33f5650e" providerId="LiveId" clId="{3BF019D1-E3CA-4CDE-87D2-FE64E6B1E63F}" dt="2022-06-13T06:18:45.424" v="34" actId="20577"/>
        <pc:sldMkLst>
          <pc:docMk/>
          <pc:sldMk cId="2166098122" sldId="445"/>
        </pc:sldMkLst>
        <pc:spChg chg="add mod">
          <ac:chgData name="Leonie Smith" userId="fed1330f33f5650e" providerId="LiveId" clId="{3BF019D1-E3CA-4CDE-87D2-FE64E6B1E63F}" dt="2022-06-13T06:18:45.424" v="34" actId="20577"/>
          <ac:spMkLst>
            <pc:docMk/>
            <pc:sldMk cId="2166098122" sldId="445"/>
            <ac:spMk id="5" creationId="{5E1F56E8-8642-4542-00C8-5DE8D6716D57}"/>
          </ac:spMkLst>
        </pc:spChg>
      </pc:sldChg>
      <pc:sldChg chg="addSp modSp mod">
        <pc:chgData name="Leonie Smith" userId="fed1330f33f5650e" providerId="LiveId" clId="{3BF019D1-E3CA-4CDE-87D2-FE64E6B1E63F}" dt="2022-06-13T06:18:52.113" v="36" actId="20577"/>
        <pc:sldMkLst>
          <pc:docMk/>
          <pc:sldMk cId="2422728137" sldId="447"/>
        </pc:sldMkLst>
        <pc:spChg chg="add mod">
          <ac:chgData name="Leonie Smith" userId="fed1330f33f5650e" providerId="LiveId" clId="{3BF019D1-E3CA-4CDE-87D2-FE64E6B1E63F}" dt="2022-06-13T06:18:52.113" v="36" actId="20577"/>
          <ac:spMkLst>
            <pc:docMk/>
            <pc:sldMk cId="2422728137" sldId="447"/>
            <ac:spMk id="7" creationId="{99119ACD-8B02-0C3C-5332-F2772745DB2C}"/>
          </ac:spMkLst>
        </pc:spChg>
      </pc:sldChg>
      <pc:sldChg chg="addSp modSp mod">
        <pc:chgData name="Leonie Smith" userId="fed1330f33f5650e" providerId="LiveId" clId="{3BF019D1-E3CA-4CDE-87D2-FE64E6B1E63F}" dt="2022-06-13T06:18:57.950" v="38" actId="20577"/>
        <pc:sldMkLst>
          <pc:docMk/>
          <pc:sldMk cId="4160448636" sldId="449"/>
        </pc:sldMkLst>
        <pc:spChg chg="add mod">
          <ac:chgData name="Leonie Smith" userId="fed1330f33f5650e" providerId="LiveId" clId="{3BF019D1-E3CA-4CDE-87D2-FE64E6B1E63F}" dt="2022-06-13T06:18:57.950" v="38" actId="20577"/>
          <ac:spMkLst>
            <pc:docMk/>
            <pc:sldMk cId="4160448636" sldId="449"/>
            <ac:spMk id="5" creationId="{D5525EF2-AC78-6D09-5BCB-5DA783EF767D}"/>
          </ac:spMkLst>
        </pc:spChg>
      </pc:sldChg>
      <pc:sldChg chg="addSp modSp mod">
        <pc:chgData name="Leonie Smith" userId="fed1330f33f5650e" providerId="LiveId" clId="{3BF019D1-E3CA-4CDE-87D2-FE64E6B1E63F}" dt="2022-06-13T06:19:04.240" v="40" actId="20577"/>
        <pc:sldMkLst>
          <pc:docMk/>
          <pc:sldMk cId="3386340796" sldId="451"/>
        </pc:sldMkLst>
        <pc:spChg chg="add mod">
          <ac:chgData name="Leonie Smith" userId="fed1330f33f5650e" providerId="LiveId" clId="{3BF019D1-E3CA-4CDE-87D2-FE64E6B1E63F}" dt="2022-06-13T06:19:04.240" v="40" actId="20577"/>
          <ac:spMkLst>
            <pc:docMk/>
            <pc:sldMk cId="3386340796" sldId="451"/>
            <ac:spMk id="7" creationId="{644E2163-4527-254A-5D18-AAB4FBBAE99A}"/>
          </ac:spMkLst>
        </pc:spChg>
      </pc:sldChg>
      <pc:sldChg chg="addSp modSp mod">
        <pc:chgData name="Leonie Smith" userId="fed1330f33f5650e" providerId="LiveId" clId="{3BF019D1-E3CA-4CDE-87D2-FE64E6B1E63F}" dt="2022-06-13T06:19:10.535" v="42" actId="20577"/>
        <pc:sldMkLst>
          <pc:docMk/>
          <pc:sldMk cId="3673423686" sldId="454"/>
        </pc:sldMkLst>
        <pc:spChg chg="add mod">
          <ac:chgData name="Leonie Smith" userId="fed1330f33f5650e" providerId="LiveId" clId="{3BF019D1-E3CA-4CDE-87D2-FE64E6B1E63F}" dt="2022-06-13T06:19:10.535" v="42" actId="20577"/>
          <ac:spMkLst>
            <pc:docMk/>
            <pc:sldMk cId="3673423686" sldId="454"/>
            <ac:spMk id="7" creationId="{9746E848-5262-9AC7-EEA5-ABE218C6C24D}"/>
          </ac:spMkLst>
        </pc:spChg>
      </pc:sldChg>
      <pc:sldChg chg="addSp modSp mod">
        <pc:chgData name="Leonie Smith" userId="fed1330f33f5650e" providerId="LiveId" clId="{3BF019D1-E3CA-4CDE-87D2-FE64E6B1E63F}" dt="2022-06-13T06:19:18.420" v="44" actId="20577"/>
        <pc:sldMkLst>
          <pc:docMk/>
          <pc:sldMk cId="129097714" sldId="456"/>
        </pc:sldMkLst>
        <pc:spChg chg="add mod">
          <ac:chgData name="Leonie Smith" userId="fed1330f33f5650e" providerId="LiveId" clId="{3BF019D1-E3CA-4CDE-87D2-FE64E6B1E63F}" dt="2022-06-13T06:19:18.420" v="44" actId="20577"/>
          <ac:spMkLst>
            <pc:docMk/>
            <pc:sldMk cId="129097714" sldId="456"/>
            <ac:spMk id="5" creationId="{C7E1FB98-24DF-35B8-233F-E0DF39EF0442}"/>
          </ac:spMkLst>
        </pc:spChg>
      </pc:sldChg>
    </pc:docChg>
  </pc:docChgLst>
  <pc:docChgLst>
    <pc:chgData name="Leonie Smith" userId="fed1330f33f5650e" providerId="LiveId" clId="{0222E91C-7469-4CF9-95C1-82278C694057}"/>
    <pc:docChg chg="custSel modSld">
      <pc:chgData name="Leonie Smith" userId="fed1330f33f5650e" providerId="LiveId" clId="{0222E91C-7469-4CF9-95C1-82278C694057}" dt="2022-05-13T07:32:31" v="75" actId="5793"/>
      <pc:docMkLst>
        <pc:docMk/>
      </pc:docMkLst>
      <pc:sldChg chg="addSp modSp modNotesTx">
        <pc:chgData name="Leonie Smith" userId="fed1330f33f5650e" providerId="LiveId" clId="{0222E91C-7469-4CF9-95C1-82278C694057}" dt="2022-05-13T07:32:31" v="75" actId="5793"/>
        <pc:sldMkLst>
          <pc:docMk/>
          <pc:sldMk cId="2869461528" sldId="308"/>
        </pc:sldMkLst>
        <pc:picChg chg="add mod">
          <ac:chgData name="Leonie Smith" userId="fed1330f33f5650e" providerId="LiveId" clId="{0222E91C-7469-4CF9-95C1-82278C694057}" dt="2022-05-12T06:16:50.826" v="0"/>
          <ac:picMkLst>
            <pc:docMk/>
            <pc:sldMk cId="2869461528" sldId="308"/>
            <ac:picMk id="4" creationId="{C72F76AF-B609-53A9-7E4A-5259DDFB160C}"/>
          </ac:picMkLst>
        </pc:picChg>
      </pc:sldChg>
      <pc:sldChg chg="addSp modSp">
        <pc:chgData name="Leonie Smith" userId="fed1330f33f5650e" providerId="LiveId" clId="{0222E91C-7469-4CF9-95C1-82278C694057}" dt="2022-05-12T06:17:13.849" v="1"/>
        <pc:sldMkLst>
          <pc:docMk/>
          <pc:sldMk cId="1003827451" sldId="426"/>
        </pc:sldMkLst>
        <pc:picChg chg="add mod">
          <ac:chgData name="Leonie Smith" userId="fed1330f33f5650e" providerId="LiveId" clId="{0222E91C-7469-4CF9-95C1-82278C694057}" dt="2022-05-12T06:17:13.849" v="1"/>
          <ac:picMkLst>
            <pc:docMk/>
            <pc:sldMk cId="1003827451" sldId="426"/>
            <ac:picMk id="2" creationId="{2C804257-E053-027A-548E-2F81B85C63AE}"/>
          </ac:picMkLst>
        </pc:picChg>
      </pc:sldChg>
      <pc:sldChg chg="addSp delSp modSp modTransition modAnim">
        <pc:chgData name="Leonie Smith" userId="fed1330f33f5650e" providerId="LiveId" clId="{0222E91C-7469-4CF9-95C1-82278C694057}" dt="2022-05-12T06:18:50.767" v="4"/>
        <pc:sldMkLst>
          <pc:docMk/>
          <pc:sldMk cId="2174129452" sldId="428"/>
        </pc:sldMkLst>
        <pc:picChg chg="add del mod">
          <ac:chgData name="Leonie Smith" userId="fed1330f33f5650e" providerId="LiveId" clId="{0222E91C-7469-4CF9-95C1-82278C694057}" dt="2022-05-12T06:18:31.026" v="3"/>
          <ac:picMkLst>
            <pc:docMk/>
            <pc:sldMk cId="2174129452" sldId="428"/>
            <ac:picMk id="2" creationId="{DA8F3527-E346-AD86-19BD-DFE8DDE52AD6}"/>
          </ac:picMkLst>
        </pc:picChg>
        <pc:picChg chg="add mod">
          <ac:chgData name="Leonie Smith" userId="fed1330f33f5650e" providerId="LiveId" clId="{0222E91C-7469-4CF9-95C1-82278C694057}" dt="2022-05-12T06:18:50.767" v="4"/>
          <ac:picMkLst>
            <pc:docMk/>
            <pc:sldMk cId="2174129452" sldId="428"/>
            <ac:picMk id="3" creationId="{E4492E89-69B6-89AD-71D0-9B8849E39ACD}"/>
          </ac:picMkLst>
        </pc:picChg>
      </pc:sldChg>
      <pc:sldChg chg="addSp delSp modSp modTransition modAnim">
        <pc:chgData name="Leonie Smith" userId="fed1330f33f5650e" providerId="LiveId" clId="{0222E91C-7469-4CF9-95C1-82278C694057}" dt="2022-05-12T06:20:18.310" v="7"/>
        <pc:sldMkLst>
          <pc:docMk/>
          <pc:sldMk cId="942615762" sldId="430"/>
        </pc:sldMkLst>
        <pc:picChg chg="add del mod">
          <ac:chgData name="Leonie Smith" userId="fed1330f33f5650e" providerId="LiveId" clId="{0222E91C-7469-4CF9-95C1-82278C694057}" dt="2022-05-12T06:20:10.270" v="6"/>
          <ac:picMkLst>
            <pc:docMk/>
            <pc:sldMk cId="942615762" sldId="430"/>
            <ac:picMk id="2" creationId="{36985F2A-E5FB-8EDE-97BF-E3919A92B199}"/>
          </ac:picMkLst>
        </pc:picChg>
        <pc:picChg chg="add mod">
          <ac:chgData name="Leonie Smith" userId="fed1330f33f5650e" providerId="LiveId" clId="{0222E91C-7469-4CF9-95C1-82278C694057}" dt="2022-05-12T06:20:18.310" v="7"/>
          <ac:picMkLst>
            <pc:docMk/>
            <pc:sldMk cId="942615762" sldId="430"/>
            <ac:picMk id="3" creationId="{284E8722-8D65-B066-DE6A-DE0705BF29F2}"/>
          </ac:picMkLst>
        </pc:picChg>
      </pc:sldChg>
      <pc:sldChg chg="addSp modSp">
        <pc:chgData name="Leonie Smith" userId="fed1330f33f5650e" providerId="LiveId" clId="{0222E91C-7469-4CF9-95C1-82278C694057}" dt="2022-05-12T06:21:21.754" v="8"/>
        <pc:sldMkLst>
          <pc:docMk/>
          <pc:sldMk cId="1886351016" sldId="432"/>
        </pc:sldMkLst>
        <pc:picChg chg="add mod">
          <ac:chgData name="Leonie Smith" userId="fed1330f33f5650e" providerId="LiveId" clId="{0222E91C-7469-4CF9-95C1-82278C694057}" dt="2022-05-12T06:21:21.754" v="8"/>
          <ac:picMkLst>
            <pc:docMk/>
            <pc:sldMk cId="1886351016" sldId="432"/>
            <ac:picMk id="2" creationId="{4DA2AFA9-8AAF-F093-D960-D8A2728FF89A}"/>
          </ac:picMkLst>
        </pc:picChg>
      </pc:sldChg>
      <pc:sldChg chg="addSp delSp modSp modTransition modAnim">
        <pc:chgData name="Leonie Smith" userId="fed1330f33f5650e" providerId="LiveId" clId="{0222E91C-7469-4CF9-95C1-82278C694057}" dt="2022-05-12T06:23:18.310" v="11"/>
        <pc:sldMkLst>
          <pc:docMk/>
          <pc:sldMk cId="882125327" sldId="434"/>
        </pc:sldMkLst>
        <pc:picChg chg="add del mod">
          <ac:chgData name="Leonie Smith" userId="fed1330f33f5650e" providerId="LiveId" clId="{0222E91C-7469-4CF9-95C1-82278C694057}" dt="2022-05-12T06:23:01.091" v="10"/>
          <ac:picMkLst>
            <pc:docMk/>
            <pc:sldMk cId="882125327" sldId="434"/>
            <ac:picMk id="2" creationId="{A1219EAF-607D-C289-E57F-61BE33E958AB}"/>
          </ac:picMkLst>
        </pc:picChg>
        <pc:picChg chg="add mod">
          <ac:chgData name="Leonie Smith" userId="fed1330f33f5650e" providerId="LiveId" clId="{0222E91C-7469-4CF9-95C1-82278C694057}" dt="2022-05-12T06:23:18.310" v="11"/>
          <ac:picMkLst>
            <pc:docMk/>
            <pc:sldMk cId="882125327" sldId="434"/>
            <ac:picMk id="3" creationId="{DD94F781-A525-91B6-D4A5-F777ECC4D8C1}"/>
          </ac:picMkLst>
        </pc:picChg>
      </pc:sldChg>
      <pc:sldChg chg="addSp delSp modSp modTransition modAnim">
        <pc:chgData name="Leonie Smith" userId="fed1330f33f5650e" providerId="LiveId" clId="{0222E91C-7469-4CF9-95C1-82278C694057}" dt="2022-05-12T06:25:15.182" v="16"/>
        <pc:sldMkLst>
          <pc:docMk/>
          <pc:sldMk cId="3195935868" sldId="436"/>
        </pc:sldMkLst>
        <pc:picChg chg="add del mod">
          <ac:chgData name="Leonie Smith" userId="fed1330f33f5650e" providerId="LiveId" clId="{0222E91C-7469-4CF9-95C1-82278C694057}" dt="2022-05-12T06:24:23.587" v="13"/>
          <ac:picMkLst>
            <pc:docMk/>
            <pc:sldMk cId="3195935868" sldId="436"/>
            <ac:picMk id="2" creationId="{9E2E4C95-3E2B-BC1B-A920-5DD35FE21EA2}"/>
          </ac:picMkLst>
        </pc:picChg>
        <pc:picChg chg="add del mod">
          <ac:chgData name="Leonie Smith" userId="fed1330f33f5650e" providerId="LiveId" clId="{0222E91C-7469-4CF9-95C1-82278C694057}" dt="2022-05-12T06:24:57.716" v="15"/>
          <ac:picMkLst>
            <pc:docMk/>
            <pc:sldMk cId="3195935868" sldId="436"/>
            <ac:picMk id="3" creationId="{32054394-05BA-585E-C698-0E4C762D5B6C}"/>
          </ac:picMkLst>
        </pc:picChg>
        <pc:picChg chg="add mod">
          <ac:chgData name="Leonie Smith" userId="fed1330f33f5650e" providerId="LiveId" clId="{0222E91C-7469-4CF9-95C1-82278C694057}" dt="2022-05-12T06:25:15.182" v="16"/>
          <ac:picMkLst>
            <pc:docMk/>
            <pc:sldMk cId="3195935868" sldId="436"/>
            <ac:picMk id="5" creationId="{9CB1081B-B77B-8B1F-E4EF-813681C9CB99}"/>
          </ac:picMkLst>
        </pc:picChg>
      </pc:sldChg>
      <pc:sldChg chg="addSp delSp modSp modTransition modAnim">
        <pc:chgData name="Leonie Smith" userId="fed1330f33f5650e" providerId="LiveId" clId="{0222E91C-7469-4CF9-95C1-82278C694057}" dt="2022-05-12T06:27:58.641" v="21"/>
        <pc:sldMkLst>
          <pc:docMk/>
          <pc:sldMk cId="3261377596" sldId="438"/>
        </pc:sldMkLst>
        <pc:picChg chg="add del mod">
          <ac:chgData name="Leonie Smith" userId="fed1330f33f5650e" providerId="LiveId" clId="{0222E91C-7469-4CF9-95C1-82278C694057}" dt="2022-05-12T06:27:18.412" v="18"/>
          <ac:picMkLst>
            <pc:docMk/>
            <pc:sldMk cId="3261377596" sldId="438"/>
            <ac:picMk id="2" creationId="{B5995D29-0FA3-7322-04C4-80BB63AFA390}"/>
          </ac:picMkLst>
        </pc:picChg>
        <pc:picChg chg="add del mod">
          <ac:chgData name="Leonie Smith" userId="fed1330f33f5650e" providerId="LiveId" clId="{0222E91C-7469-4CF9-95C1-82278C694057}" dt="2022-05-12T06:27:45.496" v="20"/>
          <ac:picMkLst>
            <pc:docMk/>
            <pc:sldMk cId="3261377596" sldId="438"/>
            <ac:picMk id="3" creationId="{2C32702B-72B5-4BF3-0561-5ACE35BB0B94}"/>
          </ac:picMkLst>
        </pc:picChg>
        <pc:picChg chg="add mod">
          <ac:chgData name="Leonie Smith" userId="fed1330f33f5650e" providerId="LiveId" clId="{0222E91C-7469-4CF9-95C1-82278C694057}" dt="2022-05-12T06:27:58.641" v="21"/>
          <ac:picMkLst>
            <pc:docMk/>
            <pc:sldMk cId="3261377596" sldId="438"/>
            <ac:picMk id="5" creationId="{04E3E1B8-5A3F-8E35-9FDF-DC338D494085}"/>
          </ac:picMkLst>
        </pc:picChg>
      </pc:sldChg>
      <pc:sldChg chg="addSp delSp modSp modTransition modAnim">
        <pc:chgData name="Leonie Smith" userId="fed1330f33f5650e" providerId="LiveId" clId="{0222E91C-7469-4CF9-95C1-82278C694057}" dt="2022-05-12T06:30:10.081" v="26"/>
        <pc:sldMkLst>
          <pc:docMk/>
          <pc:sldMk cId="923867738" sldId="440"/>
        </pc:sldMkLst>
        <pc:picChg chg="add del mod">
          <ac:chgData name="Leonie Smith" userId="fed1330f33f5650e" providerId="LiveId" clId="{0222E91C-7469-4CF9-95C1-82278C694057}" dt="2022-05-12T06:28:50.209" v="23"/>
          <ac:picMkLst>
            <pc:docMk/>
            <pc:sldMk cId="923867738" sldId="440"/>
            <ac:picMk id="2" creationId="{2D3F073A-C648-F2EF-1209-DA9E2CF23E23}"/>
          </ac:picMkLst>
        </pc:picChg>
        <pc:picChg chg="add del mod">
          <ac:chgData name="Leonie Smith" userId="fed1330f33f5650e" providerId="LiveId" clId="{0222E91C-7469-4CF9-95C1-82278C694057}" dt="2022-05-12T06:29:51.780" v="25"/>
          <ac:picMkLst>
            <pc:docMk/>
            <pc:sldMk cId="923867738" sldId="440"/>
            <ac:picMk id="3" creationId="{AF511A4D-7B81-F073-9569-56246AF1A18F}"/>
          </ac:picMkLst>
        </pc:picChg>
        <pc:picChg chg="add mod">
          <ac:chgData name="Leonie Smith" userId="fed1330f33f5650e" providerId="LiveId" clId="{0222E91C-7469-4CF9-95C1-82278C694057}" dt="2022-05-12T06:30:10.081" v="26"/>
          <ac:picMkLst>
            <pc:docMk/>
            <pc:sldMk cId="923867738" sldId="440"/>
            <ac:picMk id="5" creationId="{39ABA449-5A90-8B14-1C60-93F512D06B01}"/>
          </ac:picMkLst>
        </pc:picChg>
      </pc:sldChg>
      <pc:sldChg chg="addSp delSp modSp modTransition modAnim">
        <pc:chgData name="Leonie Smith" userId="fed1330f33f5650e" providerId="LiveId" clId="{0222E91C-7469-4CF9-95C1-82278C694057}" dt="2022-05-12T06:31:41.677" v="31"/>
        <pc:sldMkLst>
          <pc:docMk/>
          <pc:sldMk cId="2180228365" sldId="442"/>
        </pc:sldMkLst>
        <pc:picChg chg="add del mod">
          <ac:chgData name="Leonie Smith" userId="fed1330f33f5650e" providerId="LiveId" clId="{0222E91C-7469-4CF9-95C1-82278C694057}" dt="2022-05-12T06:31:09.448" v="28"/>
          <ac:picMkLst>
            <pc:docMk/>
            <pc:sldMk cId="2180228365" sldId="442"/>
            <ac:picMk id="2" creationId="{95722783-CBB0-13F9-C7F7-779F7B351782}"/>
          </ac:picMkLst>
        </pc:picChg>
        <pc:picChg chg="add del mod">
          <ac:chgData name="Leonie Smith" userId="fed1330f33f5650e" providerId="LiveId" clId="{0222E91C-7469-4CF9-95C1-82278C694057}" dt="2022-05-12T06:31:18.041" v="30"/>
          <ac:picMkLst>
            <pc:docMk/>
            <pc:sldMk cId="2180228365" sldId="442"/>
            <ac:picMk id="3" creationId="{BE10D129-4450-2770-89E0-4623F2DCE01E}"/>
          </ac:picMkLst>
        </pc:picChg>
        <pc:picChg chg="add mod">
          <ac:chgData name="Leonie Smith" userId="fed1330f33f5650e" providerId="LiveId" clId="{0222E91C-7469-4CF9-95C1-82278C694057}" dt="2022-05-12T06:31:41.677" v="31"/>
          <ac:picMkLst>
            <pc:docMk/>
            <pc:sldMk cId="2180228365" sldId="442"/>
            <ac:picMk id="5" creationId="{865B044F-2F80-F003-C2CD-5FE991F9CA8E}"/>
          </ac:picMkLst>
        </pc:picChg>
      </pc:sldChg>
      <pc:sldChg chg="addSp delSp modSp modTransition modAnim">
        <pc:chgData name="Leonie Smith" userId="fed1330f33f5650e" providerId="LiveId" clId="{0222E91C-7469-4CF9-95C1-82278C694057}" dt="2022-05-12T06:35:06.614" v="34"/>
        <pc:sldMkLst>
          <pc:docMk/>
          <pc:sldMk cId="1718612039" sldId="444"/>
        </pc:sldMkLst>
        <pc:picChg chg="add del mod">
          <ac:chgData name="Leonie Smith" userId="fed1330f33f5650e" providerId="LiveId" clId="{0222E91C-7469-4CF9-95C1-82278C694057}" dt="2022-05-12T06:34:50.789" v="33"/>
          <ac:picMkLst>
            <pc:docMk/>
            <pc:sldMk cId="1718612039" sldId="444"/>
            <ac:picMk id="2" creationId="{B0C3CE07-CF9C-DDD3-7FCF-05029A92387D}"/>
          </ac:picMkLst>
        </pc:picChg>
        <pc:picChg chg="add mod">
          <ac:chgData name="Leonie Smith" userId="fed1330f33f5650e" providerId="LiveId" clId="{0222E91C-7469-4CF9-95C1-82278C694057}" dt="2022-05-12T06:35:06.614" v="34"/>
          <ac:picMkLst>
            <pc:docMk/>
            <pc:sldMk cId="1718612039" sldId="444"/>
            <ac:picMk id="3" creationId="{CA7A975D-AF04-4EE6-6EEC-538383B0D503}"/>
          </ac:picMkLst>
        </pc:picChg>
      </pc:sldChg>
      <pc:sldChg chg="addSp delSp modSp modTransition modAnim">
        <pc:chgData name="Leonie Smith" userId="fed1330f33f5650e" providerId="LiveId" clId="{0222E91C-7469-4CF9-95C1-82278C694057}" dt="2022-05-12T06:37:37.928" v="41"/>
        <pc:sldMkLst>
          <pc:docMk/>
          <pc:sldMk cId="665805102" sldId="446"/>
        </pc:sldMkLst>
        <pc:picChg chg="add del mod">
          <ac:chgData name="Leonie Smith" userId="fed1330f33f5650e" providerId="LiveId" clId="{0222E91C-7469-4CF9-95C1-82278C694057}" dt="2022-05-12T06:36:44.788" v="36"/>
          <ac:picMkLst>
            <pc:docMk/>
            <pc:sldMk cId="665805102" sldId="446"/>
            <ac:picMk id="2" creationId="{26B4A14D-13D7-E2D1-5A5D-0DBDBA96E96D}"/>
          </ac:picMkLst>
        </pc:picChg>
        <pc:picChg chg="add del mod">
          <ac:chgData name="Leonie Smith" userId="fed1330f33f5650e" providerId="LiveId" clId="{0222E91C-7469-4CF9-95C1-82278C694057}" dt="2022-05-12T06:36:54.436" v="38"/>
          <ac:picMkLst>
            <pc:docMk/>
            <pc:sldMk cId="665805102" sldId="446"/>
            <ac:picMk id="3" creationId="{B4F3AD31-164C-A82C-A773-21DED7E6635D}"/>
          </ac:picMkLst>
        </pc:picChg>
        <pc:picChg chg="add del mod">
          <ac:chgData name="Leonie Smith" userId="fed1330f33f5650e" providerId="LiveId" clId="{0222E91C-7469-4CF9-95C1-82278C694057}" dt="2022-05-12T06:37:28.119" v="40"/>
          <ac:picMkLst>
            <pc:docMk/>
            <pc:sldMk cId="665805102" sldId="446"/>
            <ac:picMk id="5" creationId="{C0B213C3-1AE8-E750-999F-8D2AEDDE6DBA}"/>
          </ac:picMkLst>
        </pc:picChg>
        <pc:picChg chg="add mod">
          <ac:chgData name="Leonie Smith" userId="fed1330f33f5650e" providerId="LiveId" clId="{0222E91C-7469-4CF9-95C1-82278C694057}" dt="2022-05-12T06:37:37.928" v="41"/>
          <ac:picMkLst>
            <pc:docMk/>
            <pc:sldMk cId="665805102" sldId="446"/>
            <ac:picMk id="7" creationId="{BFEC5DA6-A147-136E-676F-0CC7C034594D}"/>
          </ac:picMkLst>
        </pc:picChg>
      </pc:sldChg>
      <pc:sldChg chg="addSp delSp modSp modTransition modAnim">
        <pc:chgData name="Leonie Smith" userId="fed1330f33f5650e" providerId="LiveId" clId="{0222E91C-7469-4CF9-95C1-82278C694057}" dt="2022-05-12T06:52:33.606" v="71"/>
        <pc:sldMkLst>
          <pc:docMk/>
          <pc:sldMk cId="843663555" sldId="448"/>
        </pc:sldMkLst>
        <pc:picChg chg="add del mod">
          <ac:chgData name="Leonie Smith" userId="fed1330f33f5650e" providerId="LiveId" clId="{0222E91C-7469-4CF9-95C1-82278C694057}" dt="2022-05-12T06:39:15.848" v="43"/>
          <ac:picMkLst>
            <pc:docMk/>
            <pc:sldMk cId="843663555" sldId="448"/>
            <ac:picMk id="2" creationId="{9F6620B0-B5B9-37A5-730E-DD686B60A320}"/>
          </ac:picMkLst>
        </pc:picChg>
        <pc:picChg chg="add del mod">
          <ac:chgData name="Leonie Smith" userId="fed1330f33f5650e" providerId="LiveId" clId="{0222E91C-7469-4CF9-95C1-82278C694057}" dt="2022-05-12T06:39:25.150" v="45"/>
          <ac:picMkLst>
            <pc:docMk/>
            <pc:sldMk cId="843663555" sldId="448"/>
            <ac:picMk id="3" creationId="{EB157326-0331-0CB2-F63A-5D196A613AD9}"/>
          </ac:picMkLst>
        </pc:picChg>
        <pc:picChg chg="add del mod">
          <ac:chgData name="Leonie Smith" userId="fed1330f33f5650e" providerId="LiveId" clId="{0222E91C-7469-4CF9-95C1-82278C694057}" dt="2022-05-12T06:39:37.150" v="47"/>
          <ac:picMkLst>
            <pc:docMk/>
            <pc:sldMk cId="843663555" sldId="448"/>
            <ac:picMk id="5" creationId="{830743BE-F445-D1DD-36CD-32D56FCAAB9C}"/>
          </ac:picMkLst>
        </pc:picChg>
        <pc:picChg chg="add del mod">
          <ac:chgData name="Leonie Smith" userId="fed1330f33f5650e" providerId="LiveId" clId="{0222E91C-7469-4CF9-95C1-82278C694057}" dt="2022-05-12T06:40:07.319" v="49"/>
          <ac:picMkLst>
            <pc:docMk/>
            <pc:sldMk cId="843663555" sldId="448"/>
            <ac:picMk id="7" creationId="{C4769A82-750F-3B4A-E9C8-D76B64D514CC}"/>
          </ac:picMkLst>
        </pc:picChg>
        <pc:picChg chg="add del mod">
          <ac:chgData name="Leonie Smith" userId="fed1330f33f5650e" providerId="LiveId" clId="{0222E91C-7469-4CF9-95C1-82278C694057}" dt="2022-05-12T06:40:17.602" v="51"/>
          <ac:picMkLst>
            <pc:docMk/>
            <pc:sldMk cId="843663555" sldId="448"/>
            <ac:picMk id="8" creationId="{AEC5CC21-C51B-04F3-22ED-597C7F9B084C}"/>
          </ac:picMkLst>
        </pc:picChg>
        <pc:picChg chg="add del mod">
          <ac:chgData name="Leonie Smith" userId="fed1330f33f5650e" providerId="LiveId" clId="{0222E91C-7469-4CF9-95C1-82278C694057}" dt="2022-05-12T06:51:59.987" v="68"/>
          <ac:picMkLst>
            <pc:docMk/>
            <pc:sldMk cId="843663555" sldId="448"/>
            <ac:picMk id="9" creationId="{5A7B3963-6334-47AE-1DFD-433F59FBE40E}"/>
          </ac:picMkLst>
        </pc:picChg>
        <pc:picChg chg="add del mod">
          <ac:chgData name="Leonie Smith" userId="fed1330f33f5650e" providerId="LiveId" clId="{0222E91C-7469-4CF9-95C1-82278C694057}" dt="2022-05-12T06:52:11.372" v="70"/>
          <ac:picMkLst>
            <pc:docMk/>
            <pc:sldMk cId="843663555" sldId="448"/>
            <ac:picMk id="10" creationId="{15C82ABB-2249-2B0F-6E4E-66E1D3044F44}"/>
          </ac:picMkLst>
        </pc:picChg>
        <pc:picChg chg="add mod">
          <ac:chgData name="Leonie Smith" userId="fed1330f33f5650e" providerId="LiveId" clId="{0222E91C-7469-4CF9-95C1-82278C694057}" dt="2022-05-12T06:52:33.606" v="71"/>
          <ac:picMkLst>
            <pc:docMk/>
            <pc:sldMk cId="843663555" sldId="448"/>
            <ac:picMk id="11" creationId="{3C8C0DFD-C772-BF8B-0B6E-B4D6B3317C89}"/>
          </ac:picMkLst>
        </pc:picChg>
      </pc:sldChg>
      <pc:sldChg chg="addSp delSp modSp modTransition modAnim">
        <pc:chgData name="Leonie Smith" userId="fed1330f33f5650e" providerId="LiveId" clId="{0222E91C-7469-4CF9-95C1-82278C694057}" dt="2022-05-12T06:42:37.841" v="55"/>
        <pc:sldMkLst>
          <pc:docMk/>
          <pc:sldMk cId="538051216" sldId="450"/>
        </pc:sldMkLst>
        <pc:picChg chg="add del mod">
          <ac:chgData name="Leonie Smith" userId="fed1330f33f5650e" providerId="LiveId" clId="{0222E91C-7469-4CF9-95C1-82278C694057}" dt="2022-05-12T06:42:18.103" v="54"/>
          <ac:picMkLst>
            <pc:docMk/>
            <pc:sldMk cId="538051216" sldId="450"/>
            <ac:picMk id="2" creationId="{B1E2FB92-1D99-EEFB-1F64-AE5460EC3FE0}"/>
          </ac:picMkLst>
        </pc:picChg>
        <pc:picChg chg="add mod">
          <ac:chgData name="Leonie Smith" userId="fed1330f33f5650e" providerId="LiveId" clId="{0222E91C-7469-4CF9-95C1-82278C694057}" dt="2022-05-12T06:42:37.841" v="55"/>
          <ac:picMkLst>
            <pc:docMk/>
            <pc:sldMk cId="538051216" sldId="450"/>
            <ac:picMk id="3" creationId="{2CAA7715-CC20-B98B-4EED-C77C1D82D4C8}"/>
          </ac:picMkLst>
        </pc:picChg>
      </pc:sldChg>
      <pc:sldChg chg="addSp delSp modSp modTransition modAnim">
        <pc:chgData name="Leonie Smith" userId="fed1330f33f5650e" providerId="LiveId" clId="{0222E91C-7469-4CF9-95C1-82278C694057}" dt="2022-05-12T06:45:23.328" v="66"/>
        <pc:sldMkLst>
          <pc:docMk/>
          <pc:sldMk cId="4002949039" sldId="452"/>
        </pc:sldMkLst>
        <pc:picChg chg="add del mod">
          <ac:chgData name="Leonie Smith" userId="fed1330f33f5650e" providerId="LiveId" clId="{0222E91C-7469-4CF9-95C1-82278C694057}" dt="2022-05-12T06:44:05.433" v="57"/>
          <ac:picMkLst>
            <pc:docMk/>
            <pc:sldMk cId="4002949039" sldId="452"/>
            <ac:picMk id="2" creationId="{F4E1D0B7-E6A3-54D4-D7AC-62B0DDECF3B5}"/>
          </ac:picMkLst>
        </pc:picChg>
        <pc:picChg chg="add del mod">
          <ac:chgData name="Leonie Smith" userId="fed1330f33f5650e" providerId="LiveId" clId="{0222E91C-7469-4CF9-95C1-82278C694057}" dt="2022-05-12T06:44:24.539" v="59"/>
          <ac:picMkLst>
            <pc:docMk/>
            <pc:sldMk cId="4002949039" sldId="452"/>
            <ac:picMk id="3" creationId="{FC506482-5ED0-D887-BA9A-D7CE841968A7}"/>
          </ac:picMkLst>
        </pc:picChg>
        <pc:picChg chg="add del mod">
          <ac:chgData name="Leonie Smith" userId="fed1330f33f5650e" providerId="LiveId" clId="{0222E91C-7469-4CF9-95C1-82278C694057}" dt="2022-05-12T06:44:39.808" v="61"/>
          <ac:picMkLst>
            <pc:docMk/>
            <pc:sldMk cId="4002949039" sldId="452"/>
            <ac:picMk id="5" creationId="{EA0A201C-58E6-AD88-04EE-1BA6FAE6A4E6}"/>
          </ac:picMkLst>
        </pc:picChg>
        <pc:picChg chg="add del mod">
          <ac:chgData name="Leonie Smith" userId="fed1330f33f5650e" providerId="LiveId" clId="{0222E91C-7469-4CF9-95C1-82278C694057}" dt="2022-05-12T06:44:50.710" v="63"/>
          <ac:picMkLst>
            <pc:docMk/>
            <pc:sldMk cId="4002949039" sldId="452"/>
            <ac:picMk id="7" creationId="{2979E443-2102-1231-1CF8-8DE4F09BCCD0}"/>
          </ac:picMkLst>
        </pc:picChg>
        <pc:picChg chg="add del mod">
          <ac:chgData name="Leonie Smith" userId="fed1330f33f5650e" providerId="LiveId" clId="{0222E91C-7469-4CF9-95C1-82278C694057}" dt="2022-05-12T06:45:09.632" v="65"/>
          <ac:picMkLst>
            <pc:docMk/>
            <pc:sldMk cId="4002949039" sldId="452"/>
            <ac:picMk id="8" creationId="{C9614B92-2CA8-ED3A-56F0-13798D2DF45E}"/>
          </ac:picMkLst>
        </pc:picChg>
        <pc:picChg chg="add mod">
          <ac:chgData name="Leonie Smith" userId="fed1330f33f5650e" providerId="LiveId" clId="{0222E91C-7469-4CF9-95C1-82278C694057}" dt="2022-05-12T06:45:23.328" v="66"/>
          <ac:picMkLst>
            <pc:docMk/>
            <pc:sldMk cId="4002949039" sldId="452"/>
            <ac:picMk id="9" creationId="{B10A16BA-A7E4-1347-68F4-048D3AD2454F}"/>
          </ac:picMkLst>
        </pc:picChg>
      </pc:sldChg>
      <pc:sldChg chg="addSp modSp">
        <pc:chgData name="Leonie Smith" userId="fed1330f33f5650e" providerId="LiveId" clId="{0222E91C-7469-4CF9-95C1-82278C694057}" dt="2022-05-12T06:45:53.105" v="67"/>
        <pc:sldMkLst>
          <pc:docMk/>
          <pc:sldMk cId="1869567765" sldId="455"/>
        </pc:sldMkLst>
        <pc:picChg chg="add mod">
          <ac:chgData name="Leonie Smith" userId="fed1330f33f5650e" providerId="LiveId" clId="{0222E91C-7469-4CF9-95C1-82278C694057}" dt="2022-05-12T06:45:53.105" v="67"/>
          <ac:picMkLst>
            <pc:docMk/>
            <pc:sldMk cId="1869567765" sldId="455"/>
            <ac:picMk id="2" creationId="{3116D12E-50C7-9B24-397F-5B24849258A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19 David</a:t>
            </a:r>
          </a:p>
          <a:p>
            <a:pPr algn="l"/>
            <a:r>
              <a:rPr lang="en-US" sz="1200" b="0" i="0" u="none" strike="noStrike" baseline="0" dirty="0">
                <a:latin typeface="TimesNewRomanPSMT"/>
              </a:rPr>
              <a:t>1. Two Kings - 2 Samuel 2:4; 2:8-9; 3:1; 4:5 - 5:4 (Top)</a:t>
            </a:r>
          </a:p>
          <a:p>
            <a:pPr algn="l"/>
            <a:r>
              <a:rPr lang="en-US" sz="1200" b="0" i="0" u="none" strike="noStrike" baseline="0" dirty="0">
                <a:latin typeface="TimesNewRomanPSMT"/>
              </a:rPr>
              <a:t>2. Return of the ark to the city of David - 2 Sam 6:1-23 (Right Center)</a:t>
            </a:r>
          </a:p>
          <a:p>
            <a:pPr algn="l"/>
            <a:r>
              <a:rPr lang="en-US" sz="1200" b="0" i="0" u="none" strike="noStrike" baseline="0" dirty="0">
                <a:latin typeface="TimesNewRomanPSMT"/>
              </a:rPr>
              <a:t>3. David's reception of Mephibosheth - 2 Sam 9 (Right Bottom)</a:t>
            </a:r>
          </a:p>
          <a:p>
            <a:pPr algn="l"/>
            <a:r>
              <a:rPr lang="en-US" sz="1200" b="0" i="0" u="none" strike="noStrike" baseline="0" dirty="0">
                <a:latin typeface="TimesNewRomanPSMT"/>
              </a:rPr>
              <a:t>4. David, Bath-</a:t>
            </a:r>
            <a:r>
              <a:rPr lang="en-US" sz="1200" b="0" i="0" u="none" strike="noStrike" baseline="0" dirty="0" err="1">
                <a:latin typeface="TimesNewRomanPSMT"/>
              </a:rPr>
              <a:t>sheba</a:t>
            </a:r>
            <a:r>
              <a:rPr lang="en-US" sz="1200" b="0" i="0" u="none" strike="noStrike" baseline="0" dirty="0">
                <a:latin typeface="TimesNewRomanPSMT"/>
              </a:rPr>
              <a:t> and Uriah - 2 Sam 11 (Center Bottom)</a:t>
            </a:r>
          </a:p>
          <a:p>
            <a:pPr algn="l"/>
            <a:r>
              <a:rPr lang="en-US" sz="1200" b="0" i="0" u="none" strike="noStrike" baseline="0" dirty="0">
                <a:latin typeface="TimesNewRomanPSMT"/>
              </a:rPr>
              <a:t>5. Nathan confronts David - 2 Sam 12:1-14 (Left Bottom)</a:t>
            </a:r>
          </a:p>
          <a:p>
            <a:pPr algn="l"/>
            <a:r>
              <a:rPr lang="en-US" sz="1200" b="0" i="0" u="none" strike="noStrike" baseline="0" dirty="0">
                <a:latin typeface="TimesNewRomanPSMT"/>
              </a:rPr>
              <a:t>6. Solomon is born - 2 Sam 12:15-25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345612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19-5</a:t>
            </a:r>
          </a:p>
        </p:txBody>
      </p:sp>
      <p:pic>
        <p:nvPicPr>
          <p:cNvPr id="8" name="Audio 7">
            <a:hlinkClick r:id="" action="ppaction://media"/>
            <a:extLst>
              <a:ext uri="{FF2B5EF4-FFF2-40B4-BE49-F238E27FC236}">
                <a16:creationId xmlns:a16="http://schemas.microsoft.com/office/drawing/2014/main" id="{FCB1597C-2006-4514-5386-3DD3C3EE26E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49218F02-5D0E-826F-D9DE-13D0B66BCA7A}"/>
              </a:ext>
            </a:extLst>
          </p:cNvPr>
          <p:cNvSpPr>
            <a:spLocks noGrp="1"/>
          </p:cNvSpPr>
          <p:nvPr>
            <p:ph idx="1"/>
          </p:nvPr>
        </p:nvSpPr>
        <p:spPr>
          <a:xfrm>
            <a:off x="838200" y="1825625"/>
            <a:ext cx="10515600" cy="4351338"/>
          </a:xfrm>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pPr marL="0" indent="0">
              <a:buNone/>
            </a:pPr>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088"/>
    </mc:Choice>
    <mc:Fallback xmlns="">
      <p:transition spd="slow" advTm="3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D9AEABF-C833-49CF-B686-7C64CC168277}"/>
              </a:ext>
            </a:extLst>
          </p:cNvPr>
          <p:cNvPicPr>
            <a:picLocks noChangeAspect="1"/>
          </p:cNvPicPr>
          <p:nvPr/>
        </p:nvPicPr>
        <p:blipFill>
          <a:blip r:embed="rId2"/>
          <a:stretch>
            <a:fillRect/>
          </a:stretch>
        </p:blipFill>
        <p:spPr>
          <a:xfrm>
            <a:off x="-457200" y="-50627"/>
            <a:ext cx="12649199" cy="6908628"/>
          </a:xfrm>
          <a:prstGeom prst="rect">
            <a:avLst/>
          </a:prstGeom>
        </p:spPr>
      </p:pic>
      <p:sp>
        <p:nvSpPr>
          <p:cNvPr id="5" name="TextBox 4">
            <a:extLst>
              <a:ext uri="{FF2B5EF4-FFF2-40B4-BE49-F238E27FC236}">
                <a16:creationId xmlns:a16="http://schemas.microsoft.com/office/drawing/2014/main" id="{C2A7286D-2F4A-C5E6-B809-EF2686F103D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4Now a traveler came to the rich man, who refrained from taking one of his own sheep or cattle to prepare for the traveler who had come to him. Instead, he took the poor man’s lamb and prepared it for his guest.”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4དེར་མི་ཕྱུག་པོའི་ཁྱིམ་དུ་མགྲོན་པོ་ཞིག་སླེབས་པ་དང་། ཁོས་རང་གི་བ་ཁྱུ་དང་ལུག་ཁྱུ་ནས་གཅིག་བཟུང་སྟེ་རང་གི་རྩར་སླེབས་པའི་མགྲོན་པོ་དེར་མགྲོན་བྱེད་པར་བློས་མ་ཐོངས་པས། མི་དབུལ་པོ་དེའི་ལུ་གུ་མོ་བཟུང་ནས་མགྲོན་པོ་དེར་ཟས་སུ་གཡོས་སོ་ཞེས་སྨྲས་པ་ན།</a:t>
            </a:r>
            <a:endParaRPr lang="en-ZA" dirty="0"/>
          </a:p>
        </p:txBody>
      </p:sp>
      <p:pic>
        <p:nvPicPr>
          <p:cNvPr id="7" name="Audio 6">
            <a:hlinkClick r:id="" action="ppaction://media"/>
            <a:extLst>
              <a:ext uri="{FF2B5EF4-FFF2-40B4-BE49-F238E27FC236}">
                <a16:creationId xmlns:a16="http://schemas.microsoft.com/office/drawing/2014/main" id="{3F955D94-20B4-0221-6A9D-8023E664F8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15403"/>
    </mc:Choice>
    <mc:Fallback xmlns="">
      <p:transition spd="slow" advTm="15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848DA85-1394-45B2-BEE9-2A97B9B7A9DF}"/>
              </a:ext>
            </a:extLst>
          </p:cNvPr>
          <p:cNvPicPr>
            <a:picLocks noChangeAspect="1"/>
          </p:cNvPicPr>
          <p:nvPr/>
        </p:nvPicPr>
        <p:blipFill>
          <a:blip r:embed="rId2"/>
          <a:stretch>
            <a:fillRect/>
          </a:stretch>
        </p:blipFill>
        <p:spPr>
          <a:xfrm>
            <a:off x="-672830" y="0"/>
            <a:ext cx="12864830" cy="6858000"/>
          </a:xfrm>
          <a:prstGeom prst="rect">
            <a:avLst/>
          </a:prstGeom>
        </p:spPr>
      </p:pic>
      <p:sp>
        <p:nvSpPr>
          <p:cNvPr id="5" name="TextBox 4">
            <a:extLst>
              <a:ext uri="{FF2B5EF4-FFF2-40B4-BE49-F238E27FC236}">
                <a16:creationId xmlns:a16="http://schemas.microsoft.com/office/drawing/2014/main" id="{2A69488D-6F8F-D69A-DC84-EC8E6169399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5David burned with anger against the man and said to Nathan: “As surely as the Lord lives, the man who did this deserves to die!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5དཱ་བིད་མི་དེ་ལ་རབ་ཏུ་ཁྲོས་ནས་ནཱ་ཐན་ལ། ངས་གཏན་དུ་བཞུགས་པའི་དཀོན་མཆོག་ཡ་ཝཱེ་དཔང་དུ་བཙུགས་ནས་མནའ་བསྐྱལ་བ་ཡིན་ཏེ། ལས་དེ་ལྟ་བུ་བྱེད་མཁན་ནི་འཆི་བར་འོས།</a:t>
            </a:r>
            <a:endParaRPr lang="en-ZA" dirty="0"/>
          </a:p>
        </p:txBody>
      </p:sp>
      <p:pic>
        <p:nvPicPr>
          <p:cNvPr id="7" name="Audio 6">
            <a:hlinkClick r:id="" action="ppaction://media"/>
            <a:extLst>
              <a:ext uri="{FF2B5EF4-FFF2-40B4-BE49-F238E27FC236}">
                <a16:creationId xmlns:a16="http://schemas.microsoft.com/office/drawing/2014/main" id="{36220012-0B27-4E69-C6C7-8F014FBD544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13389"/>
    </mc:Choice>
    <mc:Fallback xmlns="">
      <p:transition spd="slow" advTm="13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51320D3-7A5C-499C-9102-B3B9DC2F0049}"/>
              </a:ext>
            </a:extLst>
          </p:cNvPr>
          <p:cNvPicPr>
            <a:picLocks noChangeAspect="1"/>
          </p:cNvPicPr>
          <p:nvPr/>
        </p:nvPicPr>
        <p:blipFill>
          <a:blip r:embed="rId2"/>
          <a:stretch>
            <a:fillRect/>
          </a:stretch>
        </p:blipFill>
        <p:spPr>
          <a:xfrm>
            <a:off x="-180681" y="0"/>
            <a:ext cx="12372680" cy="6858000"/>
          </a:xfrm>
          <a:prstGeom prst="rect">
            <a:avLst/>
          </a:prstGeom>
        </p:spPr>
      </p:pic>
      <p:sp>
        <p:nvSpPr>
          <p:cNvPr id="5" name="TextBox 4">
            <a:extLst>
              <a:ext uri="{FF2B5EF4-FFF2-40B4-BE49-F238E27FC236}">
                <a16:creationId xmlns:a16="http://schemas.microsoft.com/office/drawing/2014/main" id="{EC45BD21-71D6-3C8D-0B64-8AA81F645FC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6Because he has done this thing and has shown no pity, he must pay for the lamb four times over.”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6ཡང་མི་དེས་སྙིང་རྗེ་མེད་པར་ལས་འདི་ལྟ་བུ་བྱས་པས། ལུ་གུ་དེའི་སྐྱིན་ཚབ་ཏུ་ལྡབ་བཞི་འཇལ་དགོས་ཞེས་གསུངས།</a:t>
            </a:r>
            <a:endParaRPr lang="en-ZA" dirty="0"/>
          </a:p>
        </p:txBody>
      </p:sp>
      <p:pic>
        <p:nvPicPr>
          <p:cNvPr id="15" name="Audio 14">
            <a:hlinkClick r:id="" action="ppaction://media"/>
            <a:extLst>
              <a:ext uri="{FF2B5EF4-FFF2-40B4-BE49-F238E27FC236}">
                <a16:creationId xmlns:a16="http://schemas.microsoft.com/office/drawing/2014/main" id="{3691C5AF-4759-E4C7-6DBE-2D62424922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9534"/>
    </mc:Choice>
    <mc:Fallback xmlns="">
      <p:transition spd="slow" advTm="9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CD8B012-4129-497F-9C6A-F440DF6BD786}"/>
              </a:ext>
            </a:extLst>
          </p:cNvPr>
          <p:cNvPicPr>
            <a:picLocks noChangeAspect="1"/>
          </p:cNvPicPr>
          <p:nvPr/>
        </p:nvPicPr>
        <p:blipFill>
          <a:blip r:embed="rId2"/>
          <a:stretch>
            <a:fillRect/>
          </a:stretch>
        </p:blipFill>
        <p:spPr>
          <a:xfrm>
            <a:off x="0" y="-45522"/>
            <a:ext cx="12192000" cy="6903522"/>
          </a:xfrm>
          <a:prstGeom prst="rect">
            <a:avLst/>
          </a:prstGeom>
        </p:spPr>
      </p:pic>
      <p:sp>
        <p:nvSpPr>
          <p:cNvPr id="5" name="TextBox 4">
            <a:extLst>
              <a:ext uri="{FF2B5EF4-FFF2-40B4-BE49-F238E27FC236}">
                <a16:creationId xmlns:a16="http://schemas.microsoft.com/office/drawing/2014/main" id="{82746895-A2BD-22E5-90A2-267664B5D8FF}"/>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12:6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7Then Nathan said to David, “You are that man! This is what the Lord, the God of Israel, says: ‘I anointed you king over Israel, and I delivered you from the hand of Saul.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7དེ་ནས་ནཱ་ཐན་གྱིས་དཱ་བིད་ལ། མི་དེ་ཁྱོད་རང་ཡིན་ནོ། །ཡེས་ར་ཨེལ་གྱི་དཀོན་མཆོག་ཡ་ཝཱེས་འདི་སྐད་གསུངས་ཏེ། ངས་ཁྱོད་ཡེས་ར་ཨེལ་གྱི་རྒྱལ་པོར་བྱུགས་ཏེ་སོ་ལོའི་ལག་ནས་བསྐྱབས་པ་དང་།</a:t>
            </a:r>
            <a:endParaRPr lang="en-ZA" dirty="0"/>
          </a:p>
        </p:txBody>
      </p:sp>
      <p:pic>
        <p:nvPicPr>
          <p:cNvPr id="7" name="Audio 6">
            <a:hlinkClick r:id="" action="ppaction://media"/>
            <a:extLst>
              <a:ext uri="{FF2B5EF4-FFF2-40B4-BE49-F238E27FC236}">
                <a16:creationId xmlns:a16="http://schemas.microsoft.com/office/drawing/2014/main" id="{C3902C09-FC97-8E75-F79C-5A4AFC7160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4246"/>
    </mc:Choice>
    <mc:Fallback xmlns="">
      <p:transition spd="slow" advTm="14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2B7DB4D-9E0A-4A19-B651-F8AF9F55367F}"/>
              </a:ext>
            </a:extLst>
          </p:cNvPr>
          <p:cNvPicPr>
            <a:picLocks noChangeAspect="1"/>
          </p:cNvPicPr>
          <p:nvPr/>
        </p:nvPicPr>
        <p:blipFill>
          <a:blip r:embed="rId2"/>
          <a:stretch>
            <a:fillRect/>
          </a:stretch>
        </p:blipFill>
        <p:spPr>
          <a:xfrm>
            <a:off x="0" y="-162345"/>
            <a:ext cx="12192000" cy="7020345"/>
          </a:xfrm>
          <a:prstGeom prst="rect">
            <a:avLst/>
          </a:prstGeom>
        </p:spPr>
      </p:pic>
      <p:sp>
        <p:nvSpPr>
          <p:cNvPr id="5" name="TextBox 4">
            <a:extLst>
              <a:ext uri="{FF2B5EF4-FFF2-40B4-BE49-F238E27FC236}">
                <a16:creationId xmlns:a16="http://schemas.microsoft.com/office/drawing/2014/main" id="{46DD1323-0D42-DA34-99C7-E3C3EAFEF454}"/>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12:7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8I gave your master’s house to you and your master’s wives into your arms. I gave you the house of Israel and Judah, and if that was not enough, I would have given you even more.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8ངས་ཁྱོད་ཀྱི་བདག་པོའི་ཁང་པ་དང་། བདག་པོའི་ཆེན་ཆུན་རྣམས་ཁྱོད་ལ་གནང་ཞིང་། ཡེས་ར་ཨེལ་དང་ཡ་ཧུ་དཱ་ཁྱིམ་རྒྱུད་གཉིས་ཁྱོད་ལ་སྤྲད་དོ། །གལ་ཏེ་ད་དུང་མི་འདང་ཚེ། ངས་ཁྱོད་ལ་དེ་ལས་ལྷག་པ་སྤྲད་ཆོག་ཆོག་ཡིན།</a:t>
            </a:r>
            <a:endParaRPr lang="en-ZA" dirty="0"/>
          </a:p>
        </p:txBody>
      </p:sp>
      <p:pic>
        <p:nvPicPr>
          <p:cNvPr id="7" name="Audio 6">
            <a:hlinkClick r:id="" action="ppaction://media"/>
            <a:extLst>
              <a:ext uri="{FF2B5EF4-FFF2-40B4-BE49-F238E27FC236}">
                <a16:creationId xmlns:a16="http://schemas.microsoft.com/office/drawing/2014/main" id="{2D8A6C0D-EF1F-85BC-5FEA-805AA30657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4610"/>
    </mc:Choice>
    <mc:Fallback xmlns="">
      <p:transition spd="slow" advTm="14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76A12F8-9D2F-4A07-ADAB-FFB13C2A8233}"/>
              </a:ext>
            </a:extLst>
          </p:cNvPr>
          <p:cNvPicPr>
            <a:picLocks noChangeAspect="1"/>
          </p:cNvPicPr>
          <p:nvPr/>
        </p:nvPicPr>
        <p:blipFill>
          <a:blip r:embed="rId2"/>
          <a:stretch>
            <a:fillRect/>
          </a:stretch>
        </p:blipFill>
        <p:spPr>
          <a:xfrm>
            <a:off x="-2" y="-986589"/>
            <a:ext cx="14642707" cy="7844589"/>
          </a:xfrm>
          <a:prstGeom prst="rect">
            <a:avLst/>
          </a:prstGeom>
        </p:spPr>
      </p:pic>
      <p:sp>
        <p:nvSpPr>
          <p:cNvPr id="5" name="TextBox 4">
            <a:extLst>
              <a:ext uri="{FF2B5EF4-FFF2-40B4-BE49-F238E27FC236}">
                <a16:creationId xmlns:a16="http://schemas.microsoft.com/office/drawing/2014/main" id="{E1227544-9E28-3EA7-C0EA-4EBEB791A43F}"/>
              </a:ext>
            </a:extLst>
          </p:cNvPr>
          <p:cNvSpPr txBox="1"/>
          <p:nvPr/>
        </p:nvSpPr>
        <p:spPr>
          <a:xfrm>
            <a:off x="241741" y="0"/>
            <a:ext cx="10300753" cy="4222376"/>
          </a:xfrm>
          <a:prstGeom prst="rect">
            <a:avLst/>
          </a:prstGeom>
          <a:noFill/>
        </p:spPr>
        <p:txBody>
          <a:bodyPr wrap="square" rtlCol="0">
            <a:noAutofit/>
          </a:bodyPr>
          <a:lstStyle/>
          <a:p>
            <a:pPr algn="ctr"/>
            <a:r>
              <a:rPr lang="bo-CN" sz="8000" b="1" cap="all" dirty="0">
                <a:solidFill>
                  <a:schemeClr val="bg1"/>
                </a:solidFill>
                <a:latin typeface="ArialMT"/>
              </a:rPr>
              <a:t>ཤ་མུ་ཨེལ་གཉིས་པ། 12</a:t>
            </a:r>
          </a:p>
          <a:p>
            <a:r>
              <a:rPr lang="bo-CN" sz="8000" b="1" dirty="0">
                <a:solidFill>
                  <a:schemeClr val="bg1"/>
                </a:solidFill>
                <a:latin typeface="ArialMT"/>
              </a:rPr>
              <a:t>ན་ཐན་གྱིས་འཕྲིན་དང་དཱ་བིད་ཀྱི་འགྱོད་བཤག།</a:t>
            </a: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19D3B51-1353-4B01-8565-AAB7332E3674}"/>
              </a:ext>
            </a:extLst>
          </p:cNvPr>
          <p:cNvPicPr>
            <a:picLocks noChangeAspect="1"/>
          </p:cNvPicPr>
          <p:nvPr/>
        </p:nvPicPr>
        <p:blipFill>
          <a:blip r:embed="rId2"/>
          <a:stretch>
            <a:fillRect/>
          </a:stretch>
        </p:blipFill>
        <p:spPr>
          <a:xfrm>
            <a:off x="-32639" y="0"/>
            <a:ext cx="12224638" cy="7646122"/>
          </a:xfrm>
          <a:prstGeom prst="rect">
            <a:avLst/>
          </a:prstGeom>
        </p:spPr>
      </p:pic>
      <p:sp>
        <p:nvSpPr>
          <p:cNvPr id="5" name="TextBox 4">
            <a:extLst>
              <a:ext uri="{FF2B5EF4-FFF2-40B4-BE49-F238E27FC236}">
                <a16:creationId xmlns:a16="http://schemas.microsoft.com/office/drawing/2014/main" id="{624B510E-00FC-CD82-CC7B-4292E238F7EF}"/>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12:8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9Why then have you despised the command of the Lord by doing evil in His sight? You put Uriah the Hittite to the sword and took his wife as your own, for you have slain him with the sword of the Ammonites.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9ཁྱོད་ཀྱིས་ཅིའི་ཕྱིར་དཀོན་མཆོག་ཡ་ཝཱེའི་བཀའ་སྣང་མེད་དུ་བཏང་སྟེ། ཁོང་གིས་ངན་པར་གཟིགས་པའི་ལས་སྤྱད་པ་ཡིན་ནམ། ཁྱོད་ཀྱིས་ཧེད་པ་ཨུ་རི་ཡཱ་རལ་གྲིས་བསད་ནས་ཁོའི་ཆུང་མ་རང་གི་ཆུང་མར་བླངས་ཏེ། ཁྱོད་ཀྱིས་ཨམ་མོན་པ་རྣམས་ཀྱི་རལ་གྲིས་ཁོ་བསད་པ་ཡིན།</a:t>
            </a:r>
            <a:endParaRPr lang="en-ZA" dirty="0"/>
          </a:p>
        </p:txBody>
      </p:sp>
      <p:pic>
        <p:nvPicPr>
          <p:cNvPr id="11" name="Audio 10">
            <a:hlinkClick r:id="" action="ppaction://media"/>
            <a:extLst>
              <a:ext uri="{FF2B5EF4-FFF2-40B4-BE49-F238E27FC236}">
                <a16:creationId xmlns:a16="http://schemas.microsoft.com/office/drawing/2014/main" id="{8F6212FF-08A3-E359-6C08-EFC3D9DDED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6650"/>
    </mc:Choice>
    <mc:Fallback xmlns="">
      <p:transition spd="slow" advTm="16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9" name="Picture 8">
            <a:extLst>
              <a:ext uri="{FF2B5EF4-FFF2-40B4-BE49-F238E27FC236}">
                <a16:creationId xmlns:a16="http://schemas.microsoft.com/office/drawing/2014/main" id="{226FA324-9EE7-4D7A-AD24-BA1719ECA92F}"/>
              </a:ext>
            </a:extLst>
          </p:cNvPr>
          <p:cNvPicPr>
            <a:picLocks noChangeAspect="1"/>
          </p:cNvPicPr>
          <p:nvPr/>
        </p:nvPicPr>
        <p:blipFill>
          <a:blip r:embed="rId2"/>
          <a:stretch>
            <a:fillRect/>
          </a:stretch>
        </p:blipFill>
        <p:spPr>
          <a:xfrm>
            <a:off x="0" y="-716009"/>
            <a:ext cx="12192000" cy="7574010"/>
          </a:xfrm>
          <a:prstGeom prst="rect">
            <a:avLst/>
          </a:prstGeom>
        </p:spPr>
      </p:pic>
      <p:sp>
        <p:nvSpPr>
          <p:cNvPr id="5" name="TextBox 4">
            <a:extLst>
              <a:ext uri="{FF2B5EF4-FFF2-40B4-BE49-F238E27FC236}">
                <a16:creationId xmlns:a16="http://schemas.microsoft.com/office/drawing/2014/main" id="{5E1F56E8-8642-4542-00C8-5DE8D6716D5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12:9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10Now, therefore, the sword will never depart from your house, because you have despised Me and have taken the wife of Uriah the Hittite to be your own.’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10དེའི་ཕྱིར་ད་ནས་བཟུང་ཁྱོད་ཀྱི་ཁྱིམ་དུ་རལ་གྲི་རྒྱུན་ཆད་པར་མི་འགྱུར་རོ། །དེ་ནི་ཁྱོད་ཀྱིས་ང་རང་སྣང་མེད་དུ་བཏང་བར་མ་ཟད། ཧེད་པ་ཨུ་རི་ཡཱ་ཡི་ཆུང་མ་དེ་ཁྱོད་རང་གི་ཆུང་མར་བླངས་པའི་རྐྱེན་གྱིས་སོ་ཞེས་དང་།</a:t>
            </a:r>
            <a:endParaRPr lang="en-ZA" sz="1600" dirty="0"/>
          </a:p>
        </p:txBody>
      </p:sp>
      <p:pic>
        <p:nvPicPr>
          <p:cNvPr id="5" name="Audio 4">
            <a:hlinkClick r:id="" action="ppaction://media"/>
            <a:extLst>
              <a:ext uri="{FF2B5EF4-FFF2-40B4-BE49-F238E27FC236}">
                <a16:creationId xmlns:a16="http://schemas.microsoft.com/office/drawing/2014/main" id="{C64DF0FA-5A2A-C215-8CC7-68CEFF784F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1512"/>
    </mc:Choice>
    <mc:Fallback xmlns="">
      <p:transition spd="slow" advTm="11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Diagram&#10;&#10;Description automatically generated">
            <a:extLst>
              <a:ext uri="{FF2B5EF4-FFF2-40B4-BE49-F238E27FC236}">
                <a16:creationId xmlns:a16="http://schemas.microsoft.com/office/drawing/2014/main" id="{366EA3F0-E08C-456E-A965-578DB79A43DD}"/>
              </a:ext>
            </a:extLst>
          </p:cNvPr>
          <p:cNvPicPr>
            <a:picLocks noChangeAspect="1"/>
          </p:cNvPicPr>
          <p:nvPr/>
        </p:nvPicPr>
        <p:blipFill rotWithShape="1">
          <a:blip r:embed="rId2"/>
          <a:srcRect l="1565" r="6862"/>
          <a:stretch/>
        </p:blipFill>
        <p:spPr>
          <a:xfrm>
            <a:off x="-1504" y="-2564"/>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240988" y="-1282"/>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962526"/>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9119ACD-8B02-0C3C-5332-F2772745DB2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12:10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11This is what the Lord says: ‘I will raise up adversity against you from your own house. Before your very eyes I will take your wives and give them to another, and he will lie with them in broad daylight.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11ཡང་དཀོན་མཆོག་ཡ་ཝཱེས་འདི་སྐད་དུ། ལྟོས་དང་། ངས་ཁྱོད་རང་གི་ཁྱིམ་ནས་ཆག་སྒོ་བསླངས་ཏེ་ཁྱོད་ལ་རྒོལ་བར་བྱའོ། །ངས་ཁྱོད་ཀྱི་ཆུང་མ་རྣམས་ཁྱོད་རང་གི་མིག་མདུན་ནས་ཁྱེར་ཏེ་ཁྱོད་ཀྱི་འགྲོགས་ཡ་ལ་གནང་བར་མ་ཟད། དེས་ཉི་མ་ཁ་དཀར་ངོ་དཀར་ལ་ཁྱོད་ཀྱི་ཆུང་མ་རྣམས་དང་ལུས་འབྲེལ་བྱའོ། །</a:t>
            </a:r>
            <a:endParaRPr lang="en-ZA" sz="1600" dirty="0"/>
          </a:p>
        </p:txBody>
      </p:sp>
      <p:pic>
        <p:nvPicPr>
          <p:cNvPr id="10" name="Audio 9">
            <a:hlinkClick r:id="" action="ppaction://media"/>
            <a:extLst>
              <a:ext uri="{FF2B5EF4-FFF2-40B4-BE49-F238E27FC236}">
                <a16:creationId xmlns:a16="http://schemas.microsoft.com/office/drawing/2014/main" id="{C3CDD3BD-226F-CF4A-CF98-4889FAFDE94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7872"/>
    </mc:Choice>
    <mc:Fallback xmlns="">
      <p:transition spd="slow" advTm="17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4139F6C-B59B-449D-802F-12A9130A0608}"/>
              </a:ext>
            </a:extLst>
          </p:cNvPr>
          <p:cNvPicPr>
            <a:picLocks noChangeAspect="1"/>
          </p:cNvPicPr>
          <p:nvPr/>
        </p:nvPicPr>
        <p:blipFill>
          <a:blip r:embed="rId2"/>
          <a:stretch>
            <a:fillRect/>
          </a:stretch>
        </p:blipFill>
        <p:spPr>
          <a:xfrm>
            <a:off x="0" y="0"/>
            <a:ext cx="12284476" cy="6858000"/>
          </a:xfrm>
          <a:prstGeom prst="rect">
            <a:avLst/>
          </a:prstGeom>
        </p:spPr>
      </p:pic>
      <p:sp>
        <p:nvSpPr>
          <p:cNvPr id="5" name="TextBox 4">
            <a:extLst>
              <a:ext uri="{FF2B5EF4-FFF2-40B4-BE49-F238E27FC236}">
                <a16:creationId xmlns:a16="http://schemas.microsoft.com/office/drawing/2014/main" id="{D5525EF2-AC78-6D09-5BCB-5DA783EF767D}"/>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12:11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13Then David said to Nathan, “I have sinned against the Lord.”</a:t>
            </a:r>
          </a:p>
          <a:p>
            <a:r>
              <a:rPr lang="en-US" sz="4400" dirty="0">
                <a:solidFill>
                  <a:srgbClr val="121212"/>
                </a:solidFill>
                <a:latin typeface="ArialMT"/>
              </a:rPr>
              <a:t>“The Lord has taken away your sin,” Nathan replied. “You will not die.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13དཱ་བིད་ཀྱིས་ནཱ་ཐན་ལ། བདག་གིས་དཀོན་མཆོག་ཡ་ཝཱེའི་སྤྱན་སྔར་སྡིག་པ་བྱས་པ་ཡིན་ཞེས་ཞུས་པར། ནཱ་ཐན་གྱིས་དཱ་བིད་ལ། དཀོན་མཆོག་ཡ་ཝཱེས་ཁྱོད་ཀྱི་སྡིག་པ་སེལ་བས། ཁྱོད་ནི་འཆི་བར་མི་འགྱུར།</a:t>
            </a:r>
            <a:endParaRPr lang="en-ZA" dirty="0"/>
          </a:p>
        </p:txBody>
      </p:sp>
      <p:pic>
        <p:nvPicPr>
          <p:cNvPr id="11" name="Audio 10">
            <a:hlinkClick r:id="" action="ppaction://media"/>
            <a:extLst>
              <a:ext uri="{FF2B5EF4-FFF2-40B4-BE49-F238E27FC236}">
                <a16:creationId xmlns:a16="http://schemas.microsoft.com/office/drawing/2014/main" id="{2F4DAF01-2EDD-4A15-6810-F5C285D16A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2598"/>
    </mc:Choice>
    <mc:Fallback xmlns="">
      <p:transition spd="slow" advTm="12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52C2449-AA3D-4A50-BFED-8C6C106498E4}"/>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44E2163-4527-254A-5D18-AAB4FBBAE99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12:13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14Nevertheless, because by this deed you have shown utter contempt for the word of the Lord, the son born to you will surely die.”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14འོན་ཀྱང་ཁྱོད་ཀྱིས་ལས་དེ་བྱས་ནས་དཀོན་མཆོག་ཡ་ཝཱེའི་དགྲ་རྣམས་ལ་ཁོང་ལ་སྐུར་བ་འདེབས་པའི་གླགས་སྤྲད་པས། ཁྱོད་ལ་བཙས་པའི་བུ་དེ་འཆི་བར་འགྱུར་རོ་ཞེས་གསུངས།</a:t>
            </a:r>
            <a:endParaRPr lang="en-ZA" sz="1600" dirty="0"/>
          </a:p>
        </p:txBody>
      </p:sp>
      <p:pic>
        <p:nvPicPr>
          <p:cNvPr id="5" name="Audio 4">
            <a:hlinkClick r:id="" action="ppaction://media"/>
            <a:extLst>
              <a:ext uri="{FF2B5EF4-FFF2-40B4-BE49-F238E27FC236}">
                <a16:creationId xmlns:a16="http://schemas.microsoft.com/office/drawing/2014/main" id="{BA9E961E-732D-E142-B0A5-BE4E28745A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9071"/>
    </mc:Choice>
    <mc:Fallback xmlns="">
      <p:transition spd="slow" advTm="9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5. Nathan confronts David - 2 Sam 12:1-14 (Left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ཤ་མུ་ཨེལ་གཉིས་པ། 12</a:t>
            </a:r>
          </a:p>
          <a:p>
            <a:r>
              <a:rPr lang="bo-CN" sz="8000" b="1" dirty="0">
                <a:solidFill>
                  <a:srgbClr val="121212"/>
                </a:solidFill>
                <a:latin typeface="ArialMT"/>
              </a:rPr>
              <a:t>ན་ཐན་གྱིས་འཕྲིན་དང་དཱ་བིད་ཀྱི་འགྱོད་བཤག།</a:t>
            </a:r>
          </a:p>
          <a:p>
            <a:endParaRPr lang="en-ZA" dirty="0"/>
          </a:p>
        </p:txBody>
      </p:sp>
      <p:pic>
        <p:nvPicPr>
          <p:cNvPr id="7" name="Audio 6">
            <a:hlinkClick r:id="" action="ppaction://media"/>
            <a:extLst>
              <a:ext uri="{FF2B5EF4-FFF2-40B4-BE49-F238E27FC236}">
                <a16:creationId xmlns:a16="http://schemas.microsoft.com/office/drawing/2014/main" id="{B8CC6169-7E2A-0457-88AA-EE8BC480E6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3669"/>
    </mc:Choice>
    <mc:Fallback xmlns="">
      <p:transition spd="slow" advTm="3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60092F5-3F8F-428F-AA71-53FA00ADBABF}"/>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746E848-5262-9AC7-EEA5-ABE218C6C24D}"/>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12:14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34236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IN" sz="4800" b="0" i="0" dirty="0">
                <a:solidFill>
                  <a:srgbClr val="121212"/>
                </a:solidFill>
                <a:effectLst/>
                <a:latin typeface="ArialMT"/>
              </a:rPr>
              <a:t>15Nathan went home</a:t>
            </a:r>
            <a:r>
              <a:rPr lang="en-IN" b="0" i="0" dirty="0">
                <a:solidFill>
                  <a:srgbClr val="121212"/>
                </a:solidFill>
                <a:effectLst/>
                <a:latin typeface="ArialMT"/>
              </a:rPr>
              <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121212"/>
                </a:solidFill>
                <a:latin typeface="ArialMT"/>
              </a:rPr>
              <a:t>15དེ་ནས་ནཱ་ཐན་རང་གི་ཁྱིམ་དུ་བཞུད་ཅིང་།</a:t>
            </a:r>
            <a:r>
              <a:rPr lang="en-IN" sz="8000">
                <a:solidFill>
                  <a:srgbClr val="121212"/>
                </a:solidFill>
                <a:latin typeface="ArialMT"/>
              </a:rPr>
              <a:t>…</a:t>
            </a:r>
            <a:endParaRPr lang="en-ZA" dirty="0"/>
          </a:p>
        </p:txBody>
      </p:sp>
      <p:pic>
        <p:nvPicPr>
          <p:cNvPr id="7" name="Audio 6">
            <a:hlinkClick r:id="" action="ppaction://media"/>
            <a:extLst>
              <a:ext uri="{FF2B5EF4-FFF2-40B4-BE49-F238E27FC236}">
                <a16:creationId xmlns:a16="http://schemas.microsoft.com/office/drawing/2014/main" id="{126F5FDD-F7FE-C467-A2A5-BAFAB7F66B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69567765"/>
      </p:ext>
    </p:extLst>
  </p:cSld>
  <p:clrMapOvr>
    <a:masterClrMapping/>
  </p:clrMapOvr>
  <mc:AlternateContent xmlns:mc="http://schemas.openxmlformats.org/markup-compatibility/2006" xmlns:p14="http://schemas.microsoft.com/office/powerpoint/2010/main">
    <mc:Choice Requires="p14">
      <p:transition spd="slow" p14:dur="2000" advTm="4206"/>
    </mc:Choice>
    <mc:Fallback xmlns="">
      <p:transition spd="slow" advTm="4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90D837D1-8E2B-4776-B620-5BD549D20F30}"/>
              </a:ext>
            </a:extLst>
          </p:cNvPr>
          <p:cNvPicPr>
            <a:picLocks noChangeAspect="1"/>
          </p:cNvPicPr>
          <p:nvPr/>
        </p:nvPicPr>
        <p:blipFill>
          <a:blip r:embed="rId2"/>
          <a:stretch>
            <a:fillRect/>
          </a:stretch>
        </p:blipFill>
        <p:spPr>
          <a:xfrm>
            <a:off x="-2" y="-986589"/>
            <a:ext cx="14642707" cy="7844589"/>
          </a:xfrm>
          <a:prstGeom prst="rect">
            <a:avLst/>
          </a:prstGeom>
        </p:spPr>
      </p:pic>
      <p:sp>
        <p:nvSpPr>
          <p:cNvPr id="5" name="TextBox 4">
            <a:extLst>
              <a:ext uri="{FF2B5EF4-FFF2-40B4-BE49-F238E27FC236}">
                <a16:creationId xmlns:a16="http://schemas.microsoft.com/office/drawing/2014/main" id="{C7E1FB98-24DF-35B8-233F-E0DF39EF044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12:15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097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C5EB4733-9B29-44A9-93CB-BC9CD8393E0A}"/>
              </a:ext>
            </a:extLst>
          </p:cNvPr>
          <p:cNvPicPr>
            <a:picLocks noChangeAspect="1"/>
          </p:cNvPicPr>
          <p:nvPr/>
        </p:nvPicPr>
        <p:blipFill>
          <a:blip r:embed="rId2"/>
          <a:stretch>
            <a:fillRect/>
          </a:stretch>
        </p:blipFill>
        <p:spPr>
          <a:xfrm>
            <a:off x="-2" y="-986589"/>
            <a:ext cx="14642707" cy="7844589"/>
          </a:xfrm>
          <a:prstGeom prst="rect">
            <a:avLst/>
          </a:prstGeom>
        </p:spPr>
      </p:pic>
      <p:sp>
        <p:nvSpPr>
          <p:cNvPr id="7" name="TextBox 6">
            <a:extLst>
              <a:ext uri="{FF2B5EF4-FFF2-40B4-BE49-F238E27FC236}">
                <a16:creationId xmlns:a16="http://schemas.microsoft.com/office/drawing/2014/main" id="{EAC64ECF-7667-EE78-A6A2-86877A08D7CD}"/>
              </a:ext>
            </a:extLst>
          </p:cNvPr>
          <p:cNvSpPr txBox="1"/>
          <p:nvPr/>
        </p:nvSpPr>
        <p:spPr>
          <a:xfrm>
            <a:off x="241741" y="0"/>
            <a:ext cx="10300753" cy="4222376"/>
          </a:xfrm>
          <a:prstGeom prst="rect">
            <a:avLst/>
          </a:prstGeom>
          <a:noFill/>
        </p:spPr>
        <p:txBody>
          <a:bodyPr wrap="square" rtlCol="0">
            <a:noAutofit/>
          </a:bodyPr>
          <a:lstStyle/>
          <a:p>
            <a:pPr algn="ctr"/>
            <a:r>
              <a:rPr lang="bo-CN" sz="8000" b="1" cap="all" dirty="0">
                <a:solidFill>
                  <a:schemeClr val="bg1"/>
                </a:solidFill>
                <a:latin typeface="ArialMT"/>
              </a:rPr>
              <a:t>ཤ་མུ་ཨེལ་གཉིས་པ། 12</a:t>
            </a:r>
          </a:p>
          <a:p>
            <a:r>
              <a:rPr lang="bo-CN" sz="8000" b="1" dirty="0">
                <a:solidFill>
                  <a:schemeClr val="bg1"/>
                </a:solidFill>
                <a:latin typeface="ArialMT"/>
              </a:rPr>
              <a:t>ན་ཐན་གྱིས་འཕྲིན་དང་དཱ་བིད་ཀྱི་འགྱོད་བཤག།</a:t>
            </a:r>
          </a:p>
          <a:p>
            <a:endParaRPr lang="en-ZA" dirty="0"/>
          </a:p>
        </p:txBody>
      </p:sp>
      <p:sp>
        <p:nvSpPr>
          <p:cNvPr id="2" name="TextBox 2">
            <a:extLst>
              <a:ext uri="{FF2B5EF4-FFF2-40B4-BE49-F238E27FC236}">
                <a16:creationId xmlns:a16="http://schemas.microsoft.com/office/drawing/2014/main" id="{0DB7AD2C-1F00-6D6C-AF41-EA66A66CE4C9}"/>
              </a:ext>
            </a:extLst>
          </p:cNvPr>
          <p:cNvSpPr txBox="1"/>
          <p:nvPr/>
        </p:nvSpPr>
        <p:spPr>
          <a:xfrm>
            <a:off x="610639" y="642628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1Then the Lord sent Nathan to David, and when he arrived, he said, “There were two men in a certain city, one rich and the other poor.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1དེ་ནས་དཀོན་མཆོག་ཡ་ཝཱེས་ནཱ་ཐན་བྱ་བ་དཱ་བིད་ཀྱི་མདུན་དུ་མངགས་པ་དང་། ནཱ་ཐན་ཁོའི་རྩར་ཕྱིན་ནས་ཁོང་ལ། གྲོང་ཁྱེར་ཞིག་ཏུ་མི་གཉིས་ཡོད་ཅིང་། གཅིག་ནི་ཕྱུག་པོ་དང་གཞན་དེ་དབུལ་པོ་ཡིན།</a:t>
            </a:r>
            <a:endParaRPr lang="en-ZA" dirty="0"/>
          </a:p>
        </p:txBody>
      </p:sp>
      <p:pic>
        <p:nvPicPr>
          <p:cNvPr id="7" name="Audio 6">
            <a:hlinkClick r:id="" action="ppaction://media"/>
            <a:extLst>
              <a:ext uri="{FF2B5EF4-FFF2-40B4-BE49-F238E27FC236}">
                <a16:creationId xmlns:a16="http://schemas.microsoft.com/office/drawing/2014/main" id="{D89EEC7A-1537-8681-537F-340A91DEA1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5327"/>
    </mc:Choice>
    <mc:Fallback xmlns="">
      <p:transition spd="slow" advTm="15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9A5D573-36F6-4BC6-8086-6012334391D5}"/>
              </a:ext>
            </a:extLst>
          </p:cNvPr>
          <p:cNvPicPr>
            <a:picLocks noChangeAspect="1"/>
          </p:cNvPicPr>
          <p:nvPr/>
        </p:nvPicPr>
        <p:blipFill>
          <a:blip r:embed="rId2"/>
          <a:stretch>
            <a:fillRect/>
          </a:stretch>
        </p:blipFill>
        <p:spPr>
          <a:xfrm>
            <a:off x="0" y="-179049"/>
            <a:ext cx="12192000" cy="7037049"/>
          </a:xfrm>
          <a:prstGeom prst="rect">
            <a:avLst/>
          </a:prstGeom>
        </p:spPr>
      </p:pic>
      <p:sp>
        <p:nvSpPr>
          <p:cNvPr id="5" name="TextBox 4">
            <a:extLst>
              <a:ext uri="{FF2B5EF4-FFF2-40B4-BE49-F238E27FC236}">
                <a16:creationId xmlns:a16="http://schemas.microsoft.com/office/drawing/2014/main" id="{8A5791FE-E5CA-21DA-57E9-4CA63BD0611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2The rich man had a great number of sheep and cattle,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2ཕྱུག་པོ་དེ་ལ་ར་ལུག་དང་བ་གླང་གི་ཁྱུ་ཤིན་ཏུ་མང་པོ་ཡོད་པ་དང་།</a:t>
            </a:r>
            <a:endParaRPr lang="en-ZA" sz="6600" dirty="0"/>
          </a:p>
        </p:txBody>
      </p:sp>
      <p:pic>
        <p:nvPicPr>
          <p:cNvPr id="7" name="Audio 6">
            <a:hlinkClick r:id="" action="ppaction://media"/>
            <a:extLst>
              <a:ext uri="{FF2B5EF4-FFF2-40B4-BE49-F238E27FC236}">
                <a16:creationId xmlns:a16="http://schemas.microsoft.com/office/drawing/2014/main" id="{44935B60-61B5-62CA-6369-0F8027F903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3985"/>
    </mc:Choice>
    <mc:Fallback xmlns="">
      <p:transition spd="slow" advTm="3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B8D036F-6169-4C6A-8357-1D5B69C63B2D}"/>
              </a:ext>
            </a:extLst>
          </p:cNvPr>
          <p:cNvPicPr>
            <a:picLocks noChangeAspect="1"/>
          </p:cNvPicPr>
          <p:nvPr/>
        </p:nvPicPr>
        <p:blipFill>
          <a:blip r:embed="rId2"/>
          <a:stretch>
            <a:fillRect/>
          </a:stretch>
        </p:blipFill>
        <p:spPr>
          <a:xfrm>
            <a:off x="0" y="-360650"/>
            <a:ext cx="12192000" cy="7579300"/>
          </a:xfrm>
          <a:prstGeom prst="rect">
            <a:avLst/>
          </a:prstGeom>
        </p:spPr>
      </p:pic>
      <p:sp>
        <p:nvSpPr>
          <p:cNvPr id="5" name="TextBox 4">
            <a:extLst>
              <a:ext uri="{FF2B5EF4-FFF2-40B4-BE49-F238E27FC236}">
                <a16:creationId xmlns:a16="http://schemas.microsoft.com/office/drawing/2014/main" id="{6591A35B-03C9-89C0-C830-1CC5757281AE}"/>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 </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3but the poor man had nothing except one small ewe lamb that he had bought. He raised it, and it grew up with him and his children. It shared his food and drank from his cup; it slept in his arms  and was like a daughter to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3དབུལ་པོ་དེ་ལ་ཉོས་ནས་གསོས་པའི་ལུ་གུ་མོ་ཆུང་ཆུང་གཅིག་ལས་གཞན་ཅི་ཡང་མེད་པ་ཡིན། ལུ་གུ་དེ་ནི་མི་དེའི་ཁྱིམ་ནས་རང་གི་ཕྲུ་གུ་རྣམས་དང་མཉམ་དུ་འཚར་ལོངས་བྱུང་། ལུ་གུ་དེས་ཁོའི་ཁ་ཟས་སྤྱད་ཅིང་ཕོར་བ་ལས་འཐུང་བ་དང་པང་ནས་ཉལ་ཏེ། མི་དེའི་བུ་མོ་ལྟ་བུ་ཡིན།</a:t>
            </a:r>
            <a:endParaRPr lang="en-ZA" dirty="0"/>
          </a:p>
        </p:txBody>
      </p:sp>
      <p:pic>
        <p:nvPicPr>
          <p:cNvPr id="7" name="Audio 6">
            <a:hlinkClick r:id="" action="ppaction://media"/>
            <a:extLst>
              <a:ext uri="{FF2B5EF4-FFF2-40B4-BE49-F238E27FC236}">
                <a16:creationId xmlns:a16="http://schemas.microsoft.com/office/drawing/2014/main" id="{D39B4FA6-E1FA-F373-823F-3B3AB93090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23320"/>
    </mc:Choice>
    <mc:Fallback xmlns="">
      <p:transition spd="slow" advTm="23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TotalTime>
  <Words>1564</Words>
  <Application>Microsoft Office PowerPoint</Application>
  <PresentationFormat>Widescreen</PresentationFormat>
  <Paragraphs>70</Paragraphs>
  <Slides>32</Slides>
  <Notes>1</Notes>
  <HiddenSlides>0</HiddenSlides>
  <MMClips>16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Aptos</vt:lpstr>
      <vt:lpstr>Arial</vt:lpstr>
      <vt:lpstr>ArialMT</vt:lpstr>
      <vt:lpstr>Calibri</vt:lpstr>
      <vt:lpstr>Calibri Light</vt:lpstr>
      <vt:lpstr>Microsoft Himalaya</vt:lpstr>
      <vt:lpstr>TimesNewRomanPS-BoldMT</vt:lpstr>
      <vt:lpstr>TimesNewRomanPSMT</vt:lpstr>
      <vt:lpstr>Office Theme</vt:lpstr>
      <vt:lpstr>19-5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13</cp:revision>
  <dcterms:created xsi:type="dcterms:W3CDTF">2021-07-20T09:23:46Z</dcterms:created>
  <dcterms:modified xsi:type="dcterms:W3CDTF">2024-07-11T10:56:36Z</dcterms:modified>
</cp:coreProperties>
</file>