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BED2A-220C-48FA-94CB-0FDF6B008A0C}" v="3" dt="2024-07-12T06:37:27.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88" autoAdjust="0"/>
    <p:restoredTop sz="93969" autoAdjust="0"/>
  </p:normalViewPr>
  <p:slideViewPr>
    <p:cSldViewPr snapToGrid="0">
      <p:cViewPr varScale="1">
        <p:scale>
          <a:sx n="81" d="100"/>
          <a:sy n="81" d="100"/>
        </p:scale>
        <p:origin x="15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B9448D9-A105-482F-880A-BFA25670F657}"/>
    <pc:docChg chg="modSld">
      <pc:chgData name="Leonie Smith" userId="fed1330f33f5650e" providerId="LiveId" clId="{6B9448D9-A105-482F-880A-BFA25670F657}" dt="2022-06-13T07:09:43.522" v="50" actId="20577"/>
      <pc:docMkLst>
        <pc:docMk/>
      </pc:docMkLst>
      <pc:sldChg chg="addSp modSp mod">
        <pc:chgData name="Leonie Smith" userId="fed1330f33f5650e" providerId="LiveId" clId="{6B9448D9-A105-482F-880A-BFA25670F657}" dt="2022-06-13T07:05:35.753" v="7" actId="1076"/>
        <pc:sldMkLst>
          <pc:docMk/>
          <pc:sldMk cId="1237137471" sldId="310"/>
        </pc:sldMkLst>
        <pc:spChg chg="add mod">
          <ac:chgData name="Leonie Smith" userId="fed1330f33f5650e" providerId="LiveId" clId="{6B9448D9-A105-482F-880A-BFA25670F657}" dt="2022-06-13T07:05:35.753" v="7" actId="1076"/>
          <ac:spMkLst>
            <pc:docMk/>
            <pc:sldMk cId="1237137471" sldId="310"/>
            <ac:spMk id="5" creationId="{5077A8C3-0A64-0796-82A7-F8720C34E32B}"/>
          </ac:spMkLst>
        </pc:spChg>
      </pc:sldChg>
      <pc:sldChg chg="addSp modSp">
        <pc:chgData name="Leonie Smith" userId="fed1330f33f5650e" providerId="LiveId" clId="{6B9448D9-A105-482F-880A-BFA25670F657}" dt="2022-06-13T07:05:41.420" v="8"/>
        <pc:sldMkLst>
          <pc:docMk/>
          <pc:sldMk cId="1727650077" sldId="427"/>
        </pc:sldMkLst>
        <pc:spChg chg="add mod">
          <ac:chgData name="Leonie Smith" userId="fed1330f33f5650e" providerId="LiveId" clId="{6B9448D9-A105-482F-880A-BFA25670F657}" dt="2022-06-13T07:05:41.420" v="8"/>
          <ac:spMkLst>
            <pc:docMk/>
            <pc:sldMk cId="1727650077" sldId="427"/>
            <ac:spMk id="7" creationId="{B907918A-5529-EFA1-3D41-3F4DB236FC82}"/>
          </ac:spMkLst>
        </pc:spChg>
      </pc:sldChg>
      <pc:sldChg chg="addSp modSp mod">
        <pc:chgData name="Leonie Smith" userId="fed1330f33f5650e" providerId="LiveId" clId="{6B9448D9-A105-482F-880A-BFA25670F657}" dt="2022-06-13T07:07:39.466" v="26" actId="20577"/>
        <pc:sldMkLst>
          <pc:docMk/>
          <pc:sldMk cId="703207630" sldId="429"/>
        </pc:sldMkLst>
        <pc:spChg chg="add mod">
          <ac:chgData name="Leonie Smith" userId="fed1330f33f5650e" providerId="LiveId" clId="{6B9448D9-A105-482F-880A-BFA25670F657}" dt="2022-06-13T07:07:39.466" v="26" actId="20577"/>
          <ac:spMkLst>
            <pc:docMk/>
            <pc:sldMk cId="703207630" sldId="429"/>
            <ac:spMk id="5" creationId="{15B496E9-4463-996B-0979-58A80E8C43FF}"/>
          </ac:spMkLst>
        </pc:spChg>
      </pc:sldChg>
      <pc:sldChg chg="addSp modSp mod">
        <pc:chgData name="Leonie Smith" userId="fed1330f33f5650e" providerId="LiveId" clId="{6B9448D9-A105-482F-880A-BFA25670F657}" dt="2022-06-13T07:07:59.462" v="29" actId="20577"/>
        <pc:sldMkLst>
          <pc:docMk/>
          <pc:sldMk cId="579800659" sldId="431"/>
        </pc:sldMkLst>
        <pc:spChg chg="add mod">
          <ac:chgData name="Leonie Smith" userId="fed1330f33f5650e" providerId="LiveId" clId="{6B9448D9-A105-482F-880A-BFA25670F657}" dt="2022-06-13T07:07:59.462" v="29" actId="20577"/>
          <ac:spMkLst>
            <pc:docMk/>
            <pc:sldMk cId="579800659" sldId="431"/>
            <ac:spMk id="7" creationId="{E310A4A7-0FE7-F83C-FE34-4E04A0EC2971}"/>
          </ac:spMkLst>
        </pc:spChg>
      </pc:sldChg>
      <pc:sldChg chg="addSp modSp mod">
        <pc:chgData name="Leonie Smith" userId="fed1330f33f5650e" providerId="LiveId" clId="{6B9448D9-A105-482F-880A-BFA25670F657}" dt="2022-06-13T07:08:11.457" v="30" actId="20577"/>
        <pc:sldMkLst>
          <pc:docMk/>
          <pc:sldMk cId="484949745" sldId="433"/>
        </pc:sldMkLst>
        <pc:spChg chg="add mod">
          <ac:chgData name="Leonie Smith" userId="fed1330f33f5650e" providerId="LiveId" clId="{6B9448D9-A105-482F-880A-BFA25670F657}" dt="2022-06-13T07:08:11.457" v="30" actId="20577"/>
          <ac:spMkLst>
            <pc:docMk/>
            <pc:sldMk cId="484949745" sldId="433"/>
            <ac:spMk id="7" creationId="{41DCF887-CDE5-899A-7438-E0A9F2BBE93A}"/>
          </ac:spMkLst>
        </pc:spChg>
      </pc:sldChg>
      <pc:sldChg chg="addSp modSp mod">
        <pc:chgData name="Leonie Smith" userId="fed1330f33f5650e" providerId="LiveId" clId="{6B9448D9-A105-482F-880A-BFA25670F657}" dt="2022-06-13T07:08:18.949" v="32" actId="20577"/>
        <pc:sldMkLst>
          <pc:docMk/>
          <pc:sldMk cId="381388045" sldId="435"/>
        </pc:sldMkLst>
        <pc:spChg chg="add mod">
          <ac:chgData name="Leonie Smith" userId="fed1330f33f5650e" providerId="LiveId" clId="{6B9448D9-A105-482F-880A-BFA25670F657}" dt="2022-06-13T07:08:18.949" v="32" actId="20577"/>
          <ac:spMkLst>
            <pc:docMk/>
            <pc:sldMk cId="381388045" sldId="435"/>
            <ac:spMk id="5" creationId="{DC82766B-5295-97ED-6964-FA1A10EB3D29}"/>
          </ac:spMkLst>
        </pc:spChg>
      </pc:sldChg>
      <pc:sldChg chg="addSp modSp mod">
        <pc:chgData name="Leonie Smith" userId="fed1330f33f5650e" providerId="LiveId" clId="{6B9448D9-A105-482F-880A-BFA25670F657}" dt="2022-06-13T07:08:34.808" v="34" actId="20577"/>
        <pc:sldMkLst>
          <pc:docMk/>
          <pc:sldMk cId="630368776" sldId="437"/>
        </pc:sldMkLst>
        <pc:spChg chg="add mod">
          <ac:chgData name="Leonie Smith" userId="fed1330f33f5650e" providerId="LiveId" clId="{6B9448D9-A105-482F-880A-BFA25670F657}" dt="2022-06-13T07:08:34.808" v="34" actId="20577"/>
          <ac:spMkLst>
            <pc:docMk/>
            <pc:sldMk cId="630368776" sldId="437"/>
            <ac:spMk id="5" creationId="{FD37FFFC-19FD-E1DE-D5B0-D52401E65027}"/>
          </ac:spMkLst>
        </pc:spChg>
      </pc:sldChg>
      <pc:sldChg chg="addSp modSp mod">
        <pc:chgData name="Leonie Smith" userId="fed1330f33f5650e" providerId="LiveId" clId="{6B9448D9-A105-482F-880A-BFA25670F657}" dt="2022-06-13T07:08:46.820" v="36" actId="20577"/>
        <pc:sldMkLst>
          <pc:docMk/>
          <pc:sldMk cId="3759221820" sldId="439"/>
        </pc:sldMkLst>
        <pc:spChg chg="add mod">
          <ac:chgData name="Leonie Smith" userId="fed1330f33f5650e" providerId="LiveId" clId="{6B9448D9-A105-482F-880A-BFA25670F657}" dt="2022-06-13T07:08:46.820" v="36" actId="20577"/>
          <ac:spMkLst>
            <pc:docMk/>
            <pc:sldMk cId="3759221820" sldId="439"/>
            <ac:spMk id="7" creationId="{72D7655E-D04A-C385-63AE-2BCE3A2A0B31}"/>
          </ac:spMkLst>
        </pc:spChg>
      </pc:sldChg>
      <pc:sldChg chg="addSp modSp mod">
        <pc:chgData name="Leonie Smith" userId="fed1330f33f5650e" providerId="LiveId" clId="{6B9448D9-A105-482F-880A-BFA25670F657}" dt="2022-06-13T07:09:00.836" v="38" actId="20577"/>
        <pc:sldMkLst>
          <pc:docMk/>
          <pc:sldMk cId="3676245138" sldId="441"/>
        </pc:sldMkLst>
        <pc:spChg chg="add mod">
          <ac:chgData name="Leonie Smith" userId="fed1330f33f5650e" providerId="LiveId" clId="{6B9448D9-A105-482F-880A-BFA25670F657}" dt="2022-06-13T07:09:00.836" v="38" actId="20577"/>
          <ac:spMkLst>
            <pc:docMk/>
            <pc:sldMk cId="3676245138" sldId="441"/>
            <ac:spMk id="7" creationId="{8AA7E85E-8758-5A9F-3DAD-8226C322B2DE}"/>
          </ac:spMkLst>
        </pc:spChg>
      </pc:sldChg>
      <pc:sldChg chg="addSp modSp mod">
        <pc:chgData name="Leonie Smith" userId="fed1330f33f5650e" providerId="LiveId" clId="{6B9448D9-A105-482F-880A-BFA25670F657}" dt="2022-06-13T07:09:07.401" v="40" actId="20577"/>
        <pc:sldMkLst>
          <pc:docMk/>
          <pc:sldMk cId="3095902142" sldId="443"/>
        </pc:sldMkLst>
        <pc:spChg chg="add mod">
          <ac:chgData name="Leonie Smith" userId="fed1330f33f5650e" providerId="LiveId" clId="{6B9448D9-A105-482F-880A-BFA25670F657}" dt="2022-06-13T07:09:07.401" v="40" actId="20577"/>
          <ac:spMkLst>
            <pc:docMk/>
            <pc:sldMk cId="3095902142" sldId="443"/>
            <ac:spMk id="5" creationId="{206BA074-1EE8-5EB7-9A83-6A8823727B10}"/>
          </ac:spMkLst>
        </pc:spChg>
      </pc:sldChg>
      <pc:sldChg chg="addSp modSp mod">
        <pc:chgData name="Leonie Smith" userId="fed1330f33f5650e" providerId="LiveId" clId="{6B9448D9-A105-482F-880A-BFA25670F657}" dt="2022-06-13T07:09:13.446" v="42" actId="20577"/>
        <pc:sldMkLst>
          <pc:docMk/>
          <pc:sldMk cId="2166098122" sldId="445"/>
        </pc:sldMkLst>
        <pc:spChg chg="add mod">
          <ac:chgData name="Leonie Smith" userId="fed1330f33f5650e" providerId="LiveId" clId="{6B9448D9-A105-482F-880A-BFA25670F657}" dt="2022-06-13T07:09:13.446" v="42" actId="20577"/>
          <ac:spMkLst>
            <pc:docMk/>
            <pc:sldMk cId="2166098122" sldId="445"/>
            <ac:spMk id="5" creationId="{35941E55-84E0-6B2B-49AF-C55A52FD4E73}"/>
          </ac:spMkLst>
        </pc:spChg>
      </pc:sldChg>
      <pc:sldChg chg="addSp modSp mod">
        <pc:chgData name="Leonie Smith" userId="fed1330f33f5650e" providerId="LiveId" clId="{6B9448D9-A105-482F-880A-BFA25670F657}" dt="2022-06-13T07:09:19.285" v="44" actId="20577"/>
        <pc:sldMkLst>
          <pc:docMk/>
          <pc:sldMk cId="2422728137" sldId="447"/>
        </pc:sldMkLst>
        <pc:spChg chg="add mod">
          <ac:chgData name="Leonie Smith" userId="fed1330f33f5650e" providerId="LiveId" clId="{6B9448D9-A105-482F-880A-BFA25670F657}" dt="2022-06-13T07:09:19.285" v="44" actId="20577"/>
          <ac:spMkLst>
            <pc:docMk/>
            <pc:sldMk cId="2422728137" sldId="447"/>
            <ac:spMk id="5" creationId="{3E7427D5-EB5C-A94B-38E8-0C0EA4A265B4}"/>
          </ac:spMkLst>
        </pc:spChg>
      </pc:sldChg>
      <pc:sldChg chg="addSp modSp mod">
        <pc:chgData name="Leonie Smith" userId="fed1330f33f5650e" providerId="LiveId" clId="{6B9448D9-A105-482F-880A-BFA25670F657}" dt="2022-06-13T07:09:25.328" v="46" actId="20577"/>
        <pc:sldMkLst>
          <pc:docMk/>
          <pc:sldMk cId="4160448636" sldId="449"/>
        </pc:sldMkLst>
        <pc:spChg chg="add mod">
          <ac:chgData name="Leonie Smith" userId="fed1330f33f5650e" providerId="LiveId" clId="{6B9448D9-A105-482F-880A-BFA25670F657}" dt="2022-06-13T07:09:25.328" v="46" actId="20577"/>
          <ac:spMkLst>
            <pc:docMk/>
            <pc:sldMk cId="4160448636" sldId="449"/>
            <ac:spMk id="8" creationId="{99D34410-EE67-4553-F7DC-FFCB077316E7}"/>
          </ac:spMkLst>
        </pc:spChg>
      </pc:sldChg>
      <pc:sldChg chg="addSp modSp mod">
        <pc:chgData name="Leonie Smith" userId="fed1330f33f5650e" providerId="LiveId" clId="{6B9448D9-A105-482F-880A-BFA25670F657}" dt="2022-06-13T07:09:34.216" v="48" actId="20577"/>
        <pc:sldMkLst>
          <pc:docMk/>
          <pc:sldMk cId="3386340796" sldId="451"/>
        </pc:sldMkLst>
        <pc:spChg chg="add mod">
          <ac:chgData name="Leonie Smith" userId="fed1330f33f5650e" providerId="LiveId" clId="{6B9448D9-A105-482F-880A-BFA25670F657}" dt="2022-06-13T07:09:34.216" v="48" actId="20577"/>
          <ac:spMkLst>
            <pc:docMk/>
            <pc:sldMk cId="3386340796" sldId="451"/>
            <ac:spMk id="7" creationId="{5EDEBD40-2633-6548-8C3C-115EE0C99C5F}"/>
          </ac:spMkLst>
        </pc:spChg>
      </pc:sldChg>
      <pc:sldChg chg="addSp modSp mod">
        <pc:chgData name="Leonie Smith" userId="fed1330f33f5650e" providerId="LiveId" clId="{6B9448D9-A105-482F-880A-BFA25670F657}" dt="2022-06-13T07:09:43.522" v="50" actId="20577"/>
        <pc:sldMkLst>
          <pc:docMk/>
          <pc:sldMk cId="283334129" sldId="453"/>
        </pc:sldMkLst>
        <pc:spChg chg="add mod">
          <ac:chgData name="Leonie Smith" userId="fed1330f33f5650e" providerId="LiveId" clId="{6B9448D9-A105-482F-880A-BFA25670F657}" dt="2022-06-13T07:09:43.522" v="50" actId="20577"/>
          <ac:spMkLst>
            <pc:docMk/>
            <pc:sldMk cId="283334129" sldId="453"/>
            <ac:spMk id="5" creationId="{73C36791-1F82-F30B-3F6D-18B69A986334}"/>
          </ac:spMkLst>
        </pc:spChg>
      </pc:sldChg>
    </pc:docChg>
  </pc:docChgLst>
  <pc:docChgLst>
    <pc:chgData name="Alfred Smith" userId="3c60a3631c0db8ad" providerId="LiveId" clId="{732BED2A-220C-48FA-94CB-0FDF6B008A0C}"/>
    <pc:docChg chg="undo custSel modSld">
      <pc:chgData name="Alfred Smith" userId="3c60a3631c0db8ad" providerId="LiveId" clId="{732BED2A-220C-48FA-94CB-0FDF6B008A0C}" dt="2024-07-12T06:53:06.417" v="49" actId="404"/>
      <pc:docMkLst>
        <pc:docMk/>
      </pc:docMkLst>
      <pc:sldChg chg="modSp mod">
        <pc:chgData name="Alfred Smith" userId="3c60a3631c0db8ad" providerId="LiveId" clId="{732BED2A-220C-48FA-94CB-0FDF6B008A0C}" dt="2024-07-12T06:35:21.542" v="3" actId="12"/>
        <pc:sldMkLst>
          <pc:docMk/>
          <pc:sldMk cId="2869461528" sldId="308"/>
        </pc:sldMkLst>
        <pc:spChg chg="mod">
          <ac:chgData name="Alfred Smith" userId="3c60a3631c0db8ad" providerId="LiveId" clId="{732BED2A-220C-48FA-94CB-0FDF6B008A0C}" dt="2024-07-12T06:35:21.542" v="3" actId="12"/>
          <ac:spMkLst>
            <pc:docMk/>
            <pc:sldMk cId="2869461528" sldId="308"/>
            <ac:spMk id="3" creationId="{77C8C5EB-7063-4EFF-9206-9F831A363AF1}"/>
          </ac:spMkLst>
        </pc:spChg>
      </pc:sldChg>
      <pc:sldChg chg="addSp delSp modSp mod">
        <pc:chgData name="Alfred Smith" userId="3c60a3631c0db8ad" providerId="LiveId" clId="{732BED2A-220C-48FA-94CB-0FDF6B008A0C}" dt="2024-07-12T06:37:24.124" v="9" actId="21"/>
        <pc:sldMkLst>
          <pc:docMk/>
          <pc:sldMk cId="1237137471" sldId="310"/>
        </pc:sldMkLst>
        <pc:spChg chg="add del mod">
          <ac:chgData name="Alfred Smith" userId="3c60a3631c0db8ad" providerId="LiveId" clId="{732BED2A-220C-48FA-94CB-0FDF6B008A0C}" dt="2024-07-12T06:37:24.124" v="9" actId="21"/>
          <ac:spMkLst>
            <pc:docMk/>
            <pc:sldMk cId="1237137471" sldId="310"/>
            <ac:spMk id="2" creationId="{B5FFE86E-912C-0EB9-9A83-6F6F031D8349}"/>
          </ac:spMkLst>
        </pc:spChg>
        <pc:spChg chg="del mod">
          <ac:chgData name="Alfred Smith" userId="3c60a3631c0db8ad" providerId="LiveId" clId="{732BED2A-220C-48FA-94CB-0FDF6B008A0C}" dt="2024-07-12T06:37:04.335" v="6" actId="21"/>
          <ac:spMkLst>
            <pc:docMk/>
            <pc:sldMk cId="1237137471" sldId="310"/>
            <ac:spMk id="5" creationId="{5077A8C3-0A64-0796-82A7-F8720C34E32B}"/>
          </ac:spMkLst>
        </pc:spChg>
      </pc:sldChg>
      <pc:sldChg chg="addSp delSp modSp mod">
        <pc:chgData name="Alfred Smith" userId="3c60a3631c0db8ad" providerId="LiveId" clId="{732BED2A-220C-48FA-94CB-0FDF6B008A0C}" dt="2024-07-12T06:37:27.355" v="10"/>
        <pc:sldMkLst>
          <pc:docMk/>
          <pc:sldMk cId="1727650077" sldId="427"/>
        </pc:sldMkLst>
        <pc:spChg chg="add mod">
          <ac:chgData name="Alfred Smith" userId="3c60a3631c0db8ad" providerId="LiveId" clId="{732BED2A-220C-48FA-94CB-0FDF6B008A0C}" dt="2024-07-12T06:37:17.085" v="8"/>
          <ac:spMkLst>
            <pc:docMk/>
            <pc:sldMk cId="1727650077" sldId="427"/>
            <ac:spMk id="2" creationId="{5077A8C3-0A64-0796-82A7-F8720C34E32B}"/>
          </ac:spMkLst>
        </pc:spChg>
        <pc:spChg chg="add mod">
          <ac:chgData name="Alfred Smith" userId="3c60a3631c0db8ad" providerId="LiveId" clId="{732BED2A-220C-48FA-94CB-0FDF6B008A0C}" dt="2024-07-12T06:37:27.355" v="10"/>
          <ac:spMkLst>
            <pc:docMk/>
            <pc:sldMk cId="1727650077" sldId="427"/>
            <ac:spMk id="3" creationId="{B5FFE86E-912C-0EB9-9A83-6F6F031D8349}"/>
          </ac:spMkLst>
        </pc:spChg>
        <pc:spChg chg="del">
          <ac:chgData name="Alfred Smith" userId="3c60a3631c0db8ad" providerId="LiveId" clId="{732BED2A-220C-48FA-94CB-0FDF6B008A0C}" dt="2024-07-12T06:37:16.486" v="7" actId="478"/>
          <ac:spMkLst>
            <pc:docMk/>
            <pc:sldMk cId="1727650077" sldId="427"/>
            <ac:spMk id="7" creationId="{B907918A-5529-EFA1-3D41-3F4DB236FC82}"/>
          </ac:spMkLst>
        </pc:spChg>
      </pc:sldChg>
      <pc:sldChg chg="modSp mod">
        <pc:chgData name="Alfred Smith" userId="3c60a3631c0db8ad" providerId="LiveId" clId="{732BED2A-220C-48FA-94CB-0FDF6B008A0C}" dt="2024-07-12T06:49:33.235" v="27"/>
        <pc:sldMkLst>
          <pc:docMk/>
          <pc:sldMk cId="2174129452" sldId="428"/>
        </pc:sldMkLst>
        <pc:spChg chg="mod">
          <ac:chgData name="Alfred Smith" userId="3c60a3631c0db8ad" providerId="LiveId" clId="{732BED2A-220C-48FA-94CB-0FDF6B008A0C}" dt="2024-07-12T06:40:50.857" v="11"/>
          <ac:spMkLst>
            <pc:docMk/>
            <pc:sldMk cId="2174129452" sldId="428"/>
            <ac:spMk id="4" creationId="{9A13E2D8-2F59-44C1-B1D2-79C300C26DD4}"/>
          </ac:spMkLst>
        </pc:spChg>
        <pc:spChg chg="mod">
          <ac:chgData name="Alfred Smith" userId="3c60a3631c0db8ad" providerId="LiveId" clId="{732BED2A-220C-48FA-94CB-0FDF6B008A0C}" dt="2024-07-12T06:49:33.235" v="27"/>
          <ac:spMkLst>
            <pc:docMk/>
            <pc:sldMk cId="2174129452" sldId="428"/>
            <ac:spMk id="6" creationId="{416C064E-628E-47C0-A712-DB178FE9901E}"/>
          </ac:spMkLst>
        </pc:spChg>
      </pc:sldChg>
      <pc:sldChg chg="modSp mod">
        <pc:chgData name="Alfred Smith" userId="3c60a3631c0db8ad" providerId="LiveId" clId="{732BED2A-220C-48FA-94CB-0FDF6B008A0C}" dt="2024-07-12T06:49:48.153" v="28"/>
        <pc:sldMkLst>
          <pc:docMk/>
          <pc:sldMk cId="942615762" sldId="430"/>
        </pc:sldMkLst>
        <pc:spChg chg="mod">
          <ac:chgData name="Alfred Smith" userId="3c60a3631c0db8ad" providerId="LiveId" clId="{732BED2A-220C-48FA-94CB-0FDF6B008A0C}" dt="2024-07-12T06:41:18.555" v="12"/>
          <ac:spMkLst>
            <pc:docMk/>
            <pc:sldMk cId="942615762" sldId="430"/>
            <ac:spMk id="4" creationId="{9A13E2D8-2F59-44C1-B1D2-79C300C26DD4}"/>
          </ac:spMkLst>
        </pc:spChg>
        <pc:spChg chg="mod">
          <ac:chgData name="Alfred Smith" userId="3c60a3631c0db8ad" providerId="LiveId" clId="{732BED2A-220C-48FA-94CB-0FDF6B008A0C}" dt="2024-07-12T06:49:48.153" v="28"/>
          <ac:spMkLst>
            <pc:docMk/>
            <pc:sldMk cId="942615762" sldId="430"/>
            <ac:spMk id="6" creationId="{416C064E-628E-47C0-A712-DB178FE9901E}"/>
          </ac:spMkLst>
        </pc:spChg>
      </pc:sldChg>
      <pc:sldChg chg="modSp mod">
        <pc:chgData name="Alfred Smith" userId="3c60a3631c0db8ad" providerId="LiveId" clId="{732BED2A-220C-48FA-94CB-0FDF6B008A0C}" dt="2024-07-12T06:50:01.755" v="29"/>
        <pc:sldMkLst>
          <pc:docMk/>
          <pc:sldMk cId="1886351016" sldId="432"/>
        </pc:sldMkLst>
        <pc:spChg chg="mod">
          <ac:chgData name="Alfred Smith" userId="3c60a3631c0db8ad" providerId="LiveId" clId="{732BED2A-220C-48FA-94CB-0FDF6B008A0C}" dt="2024-07-12T06:41:39.497" v="13"/>
          <ac:spMkLst>
            <pc:docMk/>
            <pc:sldMk cId="1886351016" sldId="432"/>
            <ac:spMk id="4" creationId="{9A13E2D8-2F59-44C1-B1D2-79C300C26DD4}"/>
          </ac:spMkLst>
        </pc:spChg>
        <pc:spChg chg="mod">
          <ac:chgData name="Alfred Smith" userId="3c60a3631c0db8ad" providerId="LiveId" clId="{732BED2A-220C-48FA-94CB-0FDF6B008A0C}" dt="2024-07-12T06:50:01.755" v="29"/>
          <ac:spMkLst>
            <pc:docMk/>
            <pc:sldMk cId="1886351016" sldId="432"/>
            <ac:spMk id="6" creationId="{416C064E-628E-47C0-A712-DB178FE9901E}"/>
          </ac:spMkLst>
        </pc:spChg>
      </pc:sldChg>
      <pc:sldChg chg="modSp mod">
        <pc:chgData name="Alfred Smith" userId="3c60a3631c0db8ad" providerId="LiveId" clId="{732BED2A-220C-48FA-94CB-0FDF6B008A0C}" dt="2024-07-12T06:50:10.615" v="30"/>
        <pc:sldMkLst>
          <pc:docMk/>
          <pc:sldMk cId="882125327" sldId="434"/>
        </pc:sldMkLst>
        <pc:spChg chg="mod">
          <ac:chgData name="Alfred Smith" userId="3c60a3631c0db8ad" providerId="LiveId" clId="{732BED2A-220C-48FA-94CB-0FDF6B008A0C}" dt="2024-07-12T06:41:54.472" v="14"/>
          <ac:spMkLst>
            <pc:docMk/>
            <pc:sldMk cId="882125327" sldId="434"/>
            <ac:spMk id="4" creationId="{9A13E2D8-2F59-44C1-B1D2-79C300C26DD4}"/>
          </ac:spMkLst>
        </pc:spChg>
        <pc:spChg chg="mod">
          <ac:chgData name="Alfred Smith" userId="3c60a3631c0db8ad" providerId="LiveId" clId="{732BED2A-220C-48FA-94CB-0FDF6B008A0C}" dt="2024-07-12T06:50:10.615" v="30"/>
          <ac:spMkLst>
            <pc:docMk/>
            <pc:sldMk cId="882125327" sldId="434"/>
            <ac:spMk id="6" creationId="{416C064E-628E-47C0-A712-DB178FE9901E}"/>
          </ac:spMkLst>
        </pc:spChg>
      </pc:sldChg>
      <pc:sldChg chg="modSp mod">
        <pc:chgData name="Alfred Smith" userId="3c60a3631c0db8ad" providerId="LiveId" clId="{732BED2A-220C-48FA-94CB-0FDF6B008A0C}" dt="2024-07-12T06:50:34.676" v="32" actId="20577"/>
        <pc:sldMkLst>
          <pc:docMk/>
          <pc:sldMk cId="3195935868" sldId="436"/>
        </pc:sldMkLst>
        <pc:spChg chg="mod">
          <ac:chgData name="Alfred Smith" userId="3c60a3631c0db8ad" providerId="LiveId" clId="{732BED2A-220C-48FA-94CB-0FDF6B008A0C}" dt="2024-07-12T06:42:08.759" v="15"/>
          <ac:spMkLst>
            <pc:docMk/>
            <pc:sldMk cId="3195935868" sldId="436"/>
            <ac:spMk id="4" creationId="{9A13E2D8-2F59-44C1-B1D2-79C300C26DD4}"/>
          </ac:spMkLst>
        </pc:spChg>
        <pc:spChg chg="mod">
          <ac:chgData name="Alfred Smith" userId="3c60a3631c0db8ad" providerId="LiveId" clId="{732BED2A-220C-48FA-94CB-0FDF6B008A0C}" dt="2024-07-12T06:50:34.676" v="32" actId="20577"/>
          <ac:spMkLst>
            <pc:docMk/>
            <pc:sldMk cId="3195935868" sldId="436"/>
            <ac:spMk id="6" creationId="{416C064E-628E-47C0-A712-DB178FE9901E}"/>
          </ac:spMkLst>
        </pc:spChg>
      </pc:sldChg>
      <pc:sldChg chg="modSp mod">
        <pc:chgData name="Alfred Smith" userId="3c60a3631c0db8ad" providerId="LiveId" clId="{732BED2A-220C-48FA-94CB-0FDF6B008A0C}" dt="2024-07-12T06:50:53.711" v="34" actId="404"/>
        <pc:sldMkLst>
          <pc:docMk/>
          <pc:sldMk cId="3261377596" sldId="438"/>
        </pc:sldMkLst>
        <pc:spChg chg="mod">
          <ac:chgData name="Alfred Smith" userId="3c60a3631c0db8ad" providerId="LiveId" clId="{732BED2A-220C-48FA-94CB-0FDF6B008A0C}" dt="2024-07-12T06:42:23.528" v="16"/>
          <ac:spMkLst>
            <pc:docMk/>
            <pc:sldMk cId="3261377596" sldId="438"/>
            <ac:spMk id="4" creationId="{9A13E2D8-2F59-44C1-B1D2-79C300C26DD4}"/>
          </ac:spMkLst>
        </pc:spChg>
        <pc:spChg chg="mod">
          <ac:chgData name="Alfred Smith" userId="3c60a3631c0db8ad" providerId="LiveId" clId="{732BED2A-220C-48FA-94CB-0FDF6B008A0C}" dt="2024-07-12T06:50:53.711" v="34" actId="404"/>
          <ac:spMkLst>
            <pc:docMk/>
            <pc:sldMk cId="3261377596" sldId="438"/>
            <ac:spMk id="6" creationId="{416C064E-628E-47C0-A712-DB178FE9901E}"/>
          </ac:spMkLst>
        </pc:spChg>
      </pc:sldChg>
      <pc:sldChg chg="modSp mod">
        <pc:chgData name="Alfred Smith" userId="3c60a3631c0db8ad" providerId="LiveId" clId="{732BED2A-220C-48FA-94CB-0FDF6B008A0C}" dt="2024-07-12T06:51:13.832" v="37" actId="404"/>
        <pc:sldMkLst>
          <pc:docMk/>
          <pc:sldMk cId="923867738" sldId="440"/>
        </pc:sldMkLst>
        <pc:spChg chg="mod">
          <ac:chgData name="Alfred Smith" userId="3c60a3631c0db8ad" providerId="LiveId" clId="{732BED2A-220C-48FA-94CB-0FDF6B008A0C}" dt="2024-07-12T06:42:52.125" v="17"/>
          <ac:spMkLst>
            <pc:docMk/>
            <pc:sldMk cId="923867738" sldId="440"/>
            <ac:spMk id="4" creationId="{9A13E2D8-2F59-44C1-B1D2-79C300C26DD4}"/>
          </ac:spMkLst>
        </pc:spChg>
        <pc:spChg chg="mod">
          <ac:chgData name="Alfred Smith" userId="3c60a3631c0db8ad" providerId="LiveId" clId="{732BED2A-220C-48FA-94CB-0FDF6B008A0C}" dt="2024-07-12T06:51:13.832" v="37" actId="404"/>
          <ac:spMkLst>
            <pc:docMk/>
            <pc:sldMk cId="923867738" sldId="440"/>
            <ac:spMk id="6" creationId="{416C064E-628E-47C0-A712-DB178FE9901E}"/>
          </ac:spMkLst>
        </pc:spChg>
      </pc:sldChg>
      <pc:sldChg chg="modSp mod">
        <pc:chgData name="Alfred Smith" userId="3c60a3631c0db8ad" providerId="LiveId" clId="{732BED2A-220C-48FA-94CB-0FDF6B008A0C}" dt="2024-07-12T06:51:32.805" v="40" actId="404"/>
        <pc:sldMkLst>
          <pc:docMk/>
          <pc:sldMk cId="2180228365" sldId="442"/>
        </pc:sldMkLst>
        <pc:spChg chg="mod">
          <ac:chgData name="Alfred Smith" userId="3c60a3631c0db8ad" providerId="LiveId" clId="{732BED2A-220C-48FA-94CB-0FDF6B008A0C}" dt="2024-07-12T06:45:52.170" v="22"/>
          <ac:spMkLst>
            <pc:docMk/>
            <pc:sldMk cId="2180228365" sldId="442"/>
            <ac:spMk id="4" creationId="{9A13E2D8-2F59-44C1-B1D2-79C300C26DD4}"/>
          </ac:spMkLst>
        </pc:spChg>
        <pc:spChg chg="mod">
          <ac:chgData name="Alfred Smith" userId="3c60a3631c0db8ad" providerId="LiveId" clId="{732BED2A-220C-48FA-94CB-0FDF6B008A0C}" dt="2024-07-12T06:51:32.805" v="40" actId="404"/>
          <ac:spMkLst>
            <pc:docMk/>
            <pc:sldMk cId="2180228365" sldId="442"/>
            <ac:spMk id="6" creationId="{416C064E-628E-47C0-A712-DB178FE9901E}"/>
          </ac:spMkLst>
        </pc:spChg>
      </pc:sldChg>
      <pc:sldChg chg="modSp mod">
        <pc:chgData name="Alfred Smith" userId="3c60a3631c0db8ad" providerId="LiveId" clId="{732BED2A-220C-48FA-94CB-0FDF6B008A0C}" dt="2024-07-12T06:51:53.006" v="42" actId="404"/>
        <pc:sldMkLst>
          <pc:docMk/>
          <pc:sldMk cId="1718612039" sldId="444"/>
        </pc:sldMkLst>
        <pc:spChg chg="mod">
          <ac:chgData name="Alfred Smith" userId="3c60a3631c0db8ad" providerId="LiveId" clId="{732BED2A-220C-48FA-94CB-0FDF6B008A0C}" dt="2024-07-12T06:46:02.837" v="23"/>
          <ac:spMkLst>
            <pc:docMk/>
            <pc:sldMk cId="1718612039" sldId="444"/>
            <ac:spMk id="4" creationId="{9A13E2D8-2F59-44C1-B1D2-79C300C26DD4}"/>
          </ac:spMkLst>
        </pc:spChg>
        <pc:spChg chg="mod">
          <ac:chgData name="Alfred Smith" userId="3c60a3631c0db8ad" providerId="LiveId" clId="{732BED2A-220C-48FA-94CB-0FDF6B008A0C}" dt="2024-07-12T06:51:53.006" v="42" actId="404"/>
          <ac:spMkLst>
            <pc:docMk/>
            <pc:sldMk cId="1718612039" sldId="444"/>
            <ac:spMk id="6" creationId="{416C064E-628E-47C0-A712-DB178FE9901E}"/>
          </ac:spMkLst>
        </pc:spChg>
      </pc:sldChg>
      <pc:sldChg chg="modSp mod">
        <pc:chgData name="Alfred Smith" userId="3c60a3631c0db8ad" providerId="LiveId" clId="{732BED2A-220C-48FA-94CB-0FDF6B008A0C}" dt="2024-07-12T06:52:04.414" v="43"/>
        <pc:sldMkLst>
          <pc:docMk/>
          <pc:sldMk cId="665805102" sldId="446"/>
        </pc:sldMkLst>
        <pc:spChg chg="mod">
          <ac:chgData name="Alfred Smith" userId="3c60a3631c0db8ad" providerId="LiveId" clId="{732BED2A-220C-48FA-94CB-0FDF6B008A0C}" dt="2024-07-12T06:52:04.414" v="43"/>
          <ac:spMkLst>
            <pc:docMk/>
            <pc:sldMk cId="665805102" sldId="446"/>
            <ac:spMk id="6" creationId="{416C064E-628E-47C0-A712-DB178FE9901E}"/>
          </ac:spMkLst>
        </pc:spChg>
      </pc:sldChg>
      <pc:sldChg chg="modSp mod">
        <pc:chgData name="Alfred Smith" userId="3c60a3631c0db8ad" providerId="LiveId" clId="{732BED2A-220C-48FA-94CB-0FDF6B008A0C}" dt="2024-07-12T06:52:21.604" v="45" actId="404"/>
        <pc:sldMkLst>
          <pc:docMk/>
          <pc:sldMk cId="843663555" sldId="448"/>
        </pc:sldMkLst>
        <pc:spChg chg="mod">
          <ac:chgData name="Alfred Smith" userId="3c60a3631c0db8ad" providerId="LiveId" clId="{732BED2A-220C-48FA-94CB-0FDF6B008A0C}" dt="2024-07-12T06:46:20.114" v="24"/>
          <ac:spMkLst>
            <pc:docMk/>
            <pc:sldMk cId="843663555" sldId="448"/>
            <ac:spMk id="4" creationId="{9A13E2D8-2F59-44C1-B1D2-79C300C26DD4}"/>
          </ac:spMkLst>
        </pc:spChg>
        <pc:spChg chg="mod">
          <ac:chgData name="Alfred Smith" userId="3c60a3631c0db8ad" providerId="LiveId" clId="{732BED2A-220C-48FA-94CB-0FDF6B008A0C}" dt="2024-07-12T06:52:21.604" v="45" actId="404"/>
          <ac:spMkLst>
            <pc:docMk/>
            <pc:sldMk cId="843663555" sldId="448"/>
            <ac:spMk id="6" creationId="{416C064E-628E-47C0-A712-DB178FE9901E}"/>
          </ac:spMkLst>
        </pc:spChg>
      </pc:sldChg>
      <pc:sldChg chg="modSp mod">
        <pc:chgData name="Alfred Smith" userId="3c60a3631c0db8ad" providerId="LiveId" clId="{732BED2A-220C-48FA-94CB-0FDF6B008A0C}" dt="2024-07-12T06:52:51.633" v="47" actId="404"/>
        <pc:sldMkLst>
          <pc:docMk/>
          <pc:sldMk cId="538051216" sldId="450"/>
        </pc:sldMkLst>
        <pc:spChg chg="mod">
          <ac:chgData name="Alfred Smith" userId="3c60a3631c0db8ad" providerId="LiveId" clId="{732BED2A-220C-48FA-94CB-0FDF6B008A0C}" dt="2024-07-12T06:46:34.262" v="25"/>
          <ac:spMkLst>
            <pc:docMk/>
            <pc:sldMk cId="538051216" sldId="450"/>
            <ac:spMk id="4" creationId="{9A13E2D8-2F59-44C1-B1D2-79C300C26DD4}"/>
          </ac:spMkLst>
        </pc:spChg>
        <pc:spChg chg="mod">
          <ac:chgData name="Alfred Smith" userId="3c60a3631c0db8ad" providerId="LiveId" clId="{732BED2A-220C-48FA-94CB-0FDF6B008A0C}" dt="2024-07-12T06:52:51.633" v="47" actId="404"/>
          <ac:spMkLst>
            <pc:docMk/>
            <pc:sldMk cId="538051216" sldId="450"/>
            <ac:spMk id="6" creationId="{416C064E-628E-47C0-A712-DB178FE9901E}"/>
          </ac:spMkLst>
        </pc:spChg>
      </pc:sldChg>
      <pc:sldChg chg="modSp mod">
        <pc:chgData name="Alfred Smith" userId="3c60a3631c0db8ad" providerId="LiveId" clId="{732BED2A-220C-48FA-94CB-0FDF6B008A0C}" dt="2024-07-12T06:53:06.417" v="49" actId="404"/>
        <pc:sldMkLst>
          <pc:docMk/>
          <pc:sldMk cId="4002949039" sldId="452"/>
        </pc:sldMkLst>
        <pc:spChg chg="mod">
          <ac:chgData name="Alfred Smith" userId="3c60a3631c0db8ad" providerId="LiveId" clId="{732BED2A-220C-48FA-94CB-0FDF6B008A0C}" dt="2024-07-12T06:46:56.350" v="26"/>
          <ac:spMkLst>
            <pc:docMk/>
            <pc:sldMk cId="4002949039" sldId="452"/>
            <ac:spMk id="4" creationId="{9A13E2D8-2F59-44C1-B1D2-79C300C26DD4}"/>
          </ac:spMkLst>
        </pc:spChg>
        <pc:spChg chg="mod">
          <ac:chgData name="Alfred Smith" userId="3c60a3631c0db8ad" providerId="LiveId" clId="{732BED2A-220C-48FA-94CB-0FDF6B008A0C}" dt="2024-07-12T06:53:06.417" v="49" actId="404"/>
          <ac:spMkLst>
            <pc:docMk/>
            <pc:sldMk cId="4002949039" sldId="452"/>
            <ac:spMk id="6" creationId="{416C064E-628E-47C0-A712-DB178FE9901E}"/>
          </ac:spMkLst>
        </pc:spChg>
      </pc:sldChg>
    </pc:docChg>
  </pc:docChgLst>
  <pc:docChgLst>
    <pc:chgData name="Alfred Smith" userId="3c60a3631c0db8ad" providerId="LiveId" clId="{46C8F812-3233-40C8-97BD-9EF9FE6E3B34}"/>
    <pc:docChg chg="undo custSel addSld delSld modSld">
      <pc:chgData name="Alfred Smith" userId="3c60a3631c0db8ad" providerId="LiveId" clId="{46C8F812-3233-40C8-97BD-9EF9FE6E3B34}" dt="2024-02-19T07:09:18.979" v="6" actId="21"/>
      <pc:docMkLst>
        <pc:docMk/>
      </pc:docMkLst>
      <pc:sldChg chg="addSp delSp modSp mod addAnim delAnim">
        <pc:chgData name="Alfred Smith" userId="3c60a3631c0db8ad" providerId="LiveId" clId="{46C8F812-3233-40C8-97BD-9EF9FE6E3B34}" dt="2024-02-19T07:09:01.797" v="3"/>
        <pc:sldMkLst>
          <pc:docMk/>
          <pc:sldMk cId="2869461528" sldId="308"/>
        </pc:sldMkLst>
        <pc:spChg chg="add mod">
          <ac:chgData name="Alfred Smith" userId="3c60a3631c0db8ad" providerId="LiveId" clId="{46C8F812-3233-40C8-97BD-9EF9FE6E3B34}" dt="2024-02-19T07:09:01.797" v="3"/>
          <ac:spMkLst>
            <pc:docMk/>
            <pc:sldMk cId="2869461528" sldId="308"/>
            <ac:spMk id="4" creationId="{9A13E2D8-2F59-44C1-B1D2-79C300C26DD4}"/>
          </ac:spMkLst>
        </pc:spChg>
        <pc:spChg chg="add mod">
          <ac:chgData name="Alfred Smith" userId="3c60a3631c0db8ad" providerId="LiveId" clId="{46C8F812-3233-40C8-97BD-9EF9FE6E3B34}" dt="2024-02-19T07:09:01.797" v="3"/>
          <ac:spMkLst>
            <pc:docMk/>
            <pc:sldMk cId="2869461528" sldId="308"/>
            <ac:spMk id="6" creationId="{416C064E-628E-47C0-A712-DB178FE9901E}"/>
          </ac:spMkLst>
        </pc:spChg>
        <pc:spChg chg="add mod">
          <ac:chgData name="Alfred Smith" userId="3c60a3631c0db8ad" providerId="LiveId" clId="{46C8F812-3233-40C8-97BD-9EF9FE6E3B34}" dt="2024-02-19T07:09:01.797" v="3"/>
          <ac:spMkLst>
            <pc:docMk/>
            <pc:sldMk cId="2869461528" sldId="308"/>
            <ac:spMk id="8" creationId="{5077A8C3-0A64-0796-82A7-F8720C34E32B}"/>
          </ac:spMkLst>
        </pc:spChg>
        <pc:picChg chg="add mod">
          <ac:chgData name="Alfred Smith" userId="3c60a3631c0db8ad" providerId="LiveId" clId="{46C8F812-3233-40C8-97BD-9EF9FE6E3B34}" dt="2024-02-19T07:09:01.797" v="3"/>
          <ac:picMkLst>
            <pc:docMk/>
            <pc:sldMk cId="2869461528" sldId="308"/>
            <ac:picMk id="5" creationId="{7620ED7C-8E55-4805-8EE9-D2501BFA02B6}"/>
          </ac:picMkLst>
        </pc:picChg>
        <pc:picChg chg="add del">
          <ac:chgData name="Alfred Smith" userId="3c60a3631c0db8ad" providerId="LiveId" clId="{46C8F812-3233-40C8-97BD-9EF9FE6E3B34}" dt="2024-02-19T07:08:50.683" v="1" actId="478"/>
          <ac:picMkLst>
            <pc:docMk/>
            <pc:sldMk cId="2869461528" sldId="308"/>
            <ac:picMk id="7" creationId="{939D6E12-3845-569C-0E82-8088082DF40A}"/>
          </ac:picMkLst>
        </pc:picChg>
      </pc:sldChg>
      <pc:sldChg chg="addSp delSp add del mod">
        <pc:chgData name="Alfred Smith" userId="3c60a3631c0db8ad" providerId="LiveId" clId="{46C8F812-3233-40C8-97BD-9EF9FE6E3B34}" dt="2024-02-19T07:09:18.979" v="6" actId="21"/>
        <pc:sldMkLst>
          <pc:docMk/>
          <pc:sldMk cId="1237137471" sldId="310"/>
        </pc:sldMkLst>
        <pc:spChg chg="add del">
          <ac:chgData name="Alfred Smith" userId="3c60a3631c0db8ad" providerId="LiveId" clId="{46C8F812-3233-40C8-97BD-9EF9FE6E3B34}" dt="2024-02-19T07:09:18.979" v="6" actId="21"/>
          <ac:spMkLst>
            <pc:docMk/>
            <pc:sldMk cId="1237137471" sldId="310"/>
            <ac:spMk id="4" creationId="{9A13E2D8-2F59-44C1-B1D2-79C300C26DD4}"/>
          </ac:spMkLst>
        </pc:spChg>
        <pc:spChg chg="add del">
          <ac:chgData name="Alfred Smith" userId="3c60a3631c0db8ad" providerId="LiveId" clId="{46C8F812-3233-40C8-97BD-9EF9FE6E3B34}" dt="2024-02-19T07:09:18.979" v="6" actId="21"/>
          <ac:spMkLst>
            <pc:docMk/>
            <pc:sldMk cId="1237137471" sldId="310"/>
            <ac:spMk id="5" creationId="{5077A8C3-0A64-0796-82A7-F8720C34E32B}"/>
          </ac:spMkLst>
        </pc:spChg>
        <pc:spChg chg="add del">
          <ac:chgData name="Alfred Smith" userId="3c60a3631c0db8ad" providerId="LiveId" clId="{46C8F812-3233-40C8-97BD-9EF9FE6E3B34}" dt="2024-02-19T07:09:18.979" v="6" actId="21"/>
          <ac:spMkLst>
            <pc:docMk/>
            <pc:sldMk cId="1237137471" sldId="310"/>
            <ac:spMk id="6" creationId="{416C064E-628E-47C0-A712-DB178FE9901E}"/>
          </ac:spMkLst>
        </pc:spChg>
        <pc:picChg chg="add del">
          <ac:chgData name="Alfred Smith" userId="3c60a3631c0db8ad" providerId="LiveId" clId="{46C8F812-3233-40C8-97BD-9EF9FE6E3B34}" dt="2024-02-19T07:09:18.979" v="6" actId="21"/>
          <ac:picMkLst>
            <pc:docMk/>
            <pc:sldMk cId="1237137471" sldId="310"/>
            <ac:picMk id="3" creationId="{7620ED7C-8E55-4805-8EE9-D2501BFA02B6}"/>
          </ac:picMkLst>
        </pc:picChg>
      </pc:sldChg>
    </pc:docChg>
  </pc:docChgLst>
  <pc:docChgLst>
    <pc:chgData name="Leonie Smith" userId="fed1330f33f5650e" providerId="LiveId" clId="{2E8E6D86-624A-4E3F-AACB-CA7726FD4858}"/>
    <pc:docChg chg="custSel modSld">
      <pc:chgData name="Leonie Smith" userId="fed1330f33f5650e" providerId="LiveId" clId="{2E8E6D86-624A-4E3F-AACB-CA7726FD4858}" dt="2023-11-29T06:58:50.750" v="101" actId="20577"/>
      <pc:docMkLst>
        <pc:docMk/>
      </pc:docMkLst>
      <pc:sldChg chg="addSp delSp modSp mod modTransition modAnim modNotesTx">
        <pc:chgData name="Leonie Smith" userId="fed1330f33f5650e" providerId="LiveId" clId="{2E8E6D86-624A-4E3F-AACB-CA7726FD4858}" dt="2023-11-29T06:58:50.750" v="101" actId="20577"/>
        <pc:sldMkLst>
          <pc:docMk/>
          <pc:sldMk cId="2869461528" sldId="308"/>
        </pc:sldMkLst>
        <pc:picChg chg="del">
          <ac:chgData name="Leonie Smith" userId="fed1330f33f5650e" providerId="LiveId" clId="{2E8E6D86-624A-4E3F-AACB-CA7726FD4858}" dt="2023-11-28T07:17:42.443" v="1"/>
          <ac:picMkLst>
            <pc:docMk/>
            <pc:sldMk cId="2869461528" sldId="308"/>
            <ac:picMk id="5" creationId="{EFBD9CD3-6493-6262-B098-53344D6913F5}"/>
          </ac:picMkLst>
        </pc:picChg>
        <pc:picChg chg="add del mod">
          <ac:chgData name="Leonie Smith" userId="fed1330f33f5650e" providerId="LiveId" clId="{2E8E6D86-624A-4E3F-AACB-CA7726FD4858}" dt="2023-11-28T07:17:48.692" v="2"/>
          <ac:picMkLst>
            <pc:docMk/>
            <pc:sldMk cId="2869461528" sldId="308"/>
            <ac:picMk id="6" creationId="{37C728E3-4AFE-5CA9-B290-3BFD71C36A46}"/>
          </ac:picMkLst>
        </pc:picChg>
        <pc:picChg chg="add mod">
          <ac:chgData name="Leonie Smith" userId="fed1330f33f5650e" providerId="LiveId" clId="{2E8E6D86-624A-4E3F-AACB-CA7726FD4858}" dt="2023-11-28T07:17:48.692" v="2"/>
          <ac:picMkLst>
            <pc:docMk/>
            <pc:sldMk cId="2869461528" sldId="308"/>
            <ac:picMk id="7" creationId="{939D6E12-3845-569C-0E82-8088082DF40A}"/>
          </ac:picMkLst>
        </pc:picChg>
      </pc:sldChg>
      <pc:sldChg chg="addSp delSp modSp mod modTransition modAnim">
        <pc:chgData name="Leonie Smith" userId="fed1330f33f5650e" providerId="LiveId" clId="{2E8E6D86-624A-4E3F-AACB-CA7726FD4858}" dt="2023-11-28T07:18:13.148" v="5"/>
        <pc:sldMkLst>
          <pc:docMk/>
          <pc:sldMk cId="1003827451" sldId="426"/>
        </pc:sldMkLst>
        <pc:picChg chg="del">
          <ac:chgData name="Leonie Smith" userId="fed1330f33f5650e" providerId="LiveId" clId="{2E8E6D86-624A-4E3F-AACB-CA7726FD4858}" dt="2023-11-28T07:18:06.413" v="4"/>
          <ac:picMkLst>
            <pc:docMk/>
            <pc:sldMk cId="1003827451" sldId="426"/>
            <ac:picMk id="3" creationId="{0F374308-BC8A-8C19-0615-55A6DBB4BC37}"/>
          </ac:picMkLst>
        </pc:picChg>
        <pc:picChg chg="add del mod">
          <ac:chgData name="Leonie Smith" userId="fed1330f33f5650e" providerId="LiveId" clId="{2E8E6D86-624A-4E3F-AACB-CA7726FD4858}" dt="2023-11-28T07:18:13.148" v="5"/>
          <ac:picMkLst>
            <pc:docMk/>
            <pc:sldMk cId="1003827451" sldId="426"/>
            <ac:picMk id="5" creationId="{5D40A5FF-1308-DEB4-40A6-E46A031CF917}"/>
          </ac:picMkLst>
        </pc:picChg>
        <pc:picChg chg="add mod">
          <ac:chgData name="Leonie Smith" userId="fed1330f33f5650e" providerId="LiveId" clId="{2E8E6D86-624A-4E3F-AACB-CA7726FD4858}" dt="2023-11-28T07:18:13.148" v="5"/>
          <ac:picMkLst>
            <pc:docMk/>
            <pc:sldMk cId="1003827451" sldId="426"/>
            <ac:picMk id="7" creationId="{8DC53C51-C07C-0594-61AD-52472DE2DA31}"/>
          </ac:picMkLst>
        </pc:picChg>
      </pc:sldChg>
      <pc:sldChg chg="addSp delSp modSp mod modTransition delAnim modAnim">
        <pc:chgData name="Leonie Smith" userId="fed1330f33f5650e" providerId="LiveId" clId="{2E8E6D86-624A-4E3F-AACB-CA7726FD4858}" dt="2023-11-28T07:23:08.271" v="26"/>
        <pc:sldMkLst>
          <pc:docMk/>
          <pc:sldMk cId="2174129452" sldId="428"/>
        </pc:sldMkLst>
        <pc:picChg chg="add del mod">
          <ac:chgData name="Leonie Smith" userId="fed1330f33f5650e" providerId="LiveId" clId="{2E8E6D86-624A-4E3F-AACB-CA7726FD4858}" dt="2023-11-28T07:18:41.700" v="8"/>
          <ac:picMkLst>
            <pc:docMk/>
            <pc:sldMk cId="2174129452" sldId="428"/>
            <ac:picMk id="3" creationId="{26311DAB-D862-24A2-BAD5-23D40DD2663E}"/>
          </ac:picMkLst>
        </pc:picChg>
        <pc:picChg chg="del">
          <ac:chgData name="Leonie Smith" userId="fed1330f33f5650e" providerId="LiveId" clId="{2E8E6D86-624A-4E3F-AACB-CA7726FD4858}" dt="2023-11-28T07:18:27.427" v="7"/>
          <ac:picMkLst>
            <pc:docMk/>
            <pc:sldMk cId="2174129452" sldId="428"/>
            <ac:picMk id="5" creationId="{2BD366AD-AA85-FF3E-2B10-E7578942837B}"/>
          </ac:picMkLst>
        </pc:picChg>
        <pc:picChg chg="add del mod">
          <ac:chgData name="Leonie Smith" userId="fed1330f33f5650e" providerId="LiveId" clId="{2E8E6D86-624A-4E3F-AACB-CA7726FD4858}" dt="2023-11-28T07:19:18.850" v="11"/>
          <ac:picMkLst>
            <pc:docMk/>
            <pc:sldMk cId="2174129452" sldId="428"/>
            <ac:picMk id="7" creationId="{E81773B2-272C-1338-4F32-ABA7EBA1C4B8}"/>
          </ac:picMkLst>
        </pc:picChg>
        <pc:picChg chg="add del mod ord">
          <ac:chgData name="Leonie Smith" userId="fed1330f33f5650e" providerId="LiveId" clId="{2E8E6D86-624A-4E3F-AACB-CA7726FD4858}" dt="2023-11-28T07:19:33.008" v="12"/>
          <ac:picMkLst>
            <pc:docMk/>
            <pc:sldMk cId="2174129452" sldId="428"/>
            <ac:picMk id="12" creationId="{0AD99A7A-FF03-EB2D-675E-0653F41B165B}"/>
          </ac:picMkLst>
        </pc:picChg>
        <pc:picChg chg="add del mod">
          <ac:chgData name="Leonie Smith" userId="fed1330f33f5650e" providerId="LiveId" clId="{2E8E6D86-624A-4E3F-AACB-CA7726FD4858}" dt="2023-11-28T07:19:54.492" v="14"/>
          <ac:picMkLst>
            <pc:docMk/>
            <pc:sldMk cId="2174129452" sldId="428"/>
            <ac:picMk id="13" creationId="{B637792A-CF9A-31F4-3D6B-8CC54E46D42F}"/>
          </ac:picMkLst>
        </pc:picChg>
        <pc:picChg chg="add del mod ord">
          <ac:chgData name="Leonie Smith" userId="fed1330f33f5650e" providerId="LiveId" clId="{2E8E6D86-624A-4E3F-AACB-CA7726FD4858}" dt="2023-11-28T07:20:08.613" v="15"/>
          <ac:picMkLst>
            <pc:docMk/>
            <pc:sldMk cId="2174129452" sldId="428"/>
            <ac:picMk id="18" creationId="{EF49A55B-B955-3FE8-ADE3-38712C4354FE}"/>
          </ac:picMkLst>
        </pc:picChg>
        <pc:picChg chg="add del mod">
          <ac:chgData name="Leonie Smith" userId="fed1330f33f5650e" providerId="LiveId" clId="{2E8E6D86-624A-4E3F-AACB-CA7726FD4858}" dt="2023-11-28T07:22:11.055" v="20" actId="478"/>
          <ac:picMkLst>
            <pc:docMk/>
            <pc:sldMk cId="2174129452" sldId="428"/>
            <ac:picMk id="19" creationId="{C18EB204-1B03-D192-B4A6-DC308CDCA569}"/>
          </ac:picMkLst>
        </pc:picChg>
        <pc:picChg chg="add del mod">
          <ac:chgData name="Leonie Smith" userId="fed1330f33f5650e" providerId="LiveId" clId="{2E8E6D86-624A-4E3F-AACB-CA7726FD4858}" dt="2023-11-28T07:22:43.783" v="23"/>
          <ac:picMkLst>
            <pc:docMk/>
            <pc:sldMk cId="2174129452" sldId="428"/>
            <ac:picMk id="27" creationId="{7781583A-25F4-3E5B-FE07-D461065BAD1E}"/>
          </ac:picMkLst>
        </pc:picChg>
        <pc:picChg chg="add del mod">
          <ac:chgData name="Leonie Smith" userId="fed1330f33f5650e" providerId="LiveId" clId="{2E8E6D86-624A-4E3F-AACB-CA7726FD4858}" dt="2023-11-28T07:22:54.490" v="25"/>
          <ac:picMkLst>
            <pc:docMk/>
            <pc:sldMk cId="2174129452" sldId="428"/>
            <ac:picMk id="28" creationId="{99C3BDBF-F082-24D8-0A90-E3B39C9FFA26}"/>
          </ac:picMkLst>
        </pc:picChg>
        <pc:picChg chg="add del mod ord">
          <ac:chgData name="Leonie Smith" userId="fed1330f33f5650e" providerId="LiveId" clId="{2E8E6D86-624A-4E3F-AACB-CA7726FD4858}" dt="2023-11-28T07:23:08.271" v="26"/>
          <ac:picMkLst>
            <pc:docMk/>
            <pc:sldMk cId="2174129452" sldId="428"/>
            <ac:picMk id="31" creationId="{6BA06174-F80C-6EC4-C88D-885C01C8CC88}"/>
          </ac:picMkLst>
        </pc:picChg>
        <pc:picChg chg="add mod">
          <ac:chgData name="Leonie Smith" userId="fed1330f33f5650e" providerId="LiveId" clId="{2E8E6D86-624A-4E3F-AACB-CA7726FD4858}" dt="2023-11-28T07:23:08.271" v="26"/>
          <ac:picMkLst>
            <pc:docMk/>
            <pc:sldMk cId="2174129452" sldId="428"/>
            <ac:picMk id="32" creationId="{433ACCFB-312A-87E2-7693-ADB633C9ED2C}"/>
          </ac:picMkLst>
        </pc:picChg>
      </pc:sldChg>
      <pc:sldChg chg="addSp delSp modSp mod modTransition delAnim modAnim">
        <pc:chgData name="Leonie Smith" userId="fed1330f33f5650e" providerId="LiveId" clId="{2E8E6D86-624A-4E3F-AACB-CA7726FD4858}" dt="2023-11-28T07:24:58.439" v="36"/>
        <pc:sldMkLst>
          <pc:docMk/>
          <pc:sldMk cId="942615762" sldId="430"/>
        </pc:sldMkLst>
        <pc:picChg chg="del">
          <ac:chgData name="Leonie Smith" userId="fed1330f33f5650e" providerId="LiveId" clId="{2E8E6D86-624A-4E3F-AACB-CA7726FD4858}" dt="2023-11-28T07:21:15.299" v="17"/>
          <ac:picMkLst>
            <pc:docMk/>
            <pc:sldMk cId="942615762" sldId="430"/>
            <ac:picMk id="7" creationId="{9A3A5B7E-57A1-441F-1774-F84201F40C81}"/>
          </ac:picMkLst>
        </pc:picChg>
        <pc:picChg chg="add del mod">
          <ac:chgData name="Leonie Smith" userId="fed1330f33f5650e" providerId="LiveId" clId="{2E8E6D86-624A-4E3F-AACB-CA7726FD4858}" dt="2023-11-28T07:21:37.567" v="18"/>
          <ac:picMkLst>
            <pc:docMk/>
            <pc:sldMk cId="942615762" sldId="430"/>
            <ac:picMk id="8" creationId="{1A01CB60-6156-BDD7-8D35-18E3559B3E01}"/>
          </ac:picMkLst>
        </pc:picChg>
        <pc:picChg chg="add del mod">
          <ac:chgData name="Leonie Smith" userId="fed1330f33f5650e" providerId="LiveId" clId="{2E8E6D86-624A-4E3F-AACB-CA7726FD4858}" dt="2023-11-28T07:22:03.355" v="19" actId="478"/>
          <ac:picMkLst>
            <pc:docMk/>
            <pc:sldMk cId="942615762" sldId="430"/>
            <ac:picMk id="9" creationId="{FCE2CCDE-17A8-401C-5D5A-DD531280A3AB}"/>
          </ac:picMkLst>
        </pc:picChg>
        <pc:picChg chg="add del mod">
          <ac:chgData name="Leonie Smith" userId="fed1330f33f5650e" providerId="LiveId" clId="{2E8E6D86-624A-4E3F-AACB-CA7726FD4858}" dt="2023-11-28T07:23:55.462" v="29"/>
          <ac:picMkLst>
            <pc:docMk/>
            <pc:sldMk cId="942615762" sldId="430"/>
            <ac:picMk id="13" creationId="{70944343-6E3F-323C-097C-21F6E8F41A03}"/>
          </ac:picMkLst>
        </pc:picChg>
        <pc:picChg chg="add del mod">
          <ac:chgData name="Leonie Smith" userId="fed1330f33f5650e" providerId="LiveId" clId="{2E8E6D86-624A-4E3F-AACB-CA7726FD4858}" dt="2023-11-28T07:24:10.070" v="32"/>
          <ac:picMkLst>
            <pc:docMk/>
            <pc:sldMk cId="942615762" sldId="430"/>
            <ac:picMk id="14" creationId="{AA3F2CED-EA7B-01D2-3CD2-A2D30FDA97D3}"/>
          </ac:picMkLst>
        </pc:picChg>
        <pc:picChg chg="add del mod ord">
          <ac:chgData name="Leonie Smith" userId="fed1330f33f5650e" providerId="LiveId" clId="{2E8E6D86-624A-4E3F-AACB-CA7726FD4858}" dt="2023-11-28T07:24:22.959" v="33"/>
          <ac:picMkLst>
            <pc:docMk/>
            <pc:sldMk cId="942615762" sldId="430"/>
            <ac:picMk id="18" creationId="{E72C5886-91C2-0350-BCA9-07C12340574D}"/>
          </ac:picMkLst>
        </pc:picChg>
        <pc:picChg chg="add del mod">
          <ac:chgData name="Leonie Smith" userId="fed1330f33f5650e" providerId="LiveId" clId="{2E8E6D86-624A-4E3F-AACB-CA7726FD4858}" dt="2023-11-28T07:24:29.891" v="35"/>
          <ac:picMkLst>
            <pc:docMk/>
            <pc:sldMk cId="942615762" sldId="430"/>
            <ac:picMk id="19" creationId="{0C5261C0-F4AE-37C2-AFF2-863069703515}"/>
          </ac:picMkLst>
        </pc:picChg>
        <pc:picChg chg="add del mod ord">
          <ac:chgData name="Leonie Smith" userId="fed1330f33f5650e" providerId="LiveId" clId="{2E8E6D86-624A-4E3F-AACB-CA7726FD4858}" dt="2023-11-28T07:24:58.439" v="36"/>
          <ac:picMkLst>
            <pc:docMk/>
            <pc:sldMk cId="942615762" sldId="430"/>
            <ac:picMk id="22" creationId="{CA251CE1-ED19-C6AF-94D8-C6743151E381}"/>
          </ac:picMkLst>
        </pc:picChg>
        <pc:picChg chg="add mod">
          <ac:chgData name="Leonie Smith" userId="fed1330f33f5650e" providerId="LiveId" clId="{2E8E6D86-624A-4E3F-AACB-CA7726FD4858}" dt="2023-11-28T07:24:58.439" v="36"/>
          <ac:picMkLst>
            <pc:docMk/>
            <pc:sldMk cId="942615762" sldId="430"/>
            <ac:picMk id="23" creationId="{44096140-C3AE-133A-95C4-4A2A0EB74B94}"/>
          </ac:picMkLst>
        </pc:picChg>
      </pc:sldChg>
      <pc:sldChg chg="addSp delSp modSp mod modTransition modAnim">
        <pc:chgData name="Leonie Smith" userId="fed1330f33f5650e" providerId="LiveId" clId="{2E8E6D86-624A-4E3F-AACB-CA7726FD4858}" dt="2023-11-28T07:27:11.932" v="43"/>
        <pc:sldMkLst>
          <pc:docMk/>
          <pc:sldMk cId="1886351016" sldId="432"/>
        </pc:sldMkLst>
        <pc:picChg chg="add del mod">
          <ac:chgData name="Leonie Smith" userId="fed1330f33f5650e" providerId="LiveId" clId="{2E8E6D86-624A-4E3F-AACB-CA7726FD4858}" dt="2023-11-28T07:25:41.609" v="39"/>
          <ac:picMkLst>
            <pc:docMk/>
            <pc:sldMk cId="1886351016" sldId="432"/>
            <ac:picMk id="3" creationId="{54DEB323-6C83-0EFC-072D-999E9631A462}"/>
          </ac:picMkLst>
        </pc:picChg>
        <pc:picChg chg="add del mod">
          <ac:chgData name="Leonie Smith" userId="fed1330f33f5650e" providerId="LiveId" clId="{2E8E6D86-624A-4E3F-AACB-CA7726FD4858}" dt="2023-11-28T07:26:47.666" v="42"/>
          <ac:picMkLst>
            <pc:docMk/>
            <pc:sldMk cId="1886351016" sldId="432"/>
            <ac:picMk id="5" creationId="{5CFE268F-7EBA-0DEF-89E0-57A017948F05}"/>
          </ac:picMkLst>
        </pc:picChg>
        <pc:picChg chg="del">
          <ac:chgData name="Leonie Smith" userId="fed1330f33f5650e" providerId="LiveId" clId="{2E8E6D86-624A-4E3F-AACB-CA7726FD4858}" dt="2023-11-28T07:25:34.348" v="38"/>
          <ac:picMkLst>
            <pc:docMk/>
            <pc:sldMk cId="1886351016" sldId="432"/>
            <ac:picMk id="7" creationId="{1C21F04F-0D36-537A-66AC-64EC016A73D4}"/>
          </ac:picMkLst>
        </pc:picChg>
        <pc:picChg chg="add del mod ord">
          <ac:chgData name="Leonie Smith" userId="fed1330f33f5650e" providerId="LiveId" clId="{2E8E6D86-624A-4E3F-AACB-CA7726FD4858}" dt="2023-11-28T07:27:11.932" v="43"/>
          <ac:picMkLst>
            <pc:docMk/>
            <pc:sldMk cId="1886351016" sldId="432"/>
            <ac:picMk id="12" creationId="{C4BE08C7-0E7F-4A15-10E0-E7576799200C}"/>
          </ac:picMkLst>
        </pc:picChg>
        <pc:picChg chg="add mod">
          <ac:chgData name="Leonie Smith" userId="fed1330f33f5650e" providerId="LiveId" clId="{2E8E6D86-624A-4E3F-AACB-CA7726FD4858}" dt="2023-11-28T07:27:11.932" v="43"/>
          <ac:picMkLst>
            <pc:docMk/>
            <pc:sldMk cId="1886351016" sldId="432"/>
            <ac:picMk id="13" creationId="{FE9482F4-F1D5-9039-5E4C-4776862DB012}"/>
          </ac:picMkLst>
        </pc:picChg>
      </pc:sldChg>
      <pc:sldChg chg="addSp delSp modSp mod modTransition modAnim">
        <pc:chgData name="Leonie Smith" userId="fed1330f33f5650e" providerId="LiveId" clId="{2E8E6D86-624A-4E3F-AACB-CA7726FD4858}" dt="2023-11-28T07:28:02.915" v="46"/>
        <pc:sldMkLst>
          <pc:docMk/>
          <pc:sldMk cId="882125327" sldId="434"/>
        </pc:sldMkLst>
        <pc:picChg chg="del">
          <ac:chgData name="Leonie Smith" userId="fed1330f33f5650e" providerId="LiveId" clId="{2E8E6D86-624A-4E3F-AACB-CA7726FD4858}" dt="2023-11-28T07:27:46.978" v="45"/>
          <ac:picMkLst>
            <pc:docMk/>
            <pc:sldMk cId="882125327" sldId="434"/>
            <ac:picMk id="3" creationId="{46DF076B-7932-378E-8AEC-21C3DC058BF2}"/>
          </ac:picMkLst>
        </pc:picChg>
        <pc:picChg chg="add del mod">
          <ac:chgData name="Leonie Smith" userId="fed1330f33f5650e" providerId="LiveId" clId="{2E8E6D86-624A-4E3F-AACB-CA7726FD4858}" dt="2023-11-28T07:28:02.915" v="46"/>
          <ac:picMkLst>
            <pc:docMk/>
            <pc:sldMk cId="882125327" sldId="434"/>
            <ac:picMk id="7" creationId="{64C9B615-FD7F-A322-9A51-F65246FCCE15}"/>
          </ac:picMkLst>
        </pc:picChg>
        <pc:picChg chg="add mod">
          <ac:chgData name="Leonie Smith" userId="fed1330f33f5650e" providerId="LiveId" clId="{2E8E6D86-624A-4E3F-AACB-CA7726FD4858}" dt="2023-11-28T07:28:02.915" v="46"/>
          <ac:picMkLst>
            <pc:docMk/>
            <pc:sldMk cId="882125327" sldId="434"/>
            <ac:picMk id="8" creationId="{FD9A7F6F-48CC-06E4-0F0B-085F5A94838F}"/>
          </ac:picMkLst>
        </pc:picChg>
      </pc:sldChg>
      <pc:sldChg chg="addSp delSp modSp mod modTransition modAnim">
        <pc:chgData name="Leonie Smith" userId="fed1330f33f5650e" providerId="LiveId" clId="{2E8E6D86-624A-4E3F-AACB-CA7726FD4858}" dt="2023-11-28T07:29:02.872" v="52"/>
        <pc:sldMkLst>
          <pc:docMk/>
          <pc:sldMk cId="3195935868" sldId="436"/>
        </pc:sldMkLst>
        <pc:picChg chg="del">
          <ac:chgData name="Leonie Smith" userId="fed1330f33f5650e" providerId="LiveId" clId="{2E8E6D86-624A-4E3F-AACB-CA7726FD4858}" dt="2023-11-28T07:28:24.099" v="48"/>
          <ac:picMkLst>
            <pc:docMk/>
            <pc:sldMk cId="3195935868" sldId="436"/>
            <ac:picMk id="2" creationId="{065D1A53-204D-617B-66C3-AC7F2AFBCD5B}"/>
          </ac:picMkLst>
        </pc:picChg>
        <pc:picChg chg="add del mod">
          <ac:chgData name="Leonie Smith" userId="fed1330f33f5650e" providerId="LiveId" clId="{2E8E6D86-624A-4E3F-AACB-CA7726FD4858}" dt="2023-11-28T07:28:32.966" v="49"/>
          <ac:picMkLst>
            <pc:docMk/>
            <pc:sldMk cId="3195935868" sldId="436"/>
            <ac:picMk id="5" creationId="{49E9799F-AD4D-2D52-A4AD-2A5E033ECBBC}"/>
          </ac:picMkLst>
        </pc:picChg>
        <pc:picChg chg="add del mod">
          <ac:chgData name="Leonie Smith" userId="fed1330f33f5650e" providerId="LiveId" clId="{2E8E6D86-624A-4E3F-AACB-CA7726FD4858}" dt="2023-11-28T07:28:43.585" v="51"/>
          <ac:picMkLst>
            <pc:docMk/>
            <pc:sldMk cId="3195935868" sldId="436"/>
            <ac:picMk id="7" creationId="{5CC362E8-0D79-3468-BFD5-02033D5DC458}"/>
          </ac:picMkLst>
        </pc:picChg>
        <pc:picChg chg="add del mod ord">
          <ac:chgData name="Leonie Smith" userId="fed1330f33f5650e" providerId="LiveId" clId="{2E8E6D86-624A-4E3F-AACB-CA7726FD4858}" dt="2023-11-28T07:29:02.872" v="52"/>
          <ac:picMkLst>
            <pc:docMk/>
            <pc:sldMk cId="3195935868" sldId="436"/>
            <ac:picMk id="10" creationId="{1EEC674E-59C3-CE79-59F8-4191F4BAC824}"/>
          </ac:picMkLst>
        </pc:picChg>
        <pc:picChg chg="add mod">
          <ac:chgData name="Leonie Smith" userId="fed1330f33f5650e" providerId="LiveId" clId="{2E8E6D86-624A-4E3F-AACB-CA7726FD4858}" dt="2023-11-28T07:29:02.872" v="52"/>
          <ac:picMkLst>
            <pc:docMk/>
            <pc:sldMk cId="3195935868" sldId="436"/>
            <ac:picMk id="11" creationId="{89FBC399-9436-2C95-547E-ECA2FD7AB0D9}"/>
          </ac:picMkLst>
        </pc:picChg>
      </pc:sldChg>
      <pc:sldChg chg="addSp delSp modSp mod modTransition modAnim">
        <pc:chgData name="Leonie Smith" userId="fed1330f33f5650e" providerId="LiveId" clId="{2E8E6D86-624A-4E3F-AACB-CA7726FD4858}" dt="2023-11-28T07:29:58.435" v="55"/>
        <pc:sldMkLst>
          <pc:docMk/>
          <pc:sldMk cId="3261377596" sldId="438"/>
        </pc:sldMkLst>
        <pc:picChg chg="add del mod">
          <ac:chgData name="Leonie Smith" userId="fed1330f33f5650e" providerId="LiveId" clId="{2E8E6D86-624A-4E3F-AACB-CA7726FD4858}" dt="2023-11-28T07:29:58.435" v="55"/>
          <ac:picMkLst>
            <pc:docMk/>
            <pc:sldMk cId="3261377596" sldId="438"/>
            <ac:picMk id="5" creationId="{04707A94-3DEE-D077-F59A-D37F934516C9}"/>
          </ac:picMkLst>
        </pc:picChg>
        <pc:picChg chg="del">
          <ac:chgData name="Leonie Smith" userId="fed1330f33f5650e" providerId="LiveId" clId="{2E8E6D86-624A-4E3F-AACB-CA7726FD4858}" dt="2023-11-28T07:29:39.077" v="54"/>
          <ac:picMkLst>
            <pc:docMk/>
            <pc:sldMk cId="3261377596" sldId="438"/>
            <ac:picMk id="7" creationId="{19AD413D-2035-E4C6-A789-81293A213EE6}"/>
          </ac:picMkLst>
        </pc:picChg>
        <pc:picChg chg="add mod">
          <ac:chgData name="Leonie Smith" userId="fed1330f33f5650e" providerId="LiveId" clId="{2E8E6D86-624A-4E3F-AACB-CA7726FD4858}" dt="2023-11-28T07:29:58.435" v="55"/>
          <ac:picMkLst>
            <pc:docMk/>
            <pc:sldMk cId="3261377596" sldId="438"/>
            <ac:picMk id="8" creationId="{80ACD54C-F494-76FB-E078-019BCE6EC5B9}"/>
          </ac:picMkLst>
        </pc:picChg>
      </pc:sldChg>
      <pc:sldChg chg="addSp delSp modSp mod modTransition modAnim">
        <pc:chgData name="Leonie Smith" userId="fed1330f33f5650e" providerId="LiveId" clId="{2E8E6D86-624A-4E3F-AACB-CA7726FD4858}" dt="2023-11-28T07:31:17.424" v="61"/>
        <pc:sldMkLst>
          <pc:docMk/>
          <pc:sldMk cId="923867738" sldId="440"/>
        </pc:sldMkLst>
        <pc:picChg chg="add del mod">
          <ac:chgData name="Leonie Smith" userId="fed1330f33f5650e" providerId="LiveId" clId="{2E8E6D86-624A-4E3F-AACB-CA7726FD4858}" dt="2023-11-28T07:30:28.841" v="58"/>
          <ac:picMkLst>
            <pc:docMk/>
            <pc:sldMk cId="923867738" sldId="440"/>
            <ac:picMk id="3" creationId="{3D4B85A6-D1E4-6779-E6FC-A52C9DB4987D}"/>
          </ac:picMkLst>
        </pc:picChg>
        <pc:picChg chg="add del mod">
          <ac:chgData name="Leonie Smith" userId="fed1330f33f5650e" providerId="LiveId" clId="{2E8E6D86-624A-4E3F-AACB-CA7726FD4858}" dt="2023-11-28T07:31:03.212" v="60"/>
          <ac:picMkLst>
            <pc:docMk/>
            <pc:sldMk cId="923867738" sldId="440"/>
            <ac:picMk id="5" creationId="{CBFD9A67-82C7-4A29-D044-C26B07D687F8}"/>
          </ac:picMkLst>
        </pc:picChg>
        <pc:picChg chg="add del mod ord">
          <ac:chgData name="Leonie Smith" userId="fed1330f33f5650e" providerId="LiveId" clId="{2E8E6D86-624A-4E3F-AACB-CA7726FD4858}" dt="2023-11-28T07:31:17.424" v="61"/>
          <ac:picMkLst>
            <pc:docMk/>
            <pc:sldMk cId="923867738" sldId="440"/>
            <ac:picMk id="9" creationId="{B7D77F08-18AA-C2CC-5159-F5C2F3F020BC}"/>
          </ac:picMkLst>
        </pc:picChg>
        <pc:picChg chg="add mod">
          <ac:chgData name="Leonie Smith" userId="fed1330f33f5650e" providerId="LiveId" clId="{2E8E6D86-624A-4E3F-AACB-CA7726FD4858}" dt="2023-11-28T07:31:17.424" v="61"/>
          <ac:picMkLst>
            <pc:docMk/>
            <pc:sldMk cId="923867738" sldId="440"/>
            <ac:picMk id="10" creationId="{502DD83B-43B3-06A3-0710-F04BB20F35C5}"/>
          </ac:picMkLst>
        </pc:picChg>
        <pc:picChg chg="del">
          <ac:chgData name="Leonie Smith" userId="fed1330f33f5650e" providerId="LiveId" clId="{2E8E6D86-624A-4E3F-AACB-CA7726FD4858}" dt="2023-11-28T07:30:12.337" v="57"/>
          <ac:picMkLst>
            <pc:docMk/>
            <pc:sldMk cId="923867738" sldId="440"/>
            <ac:picMk id="15" creationId="{6CE2C683-5CCF-28E8-D584-CB009E88185C}"/>
          </ac:picMkLst>
        </pc:picChg>
      </pc:sldChg>
      <pc:sldChg chg="addSp delSp modSp mod modTransition modAnim">
        <pc:chgData name="Leonie Smith" userId="fed1330f33f5650e" providerId="LiveId" clId="{2E8E6D86-624A-4E3F-AACB-CA7726FD4858}" dt="2023-11-28T07:32:12.483" v="67"/>
        <pc:sldMkLst>
          <pc:docMk/>
          <pc:sldMk cId="2180228365" sldId="442"/>
        </pc:sldMkLst>
        <pc:picChg chg="add del mod">
          <ac:chgData name="Leonie Smith" userId="fed1330f33f5650e" providerId="LiveId" clId="{2E8E6D86-624A-4E3F-AACB-CA7726FD4858}" dt="2023-11-28T07:31:49.153" v="64"/>
          <ac:picMkLst>
            <pc:docMk/>
            <pc:sldMk cId="2180228365" sldId="442"/>
            <ac:picMk id="3" creationId="{E790D200-815B-ED71-3EC6-1507ABF801BE}"/>
          </ac:picMkLst>
        </pc:picChg>
        <pc:picChg chg="add del mod">
          <ac:chgData name="Leonie Smith" userId="fed1330f33f5650e" providerId="LiveId" clId="{2E8E6D86-624A-4E3F-AACB-CA7726FD4858}" dt="2023-11-28T07:31:58.793" v="66"/>
          <ac:picMkLst>
            <pc:docMk/>
            <pc:sldMk cId="2180228365" sldId="442"/>
            <ac:picMk id="5" creationId="{9805B10D-3EDF-922A-28F7-D664D4089FC3}"/>
          </ac:picMkLst>
        </pc:picChg>
        <pc:picChg chg="del">
          <ac:chgData name="Leonie Smith" userId="fed1330f33f5650e" providerId="LiveId" clId="{2E8E6D86-624A-4E3F-AACB-CA7726FD4858}" dt="2023-11-28T07:31:35.686" v="63"/>
          <ac:picMkLst>
            <pc:docMk/>
            <pc:sldMk cId="2180228365" sldId="442"/>
            <ac:picMk id="9" creationId="{3CDF82B1-6B26-7D68-F505-D14DBCC2BDBD}"/>
          </ac:picMkLst>
        </pc:picChg>
        <pc:picChg chg="add del mod ord">
          <ac:chgData name="Leonie Smith" userId="fed1330f33f5650e" providerId="LiveId" clId="{2E8E6D86-624A-4E3F-AACB-CA7726FD4858}" dt="2023-11-28T07:32:12.483" v="67"/>
          <ac:picMkLst>
            <pc:docMk/>
            <pc:sldMk cId="2180228365" sldId="442"/>
            <ac:picMk id="10" creationId="{55AD735D-347F-F95E-F01D-A02CDBC73A43}"/>
          </ac:picMkLst>
        </pc:picChg>
        <pc:picChg chg="add mod">
          <ac:chgData name="Leonie Smith" userId="fed1330f33f5650e" providerId="LiveId" clId="{2E8E6D86-624A-4E3F-AACB-CA7726FD4858}" dt="2023-11-28T07:32:12.483" v="67"/>
          <ac:picMkLst>
            <pc:docMk/>
            <pc:sldMk cId="2180228365" sldId="442"/>
            <ac:picMk id="11" creationId="{6310F1B2-1155-C7B4-5E12-1136C4FFE99E}"/>
          </ac:picMkLst>
        </pc:picChg>
      </pc:sldChg>
      <pc:sldChg chg="addSp delSp modSp mod modTransition modAnim">
        <pc:chgData name="Leonie Smith" userId="fed1330f33f5650e" providerId="LiveId" clId="{2E8E6D86-624A-4E3F-AACB-CA7726FD4858}" dt="2023-11-28T07:32:40.585" v="70"/>
        <pc:sldMkLst>
          <pc:docMk/>
          <pc:sldMk cId="1718612039" sldId="444"/>
        </pc:sldMkLst>
        <pc:picChg chg="del">
          <ac:chgData name="Leonie Smith" userId="fed1330f33f5650e" providerId="LiveId" clId="{2E8E6D86-624A-4E3F-AACB-CA7726FD4858}" dt="2023-11-28T07:32:24.493" v="69"/>
          <ac:picMkLst>
            <pc:docMk/>
            <pc:sldMk cId="1718612039" sldId="444"/>
            <ac:picMk id="3" creationId="{62075027-6909-8235-6303-4CDAF27769A1}"/>
          </ac:picMkLst>
        </pc:picChg>
        <pc:picChg chg="add del mod">
          <ac:chgData name="Leonie Smith" userId="fed1330f33f5650e" providerId="LiveId" clId="{2E8E6D86-624A-4E3F-AACB-CA7726FD4858}" dt="2023-11-28T07:32:40.585" v="70"/>
          <ac:picMkLst>
            <pc:docMk/>
            <pc:sldMk cId="1718612039" sldId="444"/>
            <ac:picMk id="5" creationId="{08FA4ADD-C15F-C7EA-8795-4CABFAFE3D1F}"/>
          </ac:picMkLst>
        </pc:picChg>
        <pc:picChg chg="add mod">
          <ac:chgData name="Leonie Smith" userId="fed1330f33f5650e" providerId="LiveId" clId="{2E8E6D86-624A-4E3F-AACB-CA7726FD4858}" dt="2023-11-28T07:32:40.585" v="70"/>
          <ac:picMkLst>
            <pc:docMk/>
            <pc:sldMk cId="1718612039" sldId="444"/>
            <ac:picMk id="7" creationId="{296E751C-EAD1-E3B3-D9C0-0239C016DA38}"/>
          </ac:picMkLst>
        </pc:picChg>
      </pc:sldChg>
      <pc:sldChg chg="addSp delSp modSp mod modTransition modAnim">
        <pc:chgData name="Leonie Smith" userId="fed1330f33f5650e" providerId="LiveId" clId="{2E8E6D86-624A-4E3F-AACB-CA7726FD4858}" dt="2023-11-28T07:33:53.326" v="76"/>
        <pc:sldMkLst>
          <pc:docMk/>
          <pc:sldMk cId="665805102" sldId="446"/>
        </pc:sldMkLst>
        <pc:picChg chg="add del mod">
          <ac:chgData name="Leonie Smith" userId="fed1330f33f5650e" providerId="LiveId" clId="{2E8E6D86-624A-4E3F-AACB-CA7726FD4858}" dt="2023-11-28T07:33:30.772" v="73"/>
          <ac:picMkLst>
            <pc:docMk/>
            <pc:sldMk cId="665805102" sldId="446"/>
            <ac:picMk id="3" creationId="{2AB35B94-3862-22BB-3B7D-34C8508F13BE}"/>
          </ac:picMkLst>
        </pc:picChg>
        <pc:picChg chg="add del mod">
          <ac:chgData name="Leonie Smith" userId="fed1330f33f5650e" providerId="LiveId" clId="{2E8E6D86-624A-4E3F-AACB-CA7726FD4858}" dt="2023-11-28T07:33:36.996" v="75"/>
          <ac:picMkLst>
            <pc:docMk/>
            <pc:sldMk cId="665805102" sldId="446"/>
            <ac:picMk id="5" creationId="{6F59376B-B841-8731-084F-C27CCA24FB94}"/>
          </ac:picMkLst>
        </pc:picChg>
        <pc:picChg chg="del">
          <ac:chgData name="Leonie Smith" userId="fed1330f33f5650e" providerId="LiveId" clId="{2E8E6D86-624A-4E3F-AACB-CA7726FD4858}" dt="2023-11-28T07:33:23.126" v="72"/>
          <ac:picMkLst>
            <pc:docMk/>
            <pc:sldMk cId="665805102" sldId="446"/>
            <ac:picMk id="7" creationId="{8541126F-B24E-6E77-8159-E325FF7EB666}"/>
          </ac:picMkLst>
        </pc:picChg>
        <pc:picChg chg="add del mod ord">
          <ac:chgData name="Leonie Smith" userId="fed1330f33f5650e" providerId="LiveId" clId="{2E8E6D86-624A-4E3F-AACB-CA7726FD4858}" dt="2023-11-28T07:33:53.326" v="76"/>
          <ac:picMkLst>
            <pc:docMk/>
            <pc:sldMk cId="665805102" sldId="446"/>
            <ac:picMk id="10" creationId="{ECEBDE68-58DE-DBB2-B5C0-86D1509F3C8A}"/>
          </ac:picMkLst>
        </pc:picChg>
        <pc:picChg chg="add mod">
          <ac:chgData name="Leonie Smith" userId="fed1330f33f5650e" providerId="LiveId" clId="{2E8E6D86-624A-4E3F-AACB-CA7726FD4858}" dt="2023-11-28T07:33:53.326" v="76"/>
          <ac:picMkLst>
            <pc:docMk/>
            <pc:sldMk cId="665805102" sldId="446"/>
            <ac:picMk id="11" creationId="{766850C7-5377-DD80-8BBB-338A00F5F9B5}"/>
          </ac:picMkLst>
        </pc:picChg>
      </pc:sldChg>
      <pc:sldChg chg="addSp delSp modSp mod modTransition modAnim">
        <pc:chgData name="Leonie Smith" userId="fed1330f33f5650e" providerId="LiveId" clId="{2E8E6D86-624A-4E3F-AACB-CA7726FD4858}" dt="2023-11-28T07:35:16.220" v="85"/>
        <pc:sldMkLst>
          <pc:docMk/>
          <pc:sldMk cId="843663555" sldId="448"/>
        </pc:sldMkLst>
        <pc:picChg chg="add del mod">
          <ac:chgData name="Leonie Smith" userId="fed1330f33f5650e" providerId="LiveId" clId="{2E8E6D86-624A-4E3F-AACB-CA7726FD4858}" dt="2023-11-28T07:34:18.530" v="79"/>
          <ac:picMkLst>
            <pc:docMk/>
            <pc:sldMk cId="843663555" sldId="448"/>
            <ac:picMk id="3" creationId="{BDEFBF91-EFB6-C8E7-11AB-DD585DD874DF}"/>
          </ac:picMkLst>
        </pc:picChg>
        <pc:picChg chg="del">
          <ac:chgData name="Leonie Smith" userId="fed1330f33f5650e" providerId="LiveId" clId="{2E8E6D86-624A-4E3F-AACB-CA7726FD4858}" dt="2023-11-28T07:34:07.305" v="78"/>
          <ac:picMkLst>
            <pc:docMk/>
            <pc:sldMk cId="843663555" sldId="448"/>
            <ac:picMk id="5" creationId="{07658648-8CDB-B6CE-90E3-8A20BAF57A7E}"/>
          </ac:picMkLst>
        </pc:picChg>
        <pc:picChg chg="add del mod">
          <ac:chgData name="Leonie Smith" userId="fed1330f33f5650e" providerId="LiveId" clId="{2E8E6D86-624A-4E3F-AACB-CA7726FD4858}" dt="2023-11-28T07:34:45.161" v="81"/>
          <ac:picMkLst>
            <pc:docMk/>
            <pc:sldMk cId="843663555" sldId="448"/>
            <ac:picMk id="7" creationId="{A50A0CE8-19E8-AE0F-825E-607C2CAE3F0F}"/>
          </ac:picMkLst>
        </pc:picChg>
        <pc:picChg chg="add del mod ord">
          <ac:chgData name="Leonie Smith" userId="fed1330f33f5650e" providerId="LiveId" clId="{2E8E6D86-624A-4E3F-AACB-CA7726FD4858}" dt="2023-11-28T07:34:55.094" v="82"/>
          <ac:picMkLst>
            <pc:docMk/>
            <pc:sldMk cId="843663555" sldId="448"/>
            <ac:picMk id="10" creationId="{24505E48-A68A-F2D6-7718-4C04E19813A1}"/>
          </ac:picMkLst>
        </pc:picChg>
        <pc:picChg chg="add del mod">
          <ac:chgData name="Leonie Smith" userId="fed1330f33f5650e" providerId="LiveId" clId="{2E8E6D86-624A-4E3F-AACB-CA7726FD4858}" dt="2023-11-28T07:34:59.797" v="84"/>
          <ac:picMkLst>
            <pc:docMk/>
            <pc:sldMk cId="843663555" sldId="448"/>
            <ac:picMk id="11" creationId="{2422F2F0-447D-C850-E2C7-47A0BC1E0EC6}"/>
          </ac:picMkLst>
        </pc:picChg>
        <pc:picChg chg="add del mod ord">
          <ac:chgData name="Leonie Smith" userId="fed1330f33f5650e" providerId="LiveId" clId="{2E8E6D86-624A-4E3F-AACB-CA7726FD4858}" dt="2023-11-28T07:35:16.220" v="85"/>
          <ac:picMkLst>
            <pc:docMk/>
            <pc:sldMk cId="843663555" sldId="448"/>
            <ac:picMk id="14" creationId="{7D98D2C6-27A8-0636-3482-313599AACF27}"/>
          </ac:picMkLst>
        </pc:picChg>
        <pc:picChg chg="add mod">
          <ac:chgData name="Leonie Smith" userId="fed1330f33f5650e" providerId="LiveId" clId="{2E8E6D86-624A-4E3F-AACB-CA7726FD4858}" dt="2023-11-28T07:35:16.220" v="85"/>
          <ac:picMkLst>
            <pc:docMk/>
            <pc:sldMk cId="843663555" sldId="448"/>
            <ac:picMk id="15" creationId="{E0BD68CC-CC44-EF3D-77ED-DB2AE1618BC8}"/>
          </ac:picMkLst>
        </pc:picChg>
      </pc:sldChg>
      <pc:sldChg chg="addSp delSp modSp mod modTransition modAnim">
        <pc:chgData name="Leonie Smith" userId="fed1330f33f5650e" providerId="LiveId" clId="{2E8E6D86-624A-4E3F-AACB-CA7726FD4858}" dt="2023-11-28T07:36:05.834" v="88"/>
        <pc:sldMkLst>
          <pc:docMk/>
          <pc:sldMk cId="538051216" sldId="450"/>
        </pc:sldMkLst>
        <pc:picChg chg="add del mod">
          <ac:chgData name="Leonie Smith" userId="fed1330f33f5650e" providerId="LiveId" clId="{2E8E6D86-624A-4E3F-AACB-CA7726FD4858}" dt="2023-11-28T07:36:05.834" v="88"/>
          <ac:picMkLst>
            <pc:docMk/>
            <pc:sldMk cId="538051216" sldId="450"/>
            <ac:picMk id="3" creationId="{F241CE10-001E-4440-6398-AFECE9EF1088}"/>
          </ac:picMkLst>
        </pc:picChg>
        <pc:picChg chg="add mod">
          <ac:chgData name="Leonie Smith" userId="fed1330f33f5650e" providerId="LiveId" clId="{2E8E6D86-624A-4E3F-AACB-CA7726FD4858}" dt="2023-11-28T07:36:05.834" v="88"/>
          <ac:picMkLst>
            <pc:docMk/>
            <pc:sldMk cId="538051216" sldId="450"/>
            <ac:picMk id="5" creationId="{0063D38A-8638-07B9-03E5-AAD82E3B3160}"/>
          </ac:picMkLst>
        </pc:picChg>
        <pc:picChg chg="del">
          <ac:chgData name="Leonie Smith" userId="fed1330f33f5650e" providerId="LiveId" clId="{2E8E6D86-624A-4E3F-AACB-CA7726FD4858}" dt="2023-11-28T07:35:49.293" v="87"/>
          <ac:picMkLst>
            <pc:docMk/>
            <pc:sldMk cId="538051216" sldId="450"/>
            <ac:picMk id="9" creationId="{774AF065-FAAD-8A28-5921-55DAEA3B0B4D}"/>
          </ac:picMkLst>
        </pc:picChg>
      </pc:sldChg>
      <pc:sldChg chg="addSp delSp modSp mod modTransition modAnim">
        <pc:chgData name="Leonie Smith" userId="fed1330f33f5650e" providerId="LiveId" clId="{2E8E6D86-624A-4E3F-AACB-CA7726FD4858}" dt="2023-11-28T07:36:30.742" v="91"/>
        <pc:sldMkLst>
          <pc:docMk/>
          <pc:sldMk cId="4002949039" sldId="452"/>
        </pc:sldMkLst>
        <pc:picChg chg="del">
          <ac:chgData name="Leonie Smith" userId="fed1330f33f5650e" providerId="LiveId" clId="{2E8E6D86-624A-4E3F-AACB-CA7726FD4858}" dt="2023-11-28T07:36:17.292" v="90"/>
          <ac:picMkLst>
            <pc:docMk/>
            <pc:sldMk cId="4002949039" sldId="452"/>
            <ac:picMk id="3" creationId="{0B0071E7-B7E3-58E7-6C5E-097E7D3E78E1}"/>
          </ac:picMkLst>
        </pc:picChg>
        <pc:picChg chg="add del mod">
          <ac:chgData name="Leonie Smith" userId="fed1330f33f5650e" providerId="LiveId" clId="{2E8E6D86-624A-4E3F-AACB-CA7726FD4858}" dt="2023-11-28T07:36:30.742" v="91"/>
          <ac:picMkLst>
            <pc:docMk/>
            <pc:sldMk cId="4002949039" sldId="452"/>
            <ac:picMk id="5" creationId="{10B76E09-B09C-F68B-F7DA-5180692364B3}"/>
          </ac:picMkLst>
        </pc:picChg>
        <pc:picChg chg="add mod">
          <ac:chgData name="Leonie Smith" userId="fed1330f33f5650e" providerId="LiveId" clId="{2E8E6D86-624A-4E3F-AACB-CA7726FD4858}" dt="2023-11-28T07:36:30.742" v="91"/>
          <ac:picMkLst>
            <pc:docMk/>
            <pc:sldMk cId="4002949039" sldId="452"/>
            <ac:picMk id="7" creationId="{26ABFBEE-31B5-FBCD-C6AA-D496F01D7441}"/>
          </ac:picMkLst>
        </pc:picChg>
      </pc:sldChg>
    </pc:docChg>
  </pc:docChgLst>
  <pc:docChgLst>
    <pc:chgData name="Leonie Smith" userId="fed1330f33f5650e" providerId="LiveId" clId="{B5CA257F-53E1-4065-B560-CA383B2CF6DE}"/>
    <pc:docChg chg="custSel modSld">
      <pc:chgData name="Leonie Smith" userId="fed1330f33f5650e" providerId="LiveId" clId="{B5CA257F-53E1-4065-B560-CA383B2CF6DE}" dt="2022-05-18T05:46:22.235" v="102" actId="5793"/>
      <pc:docMkLst>
        <pc:docMk/>
      </pc:docMkLst>
      <pc:sldChg chg="addSp delSp modSp modTransition modAnim modNotesTx">
        <pc:chgData name="Leonie Smith" userId="fed1330f33f5650e" providerId="LiveId" clId="{B5CA257F-53E1-4065-B560-CA383B2CF6DE}" dt="2022-05-18T05:46:22.235" v="102" actId="5793"/>
        <pc:sldMkLst>
          <pc:docMk/>
          <pc:sldMk cId="2869461528" sldId="308"/>
        </pc:sldMkLst>
        <pc:picChg chg="add del mod">
          <ac:chgData name="Leonie Smith" userId="fed1330f33f5650e" providerId="LiveId" clId="{B5CA257F-53E1-4065-B560-CA383B2CF6DE}" dt="2022-05-17T05:50:52.732" v="1"/>
          <ac:picMkLst>
            <pc:docMk/>
            <pc:sldMk cId="2869461528" sldId="308"/>
            <ac:picMk id="4" creationId="{4A4FEB8D-DA21-669D-0916-A62E8881FAD6}"/>
          </ac:picMkLst>
        </pc:picChg>
        <pc:picChg chg="add mod">
          <ac:chgData name="Leonie Smith" userId="fed1330f33f5650e" providerId="LiveId" clId="{B5CA257F-53E1-4065-B560-CA383B2CF6DE}" dt="2022-05-17T05:50:59.082" v="2"/>
          <ac:picMkLst>
            <pc:docMk/>
            <pc:sldMk cId="2869461528" sldId="308"/>
            <ac:picMk id="5" creationId="{EFBD9CD3-6493-6262-B098-53344D6913F5}"/>
          </ac:picMkLst>
        </pc:picChg>
      </pc:sldChg>
      <pc:sldChg chg="addSp delSp modSp modTransition modAnim">
        <pc:chgData name="Leonie Smith" userId="fed1330f33f5650e" providerId="LiveId" clId="{B5CA257F-53E1-4065-B560-CA383B2CF6DE}" dt="2022-05-17T05:52:34.122" v="5"/>
        <pc:sldMkLst>
          <pc:docMk/>
          <pc:sldMk cId="1003827451" sldId="426"/>
        </pc:sldMkLst>
        <pc:picChg chg="add del mod">
          <ac:chgData name="Leonie Smith" userId="fed1330f33f5650e" providerId="LiveId" clId="{B5CA257F-53E1-4065-B560-CA383B2CF6DE}" dt="2022-05-17T05:52:21.191" v="4"/>
          <ac:picMkLst>
            <pc:docMk/>
            <pc:sldMk cId="1003827451" sldId="426"/>
            <ac:picMk id="2" creationId="{27ECBB8C-023C-D395-54FC-778025303281}"/>
          </ac:picMkLst>
        </pc:picChg>
        <pc:picChg chg="add mod">
          <ac:chgData name="Leonie Smith" userId="fed1330f33f5650e" providerId="LiveId" clId="{B5CA257F-53E1-4065-B560-CA383B2CF6DE}" dt="2022-05-17T05:52:34.122" v="5"/>
          <ac:picMkLst>
            <pc:docMk/>
            <pc:sldMk cId="1003827451" sldId="426"/>
            <ac:picMk id="3" creationId="{0F374308-BC8A-8C19-0615-55A6DBB4BC37}"/>
          </ac:picMkLst>
        </pc:picChg>
      </pc:sldChg>
      <pc:sldChg chg="addSp delSp modSp modTransition modAnim">
        <pc:chgData name="Leonie Smith" userId="fed1330f33f5650e" providerId="LiveId" clId="{B5CA257F-53E1-4065-B560-CA383B2CF6DE}" dt="2022-05-17T05:54:25.262" v="10"/>
        <pc:sldMkLst>
          <pc:docMk/>
          <pc:sldMk cId="2174129452" sldId="428"/>
        </pc:sldMkLst>
        <pc:picChg chg="add del mod">
          <ac:chgData name="Leonie Smith" userId="fed1330f33f5650e" providerId="LiveId" clId="{B5CA257F-53E1-4065-B560-CA383B2CF6DE}" dt="2022-05-17T05:54:01.532" v="7"/>
          <ac:picMkLst>
            <pc:docMk/>
            <pc:sldMk cId="2174129452" sldId="428"/>
            <ac:picMk id="2" creationId="{EE187ADD-530C-A1B5-0556-2DA5DEE552D1}"/>
          </ac:picMkLst>
        </pc:picChg>
        <pc:picChg chg="add del mod">
          <ac:chgData name="Leonie Smith" userId="fed1330f33f5650e" providerId="LiveId" clId="{B5CA257F-53E1-4065-B560-CA383B2CF6DE}" dt="2022-05-17T05:54:10.585" v="9"/>
          <ac:picMkLst>
            <pc:docMk/>
            <pc:sldMk cId="2174129452" sldId="428"/>
            <ac:picMk id="3" creationId="{ECA51BFA-2716-1C52-E5D9-DAEF555CE1B6}"/>
          </ac:picMkLst>
        </pc:picChg>
        <pc:picChg chg="add mod">
          <ac:chgData name="Leonie Smith" userId="fed1330f33f5650e" providerId="LiveId" clId="{B5CA257F-53E1-4065-B560-CA383B2CF6DE}" dt="2022-05-17T05:54:25.262" v="10"/>
          <ac:picMkLst>
            <pc:docMk/>
            <pc:sldMk cId="2174129452" sldId="428"/>
            <ac:picMk id="5" creationId="{2BD366AD-AA85-FF3E-2B10-E7578942837B}"/>
          </ac:picMkLst>
        </pc:picChg>
      </pc:sldChg>
      <pc:sldChg chg="addSp delSp modSp modTransition modAnim">
        <pc:chgData name="Leonie Smith" userId="fed1330f33f5650e" providerId="LiveId" clId="{B5CA257F-53E1-4065-B560-CA383B2CF6DE}" dt="2022-05-17T06:00:37.837" v="17"/>
        <pc:sldMkLst>
          <pc:docMk/>
          <pc:sldMk cId="942615762" sldId="430"/>
        </pc:sldMkLst>
        <pc:picChg chg="add del mod">
          <ac:chgData name="Leonie Smith" userId="fed1330f33f5650e" providerId="LiveId" clId="{B5CA257F-53E1-4065-B560-CA383B2CF6DE}" dt="2022-05-17T05:58:13.350" v="12"/>
          <ac:picMkLst>
            <pc:docMk/>
            <pc:sldMk cId="942615762" sldId="430"/>
            <ac:picMk id="2" creationId="{E0D9CF7E-5C51-4B08-92CA-A74E6A50B1F9}"/>
          </ac:picMkLst>
        </pc:picChg>
        <pc:picChg chg="add del mod">
          <ac:chgData name="Leonie Smith" userId="fed1330f33f5650e" providerId="LiveId" clId="{B5CA257F-53E1-4065-B560-CA383B2CF6DE}" dt="2022-05-17T05:59:53.631" v="14"/>
          <ac:picMkLst>
            <pc:docMk/>
            <pc:sldMk cId="942615762" sldId="430"/>
            <ac:picMk id="3" creationId="{DDC195B2-BEBA-0373-C84E-CA3C1D5FF026}"/>
          </ac:picMkLst>
        </pc:picChg>
        <pc:picChg chg="add del mod">
          <ac:chgData name="Leonie Smith" userId="fed1330f33f5650e" providerId="LiveId" clId="{B5CA257F-53E1-4065-B560-CA383B2CF6DE}" dt="2022-05-17T06:00:15.450" v="16"/>
          <ac:picMkLst>
            <pc:docMk/>
            <pc:sldMk cId="942615762" sldId="430"/>
            <ac:picMk id="5" creationId="{1A006DD1-43EE-331A-7820-52C25E22FB42}"/>
          </ac:picMkLst>
        </pc:picChg>
        <pc:picChg chg="add mod">
          <ac:chgData name="Leonie Smith" userId="fed1330f33f5650e" providerId="LiveId" clId="{B5CA257F-53E1-4065-B560-CA383B2CF6DE}" dt="2022-05-17T06:00:37.837" v="17"/>
          <ac:picMkLst>
            <pc:docMk/>
            <pc:sldMk cId="942615762" sldId="430"/>
            <ac:picMk id="7" creationId="{9A3A5B7E-57A1-441F-1774-F84201F40C81}"/>
          </ac:picMkLst>
        </pc:picChg>
      </pc:sldChg>
      <pc:sldChg chg="addSp delSp modSp modTransition modAnim">
        <pc:chgData name="Leonie Smith" userId="fed1330f33f5650e" providerId="LiveId" clId="{B5CA257F-53E1-4065-B560-CA383B2CF6DE}" dt="2022-05-17T06:07:57.046" v="27"/>
        <pc:sldMkLst>
          <pc:docMk/>
          <pc:sldMk cId="1886351016" sldId="432"/>
        </pc:sldMkLst>
        <pc:picChg chg="add del mod">
          <ac:chgData name="Leonie Smith" userId="fed1330f33f5650e" providerId="LiveId" clId="{B5CA257F-53E1-4065-B560-CA383B2CF6DE}" dt="2022-05-17T06:07:15.005" v="22"/>
          <ac:picMkLst>
            <pc:docMk/>
            <pc:sldMk cId="1886351016" sldId="432"/>
            <ac:picMk id="2" creationId="{570201F1-AD26-4B02-AA92-07AE8C93A411}"/>
          </ac:picMkLst>
        </pc:picChg>
        <pc:picChg chg="add del mod">
          <ac:chgData name="Leonie Smith" userId="fed1330f33f5650e" providerId="LiveId" clId="{B5CA257F-53E1-4065-B560-CA383B2CF6DE}" dt="2022-05-17T06:07:29.145" v="24"/>
          <ac:picMkLst>
            <pc:docMk/>
            <pc:sldMk cId="1886351016" sldId="432"/>
            <ac:picMk id="3" creationId="{0EBC2371-33C6-D4DE-05BD-A744049EF7F8}"/>
          </ac:picMkLst>
        </pc:picChg>
        <pc:picChg chg="add del mod">
          <ac:chgData name="Leonie Smith" userId="fed1330f33f5650e" providerId="LiveId" clId="{B5CA257F-53E1-4065-B560-CA383B2CF6DE}" dt="2022-05-17T06:07:43.315" v="26"/>
          <ac:picMkLst>
            <pc:docMk/>
            <pc:sldMk cId="1886351016" sldId="432"/>
            <ac:picMk id="5" creationId="{43BB5479-4A23-6B20-E0F7-BAA45FCD6221}"/>
          </ac:picMkLst>
        </pc:picChg>
        <pc:picChg chg="add mod">
          <ac:chgData name="Leonie Smith" userId="fed1330f33f5650e" providerId="LiveId" clId="{B5CA257F-53E1-4065-B560-CA383B2CF6DE}" dt="2022-05-17T06:07:57.046" v="27"/>
          <ac:picMkLst>
            <pc:docMk/>
            <pc:sldMk cId="1886351016" sldId="432"/>
            <ac:picMk id="7" creationId="{1C21F04F-0D36-537A-66AC-64EC016A73D4}"/>
          </ac:picMkLst>
        </pc:picChg>
      </pc:sldChg>
      <pc:sldChg chg="addSp delSp modSp modTransition modAnim">
        <pc:chgData name="Leonie Smith" userId="fed1330f33f5650e" providerId="LiveId" clId="{B5CA257F-53E1-4065-B560-CA383B2CF6DE}" dt="2022-05-17T06:04:46.333" v="21"/>
        <pc:sldMkLst>
          <pc:docMk/>
          <pc:sldMk cId="882125327" sldId="434"/>
        </pc:sldMkLst>
        <pc:picChg chg="add del mod">
          <ac:chgData name="Leonie Smith" userId="fed1330f33f5650e" providerId="LiveId" clId="{B5CA257F-53E1-4065-B560-CA383B2CF6DE}" dt="2022-05-17T06:04:32.914" v="20"/>
          <ac:picMkLst>
            <pc:docMk/>
            <pc:sldMk cId="882125327" sldId="434"/>
            <ac:picMk id="2" creationId="{33FC28B2-75B8-A72C-5A0B-61DB0F5D2F58}"/>
          </ac:picMkLst>
        </pc:picChg>
        <pc:picChg chg="add mod">
          <ac:chgData name="Leonie Smith" userId="fed1330f33f5650e" providerId="LiveId" clId="{B5CA257F-53E1-4065-B560-CA383B2CF6DE}" dt="2022-05-17T06:04:46.333" v="21"/>
          <ac:picMkLst>
            <pc:docMk/>
            <pc:sldMk cId="882125327" sldId="434"/>
            <ac:picMk id="3" creationId="{46DF076B-7932-378E-8AEC-21C3DC058BF2}"/>
          </ac:picMkLst>
        </pc:picChg>
      </pc:sldChg>
      <pc:sldChg chg="addSp modSp">
        <pc:chgData name="Leonie Smith" userId="fed1330f33f5650e" providerId="LiveId" clId="{B5CA257F-53E1-4065-B560-CA383B2CF6DE}" dt="2022-05-17T06:09:44.674" v="28"/>
        <pc:sldMkLst>
          <pc:docMk/>
          <pc:sldMk cId="3195935868" sldId="436"/>
        </pc:sldMkLst>
        <pc:picChg chg="add mod">
          <ac:chgData name="Leonie Smith" userId="fed1330f33f5650e" providerId="LiveId" clId="{B5CA257F-53E1-4065-B560-CA383B2CF6DE}" dt="2022-05-17T06:09:44.674" v="28"/>
          <ac:picMkLst>
            <pc:docMk/>
            <pc:sldMk cId="3195935868" sldId="436"/>
            <ac:picMk id="2" creationId="{065D1A53-204D-617B-66C3-AC7F2AFBCD5B}"/>
          </ac:picMkLst>
        </pc:picChg>
      </pc:sldChg>
      <pc:sldChg chg="addSp delSp modSp modTransition modAnim">
        <pc:chgData name="Leonie Smith" userId="fed1330f33f5650e" providerId="LiveId" clId="{B5CA257F-53E1-4065-B560-CA383B2CF6DE}" dt="2022-05-17T06:12:46.129" v="35"/>
        <pc:sldMkLst>
          <pc:docMk/>
          <pc:sldMk cId="3261377596" sldId="438"/>
        </pc:sldMkLst>
        <pc:picChg chg="add del mod">
          <ac:chgData name="Leonie Smith" userId="fed1330f33f5650e" providerId="LiveId" clId="{B5CA257F-53E1-4065-B560-CA383B2CF6DE}" dt="2022-05-17T06:11:07.913" v="30"/>
          <ac:picMkLst>
            <pc:docMk/>
            <pc:sldMk cId="3261377596" sldId="438"/>
            <ac:picMk id="2" creationId="{4376D0DC-54C2-B875-47E9-428074CA13EB}"/>
          </ac:picMkLst>
        </pc:picChg>
        <pc:picChg chg="add del mod">
          <ac:chgData name="Leonie Smith" userId="fed1330f33f5650e" providerId="LiveId" clId="{B5CA257F-53E1-4065-B560-CA383B2CF6DE}" dt="2022-05-17T06:12:13.920" v="32"/>
          <ac:picMkLst>
            <pc:docMk/>
            <pc:sldMk cId="3261377596" sldId="438"/>
            <ac:picMk id="3" creationId="{2BA27D67-1D6D-C9EE-8E8B-6C075F1FC414}"/>
          </ac:picMkLst>
        </pc:picChg>
        <pc:picChg chg="add del mod">
          <ac:chgData name="Leonie Smith" userId="fed1330f33f5650e" providerId="LiveId" clId="{B5CA257F-53E1-4065-B560-CA383B2CF6DE}" dt="2022-05-17T06:12:25.712" v="34"/>
          <ac:picMkLst>
            <pc:docMk/>
            <pc:sldMk cId="3261377596" sldId="438"/>
            <ac:picMk id="5" creationId="{A23B2AB6-5ECE-B5B8-444C-077DDEF7B666}"/>
          </ac:picMkLst>
        </pc:picChg>
        <pc:picChg chg="add mod">
          <ac:chgData name="Leonie Smith" userId="fed1330f33f5650e" providerId="LiveId" clId="{B5CA257F-53E1-4065-B560-CA383B2CF6DE}" dt="2022-05-17T06:12:46.129" v="35"/>
          <ac:picMkLst>
            <pc:docMk/>
            <pc:sldMk cId="3261377596" sldId="438"/>
            <ac:picMk id="7" creationId="{19AD413D-2035-E4C6-A789-81293A213EE6}"/>
          </ac:picMkLst>
        </pc:picChg>
      </pc:sldChg>
      <pc:sldChg chg="addSp delSp modSp modTransition modAnim">
        <pc:chgData name="Leonie Smith" userId="fed1330f33f5650e" providerId="LiveId" clId="{B5CA257F-53E1-4065-B560-CA383B2CF6DE}" dt="2022-05-17T06:20:09.697" v="58"/>
        <pc:sldMkLst>
          <pc:docMk/>
          <pc:sldMk cId="923867738" sldId="440"/>
        </pc:sldMkLst>
        <pc:picChg chg="add del mod">
          <ac:chgData name="Leonie Smith" userId="fed1330f33f5650e" providerId="LiveId" clId="{B5CA257F-53E1-4065-B560-CA383B2CF6DE}" dt="2022-05-17T06:14:33.679" v="37"/>
          <ac:picMkLst>
            <pc:docMk/>
            <pc:sldMk cId="923867738" sldId="440"/>
            <ac:picMk id="2" creationId="{99CBE439-4EEA-3EC9-6CB1-F8A4F279C126}"/>
          </ac:picMkLst>
        </pc:picChg>
        <pc:picChg chg="add del mod">
          <ac:chgData name="Leonie Smith" userId="fed1330f33f5650e" providerId="LiveId" clId="{B5CA257F-53E1-4065-B560-CA383B2CF6DE}" dt="2022-05-17T06:14:43.175" v="39"/>
          <ac:picMkLst>
            <pc:docMk/>
            <pc:sldMk cId="923867738" sldId="440"/>
            <ac:picMk id="3" creationId="{32955344-2113-7F94-75FD-703B8922490B}"/>
          </ac:picMkLst>
        </pc:picChg>
        <pc:picChg chg="add del mod">
          <ac:chgData name="Leonie Smith" userId="fed1330f33f5650e" providerId="LiveId" clId="{B5CA257F-53E1-4065-B560-CA383B2CF6DE}" dt="2022-05-17T06:15:18.328" v="41"/>
          <ac:picMkLst>
            <pc:docMk/>
            <pc:sldMk cId="923867738" sldId="440"/>
            <ac:picMk id="5" creationId="{D30DD2C2-F38E-528F-F46E-56529283A274}"/>
          </ac:picMkLst>
        </pc:picChg>
        <pc:picChg chg="add del mod">
          <ac:chgData name="Leonie Smith" userId="fed1330f33f5650e" providerId="LiveId" clId="{B5CA257F-53E1-4065-B560-CA383B2CF6DE}" dt="2022-05-17T06:15:56.111" v="43"/>
          <ac:picMkLst>
            <pc:docMk/>
            <pc:sldMk cId="923867738" sldId="440"/>
            <ac:picMk id="7" creationId="{FC8E8C68-D633-AC2D-C478-9EFCA34FF7F1}"/>
          </ac:picMkLst>
        </pc:picChg>
        <pc:picChg chg="add del mod">
          <ac:chgData name="Leonie Smith" userId="fed1330f33f5650e" providerId="LiveId" clId="{B5CA257F-53E1-4065-B560-CA383B2CF6DE}" dt="2022-05-17T06:16:09.757" v="45"/>
          <ac:picMkLst>
            <pc:docMk/>
            <pc:sldMk cId="923867738" sldId="440"/>
            <ac:picMk id="8" creationId="{ADE6E3B7-BE1F-037F-8B3F-B8A30B886D2E}"/>
          </ac:picMkLst>
        </pc:picChg>
        <pc:picChg chg="add del mod">
          <ac:chgData name="Leonie Smith" userId="fed1330f33f5650e" providerId="LiveId" clId="{B5CA257F-53E1-4065-B560-CA383B2CF6DE}" dt="2022-05-17T06:16:53.615" v="47"/>
          <ac:picMkLst>
            <pc:docMk/>
            <pc:sldMk cId="923867738" sldId="440"/>
            <ac:picMk id="9" creationId="{C3770141-6E9F-5BDD-FF42-80F8D1D1757D}"/>
          </ac:picMkLst>
        </pc:picChg>
        <pc:picChg chg="add del mod">
          <ac:chgData name="Leonie Smith" userId="fed1330f33f5650e" providerId="LiveId" clId="{B5CA257F-53E1-4065-B560-CA383B2CF6DE}" dt="2022-05-17T06:17:23.351" v="49"/>
          <ac:picMkLst>
            <pc:docMk/>
            <pc:sldMk cId="923867738" sldId="440"/>
            <ac:picMk id="10" creationId="{6121F199-B34A-7C21-19E6-4B0988C5FA0D}"/>
          </ac:picMkLst>
        </pc:picChg>
        <pc:picChg chg="add del mod">
          <ac:chgData name="Leonie Smith" userId="fed1330f33f5650e" providerId="LiveId" clId="{B5CA257F-53E1-4065-B560-CA383B2CF6DE}" dt="2022-05-17T06:17:54.115" v="51"/>
          <ac:picMkLst>
            <pc:docMk/>
            <pc:sldMk cId="923867738" sldId="440"/>
            <ac:picMk id="11" creationId="{F6A68172-DA94-7B2B-AE97-210ACC6AF4D7}"/>
          </ac:picMkLst>
        </pc:picChg>
        <pc:picChg chg="add del mod">
          <ac:chgData name="Leonie Smith" userId="fed1330f33f5650e" providerId="LiveId" clId="{B5CA257F-53E1-4065-B560-CA383B2CF6DE}" dt="2022-05-17T06:19:25.055" v="53"/>
          <ac:picMkLst>
            <pc:docMk/>
            <pc:sldMk cId="923867738" sldId="440"/>
            <ac:picMk id="12" creationId="{07093BCE-E448-8FB8-6F82-A6B00B2D19BA}"/>
          </ac:picMkLst>
        </pc:picChg>
        <pc:picChg chg="add del mod">
          <ac:chgData name="Leonie Smith" userId="fed1330f33f5650e" providerId="LiveId" clId="{B5CA257F-53E1-4065-B560-CA383B2CF6DE}" dt="2022-05-17T06:19:36.451" v="55"/>
          <ac:picMkLst>
            <pc:docMk/>
            <pc:sldMk cId="923867738" sldId="440"/>
            <ac:picMk id="13" creationId="{D1A231DF-5030-2DAA-FA7A-5F7B7202B4BD}"/>
          </ac:picMkLst>
        </pc:picChg>
        <pc:picChg chg="add del mod">
          <ac:chgData name="Leonie Smith" userId="fed1330f33f5650e" providerId="LiveId" clId="{B5CA257F-53E1-4065-B560-CA383B2CF6DE}" dt="2022-05-17T06:19:52.579" v="57"/>
          <ac:picMkLst>
            <pc:docMk/>
            <pc:sldMk cId="923867738" sldId="440"/>
            <ac:picMk id="14" creationId="{4298DE3D-9766-5297-73E5-AF47F54F358A}"/>
          </ac:picMkLst>
        </pc:picChg>
        <pc:picChg chg="add mod">
          <ac:chgData name="Leonie Smith" userId="fed1330f33f5650e" providerId="LiveId" clId="{B5CA257F-53E1-4065-B560-CA383B2CF6DE}" dt="2022-05-17T06:20:09.697" v="58"/>
          <ac:picMkLst>
            <pc:docMk/>
            <pc:sldMk cId="923867738" sldId="440"/>
            <ac:picMk id="15" creationId="{6CE2C683-5CCF-28E8-D584-CB009E88185C}"/>
          </ac:picMkLst>
        </pc:picChg>
      </pc:sldChg>
      <pc:sldChg chg="addSp delSp modSp modTransition modAnim">
        <pc:chgData name="Leonie Smith" userId="fed1330f33f5650e" providerId="LiveId" clId="{B5CA257F-53E1-4065-B560-CA383B2CF6DE}" dt="2022-05-17T06:27:54.969" v="69"/>
        <pc:sldMkLst>
          <pc:docMk/>
          <pc:sldMk cId="2180228365" sldId="442"/>
        </pc:sldMkLst>
        <pc:picChg chg="add del mod">
          <ac:chgData name="Leonie Smith" userId="fed1330f33f5650e" providerId="LiveId" clId="{B5CA257F-53E1-4065-B560-CA383B2CF6DE}" dt="2022-05-17T06:24:36.306" v="60"/>
          <ac:picMkLst>
            <pc:docMk/>
            <pc:sldMk cId="2180228365" sldId="442"/>
            <ac:picMk id="2" creationId="{ED70C933-9C59-5A01-4780-50DC1E992BAF}"/>
          </ac:picMkLst>
        </pc:picChg>
        <pc:picChg chg="add del mod">
          <ac:chgData name="Leonie Smith" userId="fed1330f33f5650e" providerId="LiveId" clId="{B5CA257F-53E1-4065-B560-CA383B2CF6DE}" dt="2022-05-17T06:26:31.549" v="62"/>
          <ac:picMkLst>
            <pc:docMk/>
            <pc:sldMk cId="2180228365" sldId="442"/>
            <ac:picMk id="3" creationId="{F5D17080-8EB1-F1E7-6EE0-6113EA5533A9}"/>
          </ac:picMkLst>
        </pc:picChg>
        <pc:picChg chg="add del mod">
          <ac:chgData name="Leonie Smith" userId="fed1330f33f5650e" providerId="LiveId" clId="{B5CA257F-53E1-4065-B560-CA383B2CF6DE}" dt="2022-05-17T06:26:39.563" v="64"/>
          <ac:picMkLst>
            <pc:docMk/>
            <pc:sldMk cId="2180228365" sldId="442"/>
            <ac:picMk id="5" creationId="{A44917F4-BA87-30ED-130B-73686CED1746}"/>
          </ac:picMkLst>
        </pc:picChg>
        <pc:picChg chg="add del mod">
          <ac:chgData name="Leonie Smith" userId="fed1330f33f5650e" providerId="LiveId" clId="{B5CA257F-53E1-4065-B560-CA383B2CF6DE}" dt="2022-05-17T06:26:58.336" v="66"/>
          <ac:picMkLst>
            <pc:docMk/>
            <pc:sldMk cId="2180228365" sldId="442"/>
            <ac:picMk id="7" creationId="{3516BB71-8C79-EAF5-71B7-035DA182C34E}"/>
          </ac:picMkLst>
        </pc:picChg>
        <pc:picChg chg="add del mod">
          <ac:chgData name="Leonie Smith" userId="fed1330f33f5650e" providerId="LiveId" clId="{B5CA257F-53E1-4065-B560-CA383B2CF6DE}" dt="2022-05-17T06:27:42.122" v="68"/>
          <ac:picMkLst>
            <pc:docMk/>
            <pc:sldMk cId="2180228365" sldId="442"/>
            <ac:picMk id="8" creationId="{C405DDB2-6ADE-BA1B-647D-915089D86C79}"/>
          </ac:picMkLst>
        </pc:picChg>
        <pc:picChg chg="add mod">
          <ac:chgData name="Leonie Smith" userId="fed1330f33f5650e" providerId="LiveId" clId="{B5CA257F-53E1-4065-B560-CA383B2CF6DE}" dt="2022-05-17T06:27:54.969" v="69"/>
          <ac:picMkLst>
            <pc:docMk/>
            <pc:sldMk cId="2180228365" sldId="442"/>
            <ac:picMk id="9" creationId="{3CDF82B1-6B26-7D68-F505-D14DBCC2BDBD}"/>
          </ac:picMkLst>
        </pc:picChg>
      </pc:sldChg>
      <pc:sldChg chg="addSp delSp modSp modTransition modAnim">
        <pc:chgData name="Leonie Smith" userId="fed1330f33f5650e" providerId="LiveId" clId="{B5CA257F-53E1-4065-B560-CA383B2CF6DE}" dt="2022-05-17T06:29:56.631" v="72"/>
        <pc:sldMkLst>
          <pc:docMk/>
          <pc:sldMk cId="1718612039" sldId="444"/>
        </pc:sldMkLst>
        <pc:picChg chg="add del mod">
          <ac:chgData name="Leonie Smith" userId="fed1330f33f5650e" providerId="LiveId" clId="{B5CA257F-53E1-4065-B560-CA383B2CF6DE}" dt="2022-05-17T06:29:43.328" v="71"/>
          <ac:picMkLst>
            <pc:docMk/>
            <pc:sldMk cId="1718612039" sldId="444"/>
            <ac:picMk id="2" creationId="{C942D97E-DA9E-B290-B862-149E9B08BDC5}"/>
          </ac:picMkLst>
        </pc:picChg>
        <pc:picChg chg="add mod">
          <ac:chgData name="Leonie Smith" userId="fed1330f33f5650e" providerId="LiveId" clId="{B5CA257F-53E1-4065-B560-CA383B2CF6DE}" dt="2022-05-17T06:29:56.631" v="72"/>
          <ac:picMkLst>
            <pc:docMk/>
            <pc:sldMk cId="1718612039" sldId="444"/>
            <ac:picMk id="3" creationId="{62075027-6909-8235-6303-4CDAF27769A1}"/>
          </ac:picMkLst>
        </pc:picChg>
      </pc:sldChg>
      <pc:sldChg chg="addSp delSp modSp modTransition modAnim">
        <pc:chgData name="Leonie Smith" userId="fed1330f33f5650e" providerId="LiveId" clId="{B5CA257F-53E1-4065-B560-CA383B2CF6DE}" dt="2022-05-17T06:34:08.858" v="79"/>
        <pc:sldMkLst>
          <pc:docMk/>
          <pc:sldMk cId="665805102" sldId="446"/>
        </pc:sldMkLst>
        <pc:picChg chg="add del mod">
          <ac:chgData name="Leonie Smith" userId="fed1330f33f5650e" providerId="LiveId" clId="{B5CA257F-53E1-4065-B560-CA383B2CF6DE}" dt="2022-05-17T06:33:00.840" v="74"/>
          <ac:picMkLst>
            <pc:docMk/>
            <pc:sldMk cId="665805102" sldId="446"/>
            <ac:picMk id="2" creationId="{F499294A-2227-D59A-F9F4-2BDB9F0D8276}"/>
          </ac:picMkLst>
        </pc:picChg>
        <pc:picChg chg="add del mod">
          <ac:chgData name="Leonie Smith" userId="fed1330f33f5650e" providerId="LiveId" clId="{B5CA257F-53E1-4065-B560-CA383B2CF6DE}" dt="2022-05-17T06:33:42.942" v="76"/>
          <ac:picMkLst>
            <pc:docMk/>
            <pc:sldMk cId="665805102" sldId="446"/>
            <ac:picMk id="3" creationId="{D02267CB-8542-7CB3-0882-0C52CC6582E7}"/>
          </ac:picMkLst>
        </pc:picChg>
        <pc:picChg chg="add del mod">
          <ac:chgData name="Leonie Smith" userId="fed1330f33f5650e" providerId="LiveId" clId="{B5CA257F-53E1-4065-B560-CA383B2CF6DE}" dt="2022-05-17T06:33:53.815" v="78"/>
          <ac:picMkLst>
            <pc:docMk/>
            <pc:sldMk cId="665805102" sldId="446"/>
            <ac:picMk id="5" creationId="{B9459582-9423-040A-72E5-BD20819A6945}"/>
          </ac:picMkLst>
        </pc:picChg>
        <pc:picChg chg="add mod">
          <ac:chgData name="Leonie Smith" userId="fed1330f33f5650e" providerId="LiveId" clId="{B5CA257F-53E1-4065-B560-CA383B2CF6DE}" dt="2022-05-17T06:34:08.858" v="79"/>
          <ac:picMkLst>
            <pc:docMk/>
            <pc:sldMk cId="665805102" sldId="446"/>
            <ac:picMk id="7" creationId="{8541126F-B24E-6E77-8159-E325FF7EB666}"/>
          </ac:picMkLst>
        </pc:picChg>
      </pc:sldChg>
      <pc:sldChg chg="addSp delSp modSp modTransition modAnim">
        <pc:chgData name="Leonie Smith" userId="fed1330f33f5650e" providerId="LiveId" clId="{B5CA257F-53E1-4065-B560-CA383B2CF6DE}" dt="2022-05-17T06:36:47.415" v="84"/>
        <pc:sldMkLst>
          <pc:docMk/>
          <pc:sldMk cId="843663555" sldId="448"/>
        </pc:sldMkLst>
        <pc:picChg chg="add del mod">
          <ac:chgData name="Leonie Smith" userId="fed1330f33f5650e" providerId="LiveId" clId="{B5CA257F-53E1-4065-B560-CA383B2CF6DE}" dt="2022-05-17T06:36:15.076" v="81"/>
          <ac:picMkLst>
            <pc:docMk/>
            <pc:sldMk cId="843663555" sldId="448"/>
            <ac:picMk id="2" creationId="{3FF67A6A-E019-8E83-B356-F24E28C9282F}"/>
          </ac:picMkLst>
        </pc:picChg>
        <pc:picChg chg="add del mod">
          <ac:chgData name="Leonie Smith" userId="fed1330f33f5650e" providerId="LiveId" clId="{B5CA257F-53E1-4065-B560-CA383B2CF6DE}" dt="2022-05-17T06:36:26.706" v="83"/>
          <ac:picMkLst>
            <pc:docMk/>
            <pc:sldMk cId="843663555" sldId="448"/>
            <ac:picMk id="3" creationId="{78E7347C-DB3C-9489-972B-99016B685839}"/>
          </ac:picMkLst>
        </pc:picChg>
        <pc:picChg chg="add mod">
          <ac:chgData name="Leonie Smith" userId="fed1330f33f5650e" providerId="LiveId" clId="{B5CA257F-53E1-4065-B560-CA383B2CF6DE}" dt="2022-05-17T06:36:47.415" v="84"/>
          <ac:picMkLst>
            <pc:docMk/>
            <pc:sldMk cId="843663555" sldId="448"/>
            <ac:picMk id="5" creationId="{07658648-8CDB-B6CE-90E3-8A20BAF57A7E}"/>
          </ac:picMkLst>
        </pc:picChg>
      </pc:sldChg>
      <pc:sldChg chg="addSp delSp modSp modTransition modAnim">
        <pc:chgData name="Leonie Smith" userId="fed1330f33f5650e" providerId="LiveId" clId="{B5CA257F-53E1-4065-B560-CA383B2CF6DE}" dt="2022-05-17T06:40:07.784" v="95"/>
        <pc:sldMkLst>
          <pc:docMk/>
          <pc:sldMk cId="538051216" sldId="450"/>
        </pc:sldMkLst>
        <pc:picChg chg="add del mod">
          <ac:chgData name="Leonie Smith" userId="fed1330f33f5650e" providerId="LiveId" clId="{B5CA257F-53E1-4065-B560-CA383B2CF6DE}" dt="2022-05-17T06:37:44.158" v="86"/>
          <ac:picMkLst>
            <pc:docMk/>
            <pc:sldMk cId="538051216" sldId="450"/>
            <ac:picMk id="2" creationId="{7E57E97D-5CFA-B1AF-3257-9C174F06EB2F}"/>
          </ac:picMkLst>
        </pc:picChg>
        <pc:picChg chg="add del mod">
          <ac:chgData name="Leonie Smith" userId="fed1330f33f5650e" providerId="LiveId" clId="{B5CA257F-53E1-4065-B560-CA383B2CF6DE}" dt="2022-05-17T06:38:24.007" v="88"/>
          <ac:picMkLst>
            <pc:docMk/>
            <pc:sldMk cId="538051216" sldId="450"/>
            <ac:picMk id="3" creationId="{8550188E-479D-ED20-7D3E-88A3F23A3563}"/>
          </ac:picMkLst>
        </pc:picChg>
        <pc:picChg chg="add del mod">
          <ac:chgData name="Leonie Smith" userId="fed1330f33f5650e" providerId="LiveId" clId="{B5CA257F-53E1-4065-B560-CA383B2CF6DE}" dt="2022-05-17T06:39:11.910" v="90"/>
          <ac:picMkLst>
            <pc:docMk/>
            <pc:sldMk cId="538051216" sldId="450"/>
            <ac:picMk id="5" creationId="{BDBDA205-D175-4D88-6C59-10A68AF343F1}"/>
          </ac:picMkLst>
        </pc:picChg>
        <pc:picChg chg="add del mod">
          <ac:chgData name="Leonie Smith" userId="fed1330f33f5650e" providerId="LiveId" clId="{B5CA257F-53E1-4065-B560-CA383B2CF6DE}" dt="2022-05-17T06:39:29.271" v="92"/>
          <ac:picMkLst>
            <pc:docMk/>
            <pc:sldMk cId="538051216" sldId="450"/>
            <ac:picMk id="7" creationId="{61B66DF2-54A8-030C-1892-6C3A27BEB638}"/>
          </ac:picMkLst>
        </pc:picChg>
        <pc:picChg chg="add del mod">
          <ac:chgData name="Leonie Smith" userId="fed1330f33f5650e" providerId="LiveId" clId="{B5CA257F-53E1-4065-B560-CA383B2CF6DE}" dt="2022-05-17T06:39:51.548" v="94"/>
          <ac:picMkLst>
            <pc:docMk/>
            <pc:sldMk cId="538051216" sldId="450"/>
            <ac:picMk id="8" creationId="{46F7A4AD-D6A8-9D09-BC37-71CEA1D1D6C9}"/>
          </ac:picMkLst>
        </pc:picChg>
        <pc:picChg chg="add mod">
          <ac:chgData name="Leonie Smith" userId="fed1330f33f5650e" providerId="LiveId" clId="{B5CA257F-53E1-4065-B560-CA383B2CF6DE}" dt="2022-05-17T06:40:07.784" v="95"/>
          <ac:picMkLst>
            <pc:docMk/>
            <pc:sldMk cId="538051216" sldId="450"/>
            <ac:picMk id="9" creationId="{774AF065-FAAD-8A28-5921-55DAEA3B0B4D}"/>
          </ac:picMkLst>
        </pc:picChg>
      </pc:sldChg>
      <pc:sldChg chg="addSp delSp modSp modTransition modAnim">
        <pc:chgData name="Leonie Smith" userId="fed1330f33f5650e" providerId="LiveId" clId="{B5CA257F-53E1-4065-B560-CA383B2CF6DE}" dt="2022-05-17T06:43:06.093" v="98"/>
        <pc:sldMkLst>
          <pc:docMk/>
          <pc:sldMk cId="4002949039" sldId="452"/>
        </pc:sldMkLst>
        <pc:picChg chg="add del mod">
          <ac:chgData name="Leonie Smith" userId="fed1330f33f5650e" providerId="LiveId" clId="{B5CA257F-53E1-4065-B560-CA383B2CF6DE}" dt="2022-05-17T06:42:41.202" v="97"/>
          <ac:picMkLst>
            <pc:docMk/>
            <pc:sldMk cId="4002949039" sldId="452"/>
            <ac:picMk id="2" creationId="{74C74F73-5408-FDD9-F21C-CEB406039462}"/>
          </ac:picMkLst>
        </pc:picChg>
        <pc:picChg chg="add mod">
          <ac:chgData name="Leonie Smith" userId="fed1330f33f5650e" providerId="LiveId" clId="{B5CA257F-53E1-4065-B560-CA383B2CF6DE}" dt="2022-05-17T06:43:06.093" v="98"/>
          <ac:picMkLst>
            <pc:docMk/>
            <pc:sldMk cId="4002949039" sldId="452"/>
            <ac:picMk id="3" creationId="{0B0071E7-B7E3-58E7-6C5E-097E7D3E78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20 Solomon</a:t>
            </a:r>
          </a:p>
          <a:p>
            <a:pPr algn="l"/>
            <a:r>
              <a:rPr lang="en-US" sz="1800" b="0" i="0" u="none" strike="noStrike" baseline="0" dirty="0">
                <a:latin typeface="TimesNewRomanPSMT"/>
              </a:rPr>
              <a:t>1. David chooses Solomon - 1 Kings 1:5-53 (Left Top)</a:t>
            </a:r>
          </a:p>
          <a:p>
            <a:pPr algn="l"/>
            <a:r>
              <a:rPr lang="en-US" sz="1800" b="0" i="0" u="none" strike="noStrike" baseline="0" dirty="0">
                <a:latin typeface="TimesNewRomanPSMT"/>
              </a:rPr>
              <a:t>2. Solomon asks God for wisdom - 1 Kings 3:4-15 (Right Top)</a:t>
            </a:r>
          </a:p>
          <a:p>
            <a:pPr algn="l"/>
            <a:r>
              <a:rPr lang="en-US" sz="1800" b="0" i="0" u="none" strike="noStrike" baseline="0" dirty="0">
                <a:latin typeface="TimesNewRomanPSMT"/>
              </a:rPr>
              <a:t>3. Two women and one child - 1 Kings 3:16-28; 4:29-34 (Right Bottom)</a:t>
            </a:r>
          </a:p>
          <a:p>
            <a:pPr algn="l"/>
            <a:r>
              <a:rPr lang="en-US" sz="1800" b="0" i="0" u="none" strike="noStrike" baseline="0" dirty="0">
                <a:latin typeface="TimesNewRomanPSMT"/>
              </a:rPr>
              <a:t>4. Dedication of the temple - 1 Kings 6:1-14; 8:1-14, 54; 9:1-9 (Center)</a:t>
            </a:r>
          </a:p>
          <a:p>
            <a:pPr algn="l"/>
            <a:r>
              <a:rPr lang="en-US" sz="1800" b="0" i="0" u="none" strike="noStrike" baseline="0" dirty="0">
                <a:latin typeface="TimesNewRomanPSMT"/>
              </a:rPr>
              <a:t>5. Queen of Sheba visits Solomon -1 Kings 10:1-9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9942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20-1</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Video 6">
            <a:hlinkClick r:id="" action="ppaction://media"/>
            <a:extLst>
              <a:ext uri="{FF2B5EF4-FFF2-40B4-BE49-F238E27FC236}">
                <a16:creationId xmlns:a16="http://schemas.microsoft.com/office/drawing/2014/main" id="{939D6E12-3845-569C-0E82-8088082DF4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51"/>
    </mc:Choice>
    <mc:Fallback xmlns="">
      <p:transition spd="slow" advTm="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86E30-CD76-4A44-8923-F73A41E8AE02}"/>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1DCF887-CDE5-899A-7438-E0A9F2BBE93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10But he did not invite Nathan the prophet, </a:t>
            </a:r>
            <a:r>
              <a:rPr lang="en-US" sz="4400" dirty="0" err="1">
                <a:solidFill>
                  <a:srgbClr val="121212"/>
                </a:solidFill>
                <a:latin typeface="ArialMT"/>
              </a:rPr>
              <a:t>Benaiah</a:t>
            </a:r>
            <a:r>
              <a:rPr lang="en-US" sz="4400" dirty="0">
                <a:solidFill>
                  <a:srgbClr val="121212"/>
                </a:solidFill>
                <a:latin typeface="ArialMT"/>
              </a:rPr>
              <a:t>, the mighty men, or his brother Solomon.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10ལུང་སྟོན་པ་ནཱ་ཐན་དང་། པེ་ནཱ་ཡ་དང་། དཔའ་བོ་རྣམས་དང་། སྐུ་མཆེད་སོ་ལོ་མོན་བཅས་ནི་མ་བོས་སོ། །</a:t>
            </a:r>
            <a:endParaRPr lang="en-ZA" dirty="0"/>
          </a:p>
        </p:txBody>
      </p:sp>
      <p:pic>
        <p:nvPicPr>
          <p:cNvPr id="8" name="Video 7">
            <a:hlinkClick r:id="" action="ppaction://media"/>
            <a:extLst>
              <a:ext uri="{FF2B5EF4-FFF2-40B4-BE49-F238E27FC236}">
                <a16:creationId xmlns:a16="http://schemas.microsoft.com/office/drawing/2014/main" id="{FD9A7F6F-48CC-06E4-0F0B-085F5A9483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2309"/>
    </mc:Choice>
    <mc:Fallback xmlns="">
      <p:transition spd="slow" advTm="1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B16830-BB3A-4A91-9579-0A230A616B83}"/>
              </a:ext>
            </a:extLst>
          </p:cNvPr>
          <p:cNvPicPr>
            <a:picLocks noChangeAspect="1"/>
          </p:cNvPicPr>
          <p:nvPr/>
        </p:nvPicPr>
        <p:blipFill>
          <a:blip r:embed="rId2"/>
          <a:stretch>
            <a:fillRect/>
          </a:stretch>
        </p:blipFill>
        <p:spPr>
          <a:xfrm>
            <a:off x="-73048" y="0"/>
            <a:ext cx="12265047" cy="7604329"/>
          </a:xfrm>
          <a:prstGeom prst="rect">
            <a:avLst/>
          </a:prstGeom>
        </p:spPr>
      </p:pic>
      <p:sp>
        <p:nvSpPr>
          <p:cNvPr id="5" name="TextBox 4">
            <a:extLst>
              <a:ext uri="{FF2B5EF4-FFF2-40B4-BE49-F238E27FC236}">
                <a16:creationId xmlns:a16="http://schemas.microsoft.com/office/drawing/2014/main" id="{DC82766B-5295-97ED-6964-FA1A10EB3D2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11Then Nathan said to Bathsheba the mother of Solomon, “Have you not heard that Adonijah son of </a:t>
            </a:r>
            <a:r>
              <a:rPr lang="en-US" sz="4400" dirty="0" err="1">
                <a:solidFill>
                  <a:srgbClr val="121212"/>
                </a:solidFill>
                <a:latin typeface="ArialMT"/>
              </a:rPr>
              <a:t>Haggith</a:t>
            </a:r>
            <a:r>
              <a:rPr lang="en-US" sz="4400" dirty="0">
                <a:solidFill>
                  <a:srgbClr val="121212"/>
                </a:solidFill>
                <a:latin typeface="ArialMT"/>
              </a:rPr>
              <a:t> has become king, and our lord David does not know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11དེ་ནས་ནཱ་ཐན་གྱིས་སོ་ལོ་མོན་གྱི་མ་ཡུམ་པད་ཤེ་བཱ་ལ་ན་རེ། ཧག་གིད་ཀྱི་བུ་ཨ་དོ་ནེ་ཡཱ་རྒྱལ་པོར་བསྡད་པ་དེ་ཁྱེད་ཀྱིས་མ་ཐོས་སམ། རང་ཅག་གི་ཇོ་བོ་དཱ་བིད་ཀྱིས་དོན་དེ་ད་དུང་ཤེས་མེད་དོ། ། </a:t>
            </a:r>
            <a:endParaRPr lang="en-ZA" dirty="0"/>
          </a:p>
        </p:txBody>
      </p:sp>
      <p:pic>
        <p:nvPicPr>
          <p:cNvPr id="11" name="Video 10">
            <a:hlinkClick r:id="" action="ppaction://media"/>
            <a:extLst>
              <a:ext uri="{FF2B5EF4-FFF2-40B4-BE49-F238E27FC236}">
                <a16:creationId xmlns:a16="http://schemas.microsoft.com/office/drawing/2014/main" id="{89FBC399-9436-2C95-547E-ECA2FD7AB0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5621"/>
    </mc:Choice>
    <mc:Fallback xmlns="">
      <p:transition spd="slow" advTm="1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E74999E-B9A7-44B5-BCD9-C8B3FDB11E44}"/>
              </a:ext>
            </a:extLst>
          </p:cNvPr>
          <p:cNvPicPr>
            <a:picLocks noChangeAspect="1"/>
          </p:cNvPicPr>
          <p:nvPr/>
        </p:nvPicPr>
        <p:blipFill>
          <a:blip r:embed="rId2"/>
          <a:stretch>
            <a:fillRect/>
          </a:stretch>
        </p:blipFill>
        <p:spPr>
          <a:xfrm>
            <a:off x="-200288" y="-956541"/>
            <a:ext cx="12592575" cy="7814541"/>
          </a:xfrm>
          <a:prstGeom prst="rect">
            <a:avLst/>
          </a:prstGeom>
        </p:spPr>
      </p:pic>
      <p:sp>
        <p:nvSpPr>
          <p:cNvPr id="5" name="TextBox 4">
            <a:extLst>
              <a:ext uri="{FF2B5EF4-FFF2-40B4-BE49-F238E27FC236}">
                <a16:creationId xmlns:a16="http://schemas.microsoft.com/office/drawing/2014/main" id="{FD37FFFC-19FD-E1DE-D5B0-D52401E6502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13Go at once to King David and say, ‘My lord the king, did you not swear to your maidservant, “Surely your son Solomon will reign after me, and he will sit on my throne”? Why then has Adonijah become king?’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13ཁྱེད་རྒྱལ་པོ་དཱ་བིད་ཀྱི་དྲུང་དུ་ཕྱིན་ཏེ་ཁོང་ལ་འདི་ལྟར་སྨྲོས་ཤིག ཀྱེ་ངའི་ཇོ་བོ་དང་ངའི་རྒྱལ་པོ་ལགས། ཁྱེད་ཀྱིས་སྔོན་ཆད་གཡོག་མོ་ང་ལ་མནའ་བཞེས་ཏེ། ཁྱེད་ཀྱི་བུ་སོ་ལོ་མོན་ངའི་རྗེས་སུ་རྒྱལ་པོར་སྡོད་ཅིང་ཁོ་ནི་ངའི་ཁྲི་ལ་སྡོད་པར་འགྱུར་ཞེས་གསུངས་པ་མ་ཡིན་ནམ། ད་ལྟ་ཨ་དོ་ནེ་ཡཱ་རྒྱལ་པོར་བསྡད་པ་འདི་ཅི་ཡིན་ཞེས་ཞུས་ཤིག</a:t>
            </a:r>
            <a:endParaRPr lang="en-ZA" sz="1600" dirty="0"/>
          </a:p>
        </p:txBody>
      </p:sp>
      <p:pic>
        <p:nvPicPr>
          <p:cNvPr id="8" name="Video 7">
            <a:hlinkClick r:id="" action="ppaction://media"/>
            <a:extLst>
              <a:ext uri="{FF2B5EF4-FFF2-40B4-BE49-F238E27FC236}">
                <a16:creationId xmlns:a16="http://schemas.microsoft.com/office/drawing/2014/main" id="{80ACD54C-F494-76FB-E078-019BCE6EC5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5757"/>
    </mc:Choice>
    <mc:Fallback xmlns="">
      <p:transition spd="slow" advTm="1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1A6A467-E4A5-4D0B-A4C6-D79644BF944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2D7655E-D04A-C385-63AE-2BCE3A2A0B3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Bathsheba did this and then said20And as for you, my lord the king, the eyes of all Israel are upon you to tell them who will sit on the throne of my lord the king after him.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20ཀྱེ་ངའི་ཇོ་བོ་དང་ངའི་རྒྱལ་པོ་ལགས། ད་ནི་ཁྱེད་ཀྱི་རྗེས་སུ་ཉིད་ཀྱི་རྒྱལ་ཁྲི་ལ་སུ་ཞིག་འགོད་པར་འགྱུར་བ་ཁྱེད་ཀྱིས་གསུང་བ་ལ། ཡེས་ར་ཨེལ་པ་ཐམས་ཅད་ཀྱི་མིག་གིས་ཁྱེད་ལ་བལྟས་ཡོད། </a:t>
            </a:r>
            <a:endParaRPr lang="en-ZA" sz="1400" dirty="0"/>
          </a:p>
        </p:txBody>
      </p:sp>
      <p:pic>
        <p:nvPicPr>
          <p:cNvPr id="10" name="Video 9">
            <a:hlinkClick r:id="" action="ppaction://media"/>
            <a:extLst>
              <a:ext uri="{FF2B5EF4-FFF2-40B4-BE49-F238E27FC236}">
                <a16:creationId xmlns:a16="http://schemas.microsoft.com/office/drawing/2014/main" id="{502DD83B-43B3-06A3-0710-F04BB20F35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639"/>
    </mc:Choice>
    <mc:Fallback xmlns="">
      <p:transition spd="slow" advTm="1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8E84C23-A2AA-4265-B587-C423CACDAFB6}"/>
              </a:ext>
            </a:extLst>
          </p:cNvPr>
          <p:cNvPicPr>
            <a:picLocks noChangeAspect="1"/>
          </p:cNvPicPr>
          <p:nvPr/>
        </p:nvPicPr>
        <p:blipFill>
          <a:blip r:embed="rId2"/>
          <a:stretch>
            <a:fillRect/>
          </a:stretch>
        </p:blipFill>
        <p:spPr>
          <a:xfrm>
            <a:off x="-200288" y="-956541"/>
            <a:ext cx="12592575" cy="7814541"/>
          </a:xfrm>
          <a:prstGeom prst="rect">
            <a:avLst/>
          </a:prstGeom>
        </p:spPr>
      </p:pic>
      <p:sp>
        <p:nvSpPr>
          <p:cNvPr id="7" name="TextBox 6">
            <a:extLst>
              <a:ext uri="{FF2B5EF4-FFF2-40B4-BE49-F238E27FC236}">
                <a16:creationId xmlns:a16="http://schemas.microsoft.com/office/drawing/2014/main" id="{8AA7E85E-8758-5A9F-3DAD-8226C322B2D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29And the king swore an oath, saying, “As surely as the Lord lives, who has redeemed my life from all distress,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29རྒྱལ་པོས་མནའ་བཞེས་ནས་འདི་ལྟར། བདག་གིས་རང་ཉིད་དཀའ་སྡུག་ཐམས་ཅད་ལས་བསྐྱབས་པའི་གཏན་དུ་བཞུགས་པའི་དཀོན་མཆོག་ཡ་ཝཱེ་དཔང་དུ་བཙུགས་ནས་མནའ་བསྐྱལ་བ་ཡིན་ཏེ།</a:t>
            </a:r>
            <a:endParaRPr lang="en-ZA" sz="1400" dirty="0"/>
          </a:p>
        </p:txBody>
      </p:sp>
      <p:pic>
        <p:nvPicPr>
          <p:cNvPr id="11" name="Video 10">
            <a:hlinkClick r:id="" action="ppaction://media"/>
            <a:extLst>
              <a:ext uri="{FF2B5EF4-FFF2-40B4-BE49-F238E27FC236}">
                <a16:creationId xmlns:a16="http://schemas.microsoft.com/office/drawing/2014/main" id="{6310F1B2-1155-C7B4-5E12-1136C4FFE9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050"/>
    </mc:Choice>
    <mc:Fallback xmlns="">
      <p:transition spd="slow" advTm="1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20ED7C-8E55-4805-8EE9-D2501BFA02B6}"/>
              </a:ext>
            </a:extLst>
          </p:cNvPr>
          <p:cNvPicPr>
            <a:picLocks noChangeAspect="1"/>
          </p:cNvPicPr>
          <p:nvPr/>
        </p:nvPicPr>
        <p:blipFill>
          <a:blip r:embed="rId2"/>
          <a:stretch>
            <a:fillRect/>
          </a:stretch>
        </p:blipFill>
        <p:spPr>
          <a:xfrm>
            <a:off x="0" y="-1"/>
            <a:ext cx="12232381" cy="7218947"/>
          </a:xfrm>
          <a:prstGeom prst="rect">
            <a:avLst/>
          </a:prstGeom>
        </p:spPr>
      </p:pic>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5AE1D5-8542-416B-8BAF-AEEF8F18C658}"/>
              </a:ext>
            </a:extLst>
          </p:cNvPr>
          <p:cNvPicPr>
            <a:picLocks noChangeAspect="1"/>
          </p:cNvPicPr>
          <p:nvPr/>
        </p:nvPicPr>
        <p:blipFill>
          <a:blip r:embed="rId2"/>
          <a:stretch>
            <a:fillRect/>
          </a:stretch>
        </p:blipFill>
        <p:spPr>
          <a:xfrm>
            <a:off x="-1" y="386"/>
            <a:ext cx="13162547" cy="6845582"/>
          </a:xfrm>
          <a:prstGeom prst="rect">
            <a:avLst/>
          </a:prstGeom>
        </p:spPr>
      </p:pic>
      <p:sp>
        <p:nvSpPr>
          <p:cNvPr id="5" name="TextBox 4">
            <a:extLst>
              <a:ext uri="{FF2B5EF4-FFF2-40B4-BE49-F238E27FC236}">
                <a16:creationId xmlns:a16="http://schemas.microsoft.com/office/drawing/2014/main" id="{206BA074-1EE8-5EB7-9A83-6A8823727B1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30I will carry out this very day exactly what I swore to you by the Lord, the God of Israel: Surely your son Solomon will reign after me, and he will sit on my throne in my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30ངས་དེ་སྔར་ཡེས་ར་ཨེལ་གྱི་དཀོན་མཆོག་ཡ་ཝཱེ་དཔང་དུ་བཙུགས་ནས་ཇི་ལྟར་མནའ་ཁུར་ཅིང་། ཁྱོད་ཀྱི་བུ་སོ་ལོ་མོན་ངའི་རྗེས་སུ་རྒྱལ་པོར་སྡོད་ཅིང་ཁོ་ངའི་ཚབ་ཏུ་ཁྲི་ལ་སྡོད་པར་འགྱུར་རོ་ཞེས་སྨྲས་པ་བཞིན་དུ། ངས་དེ་རིང་གི་ཉིན་མོར་ཡང་དེ་བཞིན་བསྒྲུབ་པར་བྱའོ་ཞེས་གསུངས་པའོ། ། </a:t>
            </a:r>
            <a:endParaRPr lang="en-ZA" sz="1600" dirty="0"/>
          </a:p>
        </p:txBody>
      </p:sp>
      <p:pic>
        <p:nvPicPr>
          <p:cNvPr id="7" name="Video 6">
            <a:hlinkClick r:id="" action="ppaction://media"/>
            <a:extLst>
              <a:ext uri="{FF2B5EF4-FFF2-40B4-BE49-F238E27FC236}">
                <a16:creationId xmlns:a16="http://schemas.microsoft.com/office/drawing/2014/main" id="{296E751C-EAD1-E3B3-D9C0-0239C016DA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476"/>
    </mc:Choice>
    <mc:Fallback xmlns="">
      <p:transition spd="slow" advTm="1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19A79B-AC83-40AE-90BD-17C9A0E1BC38}"/>
              </a:ext>
            </a:extLst>
          </p:cNvPr>
          <p:cNvPicPr>
            <a:picLocks noChangeAspect="1"/>
          </p:cNvPicPr>
          <p:nvPr/>
        </p:nvPicPr>
        <p:blipFill>
          <a:blip r:embed="rId2"/>
          <a:stretch>
            <a:fillRect/>
          </a:stretch>
        </p:blipFill>
        <p:spPr>
          <a:xfrm>
            <a:off x="-518160" y="0"/>
            <a:ext cx="12710160" cy="6843932"/>
          </a:xfrm>
          <a:prstGeom prst="rect">
            <a:avLst/>
          </a:prstGeom>
        </p:spPr>
      </p:pic>
      <p:sp>
        <p:nvSpPr>
          <p:cNvPr id="5" name="TextBox 4">
            <a:extLst>
              <a:ext uri="{FF2B5EF4-FFF2-40B4-BE49-F238E27FC236}">
                <a16:creationId xmlns:a16="http://schemas.microsoft.com/office/drawing/2014/main" id="{35941E55-84E0-6B2B-49AF-C55A52FD4E7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33He said to them, “Take my officials with you. Have my son Solomon get on my own mule. Take him down to the Gihon spring.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33རྒྱལ་པོས་དེ་དག་ལ། ཁྱོད་ཅག་གིས་རང་གི་བདག་པོ་ངའི་ཞབས་ཕྱི་གཞན་རྣམས་ཁྲིད་དེ་སོ་ལོ་མོན་ངའི་དྲེལ་ལ་བསྐྱོན་ནས་མར་གེ་ཧོན་ཞེས་པའི་ཆུ་མིག་ཏུ་ཁྲིད་ཅིག </a:t>
            </a:r>
            <a:endParaRPr lang="en-ZA" dirty="0"/>
          </a:p>
        </p:txBody>
      </p:sp>
      <p:pic>
        <p:nvPicPr>
          <p:cNvPr id="11" name="Video 10">
            <a:hlinkClick r:id="" action="ppaction://media"/>
            <a:extLst>
              <a:ext uri="{FF2B5EF4-FFF2-40B4-BE49-F238E27FC236}">
                <a16:creationId xmlns:a16="http://schemas.microsoft.com/office/drawing/2014/main" id="{766850C7-5377-DD80-8BBB-338A00F5F9B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705"/>
    </mc:Choice>
    <mc:Fallback xmlns="">
      <p:transition spd="slow" advTm="1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96A4D8-C790-4C94-982B-BE5A26EC72B7}"/>
              </a:ext>
            </a:extLst>
          </p:cNvPr>
          <p:cNvPicPr>
            <a:picLocks noChangeAspect="1"/>
          </p:cNvPicPr>
          <p:nvPr/>
        </p:nvPicPr>
        <p:blipFill>
          <a:blip r:embed="rId2"/>
          <a:stretch>
            <a:fillRect/>
          </a:stretch>
        </p:blipFill>
        <p:spPr>
          <a:xfrm>
            <a:off x="0" y="-213359"/>
            <a:ext cx="12192000" cy="7071360"/>
          </a:xfrm>
          <a:prstGeom prst="rect">
            <a:avLst/>
          </a:prstGeom>
        </p:spPr>
      </p:pic>
      <p:sp>
        <p:nvSpPr>
          <p:cNvPr id="5" name="TextBox 4">
            <a:extLst>
              <a:ext uri="{FF2B5EF4-FFF2-40B4-BE49-F238E27FC236}">
                <a16:creationId xmlns:a16="http://schemas.microsoft.com/office/drawing/2014/main" id="{3E7427D5-EB5C-A94B-38E8-0C0EA4A265B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34There Zadok the priest and Nathan the prophet are to anoint him king over Israel. You are to blow the ram’s horn and declare, ‘Long live King Solomon!’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གནས་དེར་མཆོད་དཔོན་ཟཱ་ཏོག་དང་ལུང་སྟོན་པ་ནཱ་ཐན་གཉིས་ཀྱིས་ཁོ་ཡེས་ར་ཨེལ་གྱི་རྒྱལ་པོར་འགྱུར་ཆེད་ཁོའི་མགོ་ལ་སྣུམ་གྱིས་འབྱུག་དགོས་ཤིང་། ཁྱོད་ཅག་གིས་རྭ་དུང་ཡང་བུས་ལ། རྒྱལ་པོ་སོ་ལོ་མོན་ཁྲི་ལོར་བརྟན་པར་ཤོག་ཅེས་འབོད་སྒྲ་སྒྲོག་པར་གྱིས། </a:t>
            </a:r>
            <a:endParaRPr lang="en-ZA" sz="1600" dirty="0"/>
          </a:p>
        </p:txBody>
      </p:sp>
      <p:pic>
        <p:nvPicPr>
          <p:cNvPr id="15" name="Video 14">
            <a:hlinkClick r:id="" action="ppaction://media"/>
            <a:extLst>
              <a:ext uri="{FF2B5EF4-FFF2-40B4-BE49-F238E27FC236}">
                <a16:creationId xmlns:a16="http://schemas.microsoft.com/office/drawing/2014/main" id="{E0BD68CC-CC44-EF3D-77ED-DB2AE1618B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1956C51-8CE5-42DA-8DBC-AFFD3C78444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9D34410-EE67-4553-F7DC-FFCB077316E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35Then you shall go up with him, and he is to come and sit on my throne and reign in my place. For I have appointed him ruler over Israel and Judah.”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35ཡང་དེ་ནས་ཁྱོད་ཅག་ཁོའི་རྗེས་སུ་འབྲངས་ནས་ཡར་འོང་དགོས་ཤིང་། ཁོ་ངའི་ཁྲི་ལ་བཀོད་ནས་ངའི་རྗེས་སུ་རྒྱལ་པོར་སྡོད་དུ་འཇུག་དགོས་ཏེ། ངས་ཁོ་ནི་ཡེས་ར་ཨེལ་དང་ཡ་ཧུ་དཱའི་རྒྱལ་པོར་བསྐོས་པ་ཡིན་ཞེས་གསུངས་སོ། ། </a:t>
            </a:r>
            <a:endParaRPr lang="en-ZA" sz="1600" dirty="0"/>
          </a:p>
        </p:txBody>
      </p:sp>
      <p:pic>
        <p:nvPicPr>
          <p:cNvPr id="5" name="Video 4">
            <a:hlinkClick r:id="" action="ppaction://media"/>
            <a:extLst>
              <a:ext uri="{FF2B5EF4-FFF2-40B4-BE49-F238E27FC236}">
                <a16:creationId xmlns:a16="http://schemas.microsoft.com/office/drawing/2014/main" id="{0063D38A-8638-07B9-03E5-AAD82E3B31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871"/>
    </mc:Choice>
    <mc:Fallback xmlns="">
      <p:transition spd="slow" advTm="1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D3E3C8-2DB4-442B-88EC-3D0B5AD722F7}"/>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DEBD40-2633-6548-8C3C-115EE0C99C5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(They did it all just as David had instructed.)</a:t>
            </a:r>
          </a:p>
          <a:p>
            <a:r>
              <a:rPr lang="en-US" sz="4000" b="0" i="0" dirty="0">
                <a:solidFill>
                  <a:srgbClr val="121212"/>
                </a:solidFill>
                <a:effectLst/>
                <a:latin typeface="ArialMT"/>
              </a:rPr>
              <a:t>40All the people followed him, playing flutes and rejoicing with such a great joy that the earth was split by the sound.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40ཡང་མི་ཐམས་ཅད་ཁོའི་རྗེས་སུ་འབྲངས་ནས་ཡར་སོང་བ་དང་། མི་རྣམས་ཀྱིས་གླིང་བུ་འབུད་བཞིན་དགའ་དགའ་སྤྲོ་སྤྲོ་བྱས་ཤིང་། དེ་དག་གི་ཀི་སྒྲ་ནི་ས་གཞི་འདར་བ་ཙམ་དུ་བྱུང་ངོ་། །</a:t>
            </a:r>
            <a:endParaRPr lang="en-ZA" sz="1600" dirty="0"/>
          </a:p>
        </p:txBody>
      </p:sp>
      <p:pic>
        <p:nvPicPr>
          <p:cNvPr id="7" name="Video 6">
            <a:hlinkClick r:id="" action="ppaction://media"/>
            <a:extLst>
              <a:ext uri="{FF2B5EF4-FFF2-40B4-BE49-F238E27FC236}">
                <a16:creationId xmlns:a16="http://schemas.microsoft.com/office/drawing/2014/main" id="{26ABFBEE-31B5-FBCD-C6AA-D496F01D74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David chooses Solomon - 1 Kings 1:5-53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800" b="1" cap="all" dirty="0">
                <a:solidFill>
                  <a:srgbClr val="121212"/>
                </a:solidFill>
                <a:latin typeface="ArialMT"/>
              </a:rPr>
              <a:t>རྒྱལ་རབས་དང་པོ། 1</a:t>
            </a:r>
          </a:p>
          <a:p>
            <a:r>
              <a:rPr lang="bo-CN" sz="8800" b="1" i="0" dirty="0">
                <a:solidFill>
                  <a:srgbClr val="121212"/>
                </a:solidFill>
                <a:effectLst/>
                <a:latin typeface="ArialMT"/>
              </a:rPr>
              <a:t>སོ་ལོ་མོན་རྒྱལ་པོར་བསྐོས་པ།</a:t>
            </a:r>
            <a:endParaRPr lang="en-ZA" sz="8800" dirty="0"/>
          </a:p>
        </p:txBody>
      </p:sp>
      <p:pic>
        <p:nvPicPr>
          <p:cNvPr id="7" name="Video 6">
            <a:hlinkClick r:id="" action="ppaction://media"/>
            <a:extLst>
              <a:ext uri="{FF2B5EF4-FFF2-40B4-BE49-F238E27FC236}">
                <a16:creationId xmlns:a16="http://schemas.microsoft.com/office/drawing/2014/main" id="{8DC53C51-C07C-0594-61AD-52472DE2DA3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062"/>
    </mc:Choice>
    <mc:Fallback xmlns="">
      <p:transition spd="slow" advTm="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8B2349-FF75-4F88-B6DE-C9643CD76455}"/>
              </a:ext>
            </a:extLst>
          </p:cNvPr>
          <p:cNvPicPr>
            <a:picLocks noChangeAspect="1"/>
          </p:cNvPicPr>
          <p:nvPr/>
        </p:nvPicPr>
        <p:blipFill>
          <a:blip r:embed="rId2"/>
          <a:stretch>
            <a:fillRect/>
          </a:stretch>
        </p:blipFill>
        <p:spPr>
          <a:xfrm>
            <a:off x="0" y="0"/>
            <a:ext cx="12268542" cy="7818120"/>
          </a:xfrm>
          <a:prstGeom prst="rect">
            <a:avLst/>
          </a:prstGeom>
        </p:spPr>
      </p:pic>
      <p:sp>
        <p:nvSpPr>
          <p:cNvPr id="5" name="TextBox 4">
            <a:extLst>
              <a:ext uri="{FF2B5EF4-FFF2-40B4-BE49-F238E27FC236}">
                <a16:creationId xmlns:a16="http://schemas.microsoft.com/office/drawing/2014/main" id="{73C36791-1F82-F30B-3F6D-18B69A98633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6423A87-2E33-4875-98B1-D05E3D190E6C}"/>
              </a:ext>
            </a:extLst>
          </p:cNvPr>
          <p:cNvPicPr>
            <a:picLocks noChangeAspect="1"/>
          </p:cNvPicPr>
          <p:nvPr/>
        </p:nvPicPr>
        <p:blipFill>
          <a:blip r:embed="rId2"/>
          <a:stretch>
            <a:fillRect/>
          </a:stretch>
        </p:blipFill>
        <p:spPr>
          <a:xfrm>
            <a:off x="0" y="-1"/>
            <a:ext cx="12232381" cy="7218947"/>
          </a:xfrm>
          <a:prstGeom prst="rect">
            <a:avLst/>
          </a:prstGeom>
        </p:spPr>
      </p:pic>
      <p:sp>
        <p:nvSpPr>
          <p:cNvPr id="2" name="TextBox 1">
            <a:extLst>
              <a:ext uri="{FF2B5EF4-FFF2-40B4-BE49-F238E27FC236}">
                <a16:creationId xmlns:a16="http://schemas.microsoft.com/office/drawing/2014/main" id="{5077A8C3-0A64-0796-82A7-F8720C34E32B}"/>
              </a:ext>
            </a:extLst>
          </p:cNvPr>
          <p:cNvSpPr txBox="1"/>
          <p:nvPr/>
        </p:nvSpPr>
        <p:spPr>
          <a:xfrm>
            <a:off x="362125" y="3609472"/>
            <a:ext cx="7193380" cy="3248527"/>
          </a:xfrm>
          <a:prstGeom prst="rect">
            <a:avLst/>
          </a:prstGeom>
          <a:noFill/>
        </p:spPr>
        <p:txBody>
          <a:bodyPr wrap="square" rtlCol="0">
            <a:noAutofit/>
          </a:bodyPr>
          <a:lstStyle/>
          <a:p>
            <a:r>
              <a:rPr lang="bo-CN" sz="8800" b="1" cap="all" dirty="0">
                <a:solidFill>
                  <a:schemeClr val="bg1"/>
                </a:solidFill>
                <a:latin typeface="ArialMT"/>
              </a:rPr>
              <a:t>རྒྱལ་རབས་དང་པོ། 1</a:t>
            </a:r>
          </a:p>
          <a:p>
            <a:r>
              <a:rPr lang="bo-CN" sz="8800" b="1" i="0" dirty="0">
                <a:solidFill>
                  <a:schemeClr val="bg1"/>
                </a:solidFill>
                <a:effectLst/>
                <a:latin typeface="ArialMT"/>
              </a:rPr>
              <a:t>སོ་ལོ་མོན་རྒྱལ་པོར་བསྐོས་པ།</a:t>
            </a:r>
            <a:endParaRPr lang="en-ZA" sz="8800" dirty="0">
              <a:solidFill>
                <a:schemeClr val="bg1"/>
              </a:solidFill>
            </a:endParaRPr>
          </a:p>
        </p:txBody>
      </p:sp>
      <p:sp>
        <p:nvSpPr>
          <p:cNvPr id="3" name="TextBox 2">
            <a:extLst>
              <a:ext uri="{FF2B5EF4-FFF2-40B4-BE49-F238E27FC236}">
                <a16:creationId xmlns:a16="http://schemas.microsoft.com/office/drawing/2014/main" id="{B5FFE86E-912C-0EB9-9A83-6F6F031D8349}"/>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King David was old and well along in years, and though they covered him with blankets, he could not keep warm.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དེ་ཡང་རྒྱལ་པོ་དཱ་བིད་རྒས་ནས་དགུང་ལོ་མཐོ་བའི་དུས་སུ་གོས་མང་པོས་གཡོགས་ཀྱང་དྲོད་མི་ལྡན་པར་གྱུར་པས།</a:t>
            </a:r>
            <a:endParaRPr lang="en-ZA" dirty="0"/>
          </a:p>
        </p:txBody>
      </p:sp>
      <p:pic>
        <p:nvPicPr>
          <p:cNvPr id="32" name="Video 31">
            <a:hlinkClick r:id="" action="ppaction://media"/>
            <a:extLst>
              <a:ext uri="{FF2B5EF4-FFF2-40B4-BE49-F238E27FC236}">
                <a16:creationId xmlns:a16="http://schemas.microsoft.com/office/drawing/2014/main" id="{433ACCFB-312A-87E2-7693-ADB633C9ED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148"/>
    </mc:Choice>
    <mc:Fallback xmlns="">
      <p:transition spd="slow" advTm="1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ABDFA7-B768-4638-A548-BECA10E56435}"/>
              </a:ext>
            </a:extLst>
          </p:cNvPr>
          <p:cNvPicPr>
            <a:picLocks noChangeAspect="1"/>
          </p:cNvPicPr>
          <p:nvPr/>
        </p:nvPicPr>
        <p:blipFill>
          <a:blip r:embed="rId2"/>
          <a:stretch>
            <a:fillRect/>
          </a:stretch>
        </p:blipFill>
        <p:spPr>
          <a:xfrm>
            <a:off x="-783088" y="-433137"/>
            <a:ext cx="12975088" cy="7291137"/>
          </a:xfrm>
          <a:prstGeom prst="rect">
            <a:avLst/>
          </a:prstGeom>
        </p:spPr>
      </p:pic>
      <p:sp>
        <p:nvSpPr>
          <p:cNvPr id="5" name="TextBox 4">
            <a:extLst>
              <a:ext uri="{FF2B5EF4-FFF2-40B4-BE49-F238E27FC236}">
                <a16:creationId xmlns:a16="http://schemas.microsoft.com/office/drawing/2014/main" id="{15B496E9-4463-996B-0979-58A80E8C43F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5At that time Adonijah, David’s son by </a:t>
            </a:r>
            <a:r>
              <a:rPr lang="en-US" sz="2800" dirty="0" err="1">
                <a:solidFill>
                  <a:srgbClr val="121212"/>
                </a:solidFill>
                <a:latin typeface="ArialMT"/>
              </a:rPr>
              <a:t>Haggith</a:t>
            </a:r>
            <a:r>
              <a:rPr lang="en-US" sz="2800" dirty="0">
                <a:solidFill>
                  <a:srgbClr val="121212"/>
                </a:solidFill>
                <a:latin typeface="ArialMT"/>
              </a:rPr>
              <a:t>, began to exalt himself, saying, “I will be king!” And he acquired chariots and horsemen and fifty men to run ahead of him.</a:t>
            </a:r>
          </a:p>
          <a:p>
            <a:r>
              <a:rPr lang="en-US" sz="2800" dirty="0">
                <a:solidFill>
                  <a:srgbClr val="121212"/>
                </a:solidFill>
                <a:latin typeface="ArialMT"/>
              </a:rPr>
              <a:t>6(His father had never once reprimanded him by saying, “Why do you act this way?” Adonijah was also very handsome, born next after Absalom.)</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5དེ་ནས་ཧག་གིད་ཀྱི་བུ་ཨ་དོ་ནེ་ཡཱ་ཡིས་རང་མཐོང་ཆེན་པོ་བཅངས་ནས། ང་རང་རྒྱལ་པོར་འགྱུར་འོང་ཞེས་སྨྲས་ཏེ་རང་ལ་ཤིང་རྟ་དང་སྐྱ་དམག ཡང་ཁོའི་སྔོན་དུ་རྒྱུག་པའི་མི་ལྔ་བཅུ་བཅས་གྲ་སྒྲིག་བྱས་སོ། ། 6ཁོའི་ཡབ་ཀྱིས་ནམ་ཡིན་ཡང་ཁོ་ལ་ཁྱོད་ཀྱིས་ཅིའི་ཕྱིར་འདི་འདྲ་བྱས་པ་ཡིན་ནམ་ཞེས་སྐྱོན་འཛུགས་པའི་ཚིག་ཙམ་ཡང་མ་དྲིས་ལ། ཁོ་ཡང་བྱད་གཟུགས་ཧ་ཅང་མཛེས་ལ་ཨབ་ཤཱ་ལོམ་གྱི་རྗེས་སུ་སྐྱེས་པ་ཡིན་ནོ། །</a:t>
            </a:r>
            <a:endParaRPr lang="en-ZA" dirty="0"/>
          </a:p>
        </p:txBody>
      </p:sp>
      <p:pic>
        <p:nvPicPr>
          <p:cNvPr id="23" name="Video 22">
            <a:hlinkClick r:id="" action="ppaction://media"/>
            <a:extLst>
              <a:ext uri="{FF2B5EF4-FFF2-40B4-BE49-F238E27FC236}">
                <a16:creationId xmlns:a16="http://schemas.microsoft.com/office/drawing/2014/main" id="{44096140-C3AE-133A-95C4-4A2A0EB74B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3786416" y="4800600"/>
            <a:ext cx="2057400" cy="2057400"/>
          </a:xfrm>
          <a:prstGeom prst="ellipse">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24867"/>
    </mc:Choice>
    <mc:Fallback xmlns="">
      <p:transition spd="slow" advTm="24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9B1876-6BBE-4B13-9547-99595CBD7364}"/>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310A4A7-0FE7-F83C-FE34-4E04A0EC297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9And Adonijah sacrificed sheep, oxen, and fattened calves near the stone of </a:t>
            </a:r>
            <a:r>
              <a:rPr lang="en-US" sz="4000" dirty="0" err="1">
                <a:solidFill>
                  <a:srgbClr val="121212"/>
                </a:solidFill>
                <a:latin typeface="ArialMT"/>
              </a:rPr>
              <a:t>Zoheleth</a:t>
            </a:r>
            <a:r>
              <a:rPr lang="en-US" sz="4000" dirty="0">
                <a:solidFill>
                  <a:srgbClr val="121212"/>
                </a:solidFill>
                <a:latin typeface="ArialMT"/>
              </a:rPr>
              <a:t>, which is next to En-</a:t>
            </a:r>
            <a:r>
              <a:rPr lang="en-US" sz="4000" dirty="0" err="1">
                <a:solidFill>
                  <a:srgbClr val="121212"/>
                </a:solidFill>
                <a:latin typeface="ArialMT"/>
              </a:rPr>
              <a:t>rogel</a:t>
            </a:r>
            <a:r>
              <a:rPr lang="en-US" sz="4000" dirty="0">
                <a:solidFill>
                  <a:srgbClr val="121212"/>
                </a:solidFill>
                <a:latin typeface="ArialMT"/>
              </a:rPr>
              <a:t>. He invited all his royal brothers and all the men of Judah who were servants of the king.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ནས་ཨ་དོ་ནེ་ཡཱ་ཡིས་ཨེན་རོ་གེལ་ཞེས་པའི་ཆུ་མིག་གི་འགྲམ་དུ་ཡོད་པའི་ཙོལ་ཧེ་ལེད་ཅེས་པའི་ཕ་བོང་གི་རྩར། ལུག་དང་། གླང་ཐུག་དང་། ཕྱུགས་ཤ་ཤེད་ཅན་དག་བཤས་ནས་རང་གི་སྤུན་མཆེད་དེ་རྒྱལ་སྲས་རྣམས་དང་། རྒྱལ་པོའི་བློན་འཁོར་ཡིན་པའི་ཡ་ཧུ་དཱ་པ་ཐམས་ཅད་དེར་མགྲོན་ལ་བོས་ཀྱང་། </a:t>
            </a:r>
            <a:endParaRPr lang="en-ZA" dirty="0"/>
          </a:p>
        </p:txBody>
      </p:sp>
      <p:pic>
        <p:nvPicPr>
          <p:cNvPr id="13" name="Video 12">
            <a:hlinkClick r:id="" action="ppaction://media"/>
            <a:extLst>
              <a:ext uri="{FF2B5EF4-FFF2-40B4-BE49-F238E27FC236}">
                <a16:creationId xmlns:a16="http://schemas.microsoft.com/office/drawing/2014/main" id="{FE9482F4-F1D5-9039-5E4C-4776862DB0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3516592" y="4800600"/>
            <a:ext cx="2057400" cy="2057400"/>
          </a:xfrm>
          <a:prstGeom prst="ellipse">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1609"/>
    </mc:Choice>
    <mc:Fallback xmlns="">
      <p:transition spd="slow" advTm="2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1560</Words>
  <Application>Microsoft Office PowerPoint</Application>
  <PresentationFormat>Widescreen</PresentationFormat>
  <Paragraphs>65</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2024-07-12T06:53:07Z</dcterms:modified>
</cp:coreProperties>
</file>