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871675-A1CA-4337-A28C-5D5ABE5D1001}" v="2" dt="2024-07-12T06:36:37.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68" autoAdjust="0"/>
    <p:restoredTop sz="81323" autoAdjust="0"/>
  </p:normalViewPr>
  <p:slideViewPr>
    <p:cSldViewPr snapToGrid="0">
      <p:cViewPr varScale="1">
        <p:scale>
          <a:sx n="72" d="100"/>
          <a:sy n="72" d="100"/>
        </p:scale>
        <p:origin x="51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582717B-294B-4B67-8E39-E4957310B5D1}"/>
    <pc:docChg chg="modSld">
      <pc:chgData name="Leonie Smith" userId="fed1330f33f5650e" providerId="LiveId" clId="{E582717B-294B-4B67-8E39-E4957310B5D1}" dt="2023-11-29T07:02:09.553" v="54" actId="20577"/>
      <pc:docMkLst>
        <pc:docMk/>
      </pc:docMkLst>
      <pc:sldChg chg="addSp delSp modSp mod modTransition modAnim modNotesTx">
        <pc:chgData name="Leonie Smith" userId="fed1330f33f5650e" providerId="LiveId" clId="{E582717B-294B-4B67-8E39-E4957310B5D1}" dt="2023-11-29T07:02:09.553" v="54" actId="20577"/>
        <pc:sldMkLst>
          <pc:docMk/>
          <pc:sldMk cId="2869461528" sldId="308"/>
        </pc:sldMkLst>
        <pc:picChg chg="del">
          <ac:chgData name="Leonie Smith" userId="fed1330f33f5650e" providerId="LiveId" clId="{E582717B-294B-4B67-8E39-E4957310B5D1}" dt="2023-11-28T07:44:30.161" v="1"/>
          <ac:picMkLst>
            <pc:docMk/>
            <pc:sldMk cId="2869461528" sldId="308"/>
            <ac:picMk id="4" creationId="{46BCA498-27E3-7A15-1122-76C7328E51FB}"/>
          </ac:picMkLst>
        </pc:picChg>
        <pc:picChg chg="add del mod">
          <ac:chgData name="Leonie Smith" userId="fed1330f33f5650e" providerId="LiveId" clId="{E582717B-294B-4B67-8E39-E4957310B5D1}" dt="2023-11-28T07:44:36.965" v="2"/>
          <ac:picMkLst>
            <pc:docMk/>
            <pc:sldMk cId="2869461528" sldId="308"/>
            <ac:picMk id="7" creationId="{47D720C7-B663-172D-9598-2027D06F0D40}"/>
          </ac:picMkLst>
        </pc:picChg>
        <pc:picChg chg="add mod">
          <ac:chgData name="Leonie Smith" userId="fed1330f33f5650e" providerId="LiveId" clId="{E582717B-294B-4B67-8E39-E4957310B5D1}" dt="2023-11-28T07:44:36.965" v="2"/>
          <ac:picMkLst>
            <pc:docMk/>
            <pc:sldMk cId="2869461528" sldId="308"/>
            <ac:picMk id="8" creationId="{1183B5A3-6BA5-008B-F1E5-F925F5ED4FCC}"/>
          </ac:picMkLst>
        </pc:picChg>
      </pc:sldChg>
      <pc:sldChg chg="addSp delSp modSp mod modTransition modAnim">
        <pc:chgData name="Leonie Smith" userId="fed1330f33f5650e" providerId="LiveId" clId="{E582717B-294B-4B67-8E39-E4957310B5D1}" dt="2023-11-28T07:47:18.593" v="5"/>
        <pc:sldMkLst>
          <pc:docMk/>
          <pc:sldMk cId="1003827451" sldId="426"/>
        </pc:sldMkLst>
        <pc:picChg chg="del">
          <ac:chgData name="Leonie Smith" userId="fed1330f33f5650e" providerId="LiveId" clId="{E582717B-294B-4B67-8E39-E4957310B5D1}" dt="2023-11-28T07:47:10.263" v="4"/>
          <ac:picMkLst>
            <pc:docMk/>
            <pc:sldMk cId="1003827451" sldId="426"/>
            <ac:picMk id="2" creationId="{1A3B975B-5B98-2AC9-2FBC-D9026849A844}"/>
          </ac:picMkLst>
        </pc:picChg>
        <pc:picChg chg="add del mod">
          <ac:chgData name="Leonie Smith" userId="fed1330f33f5650e" providerId="LiveId" clId="{E582717B-294B-4B67-8E39-E4957310B5D1}" dt="2023-11-28T07:47:18.593" v="5"/>
          <ac:picMkLst>
            <pc:docMk/>
            <pc:sldMk cId="1003827451" sldId="426"/>
            <ac:picMk id="5" creationId="{E8495F1A-BB5B-B4DB-9F4C-0FED52E87E28}"/>
          </ac:picMkLst>
        </pc:picChg>
        <pc:picChg chg="add mod">
          <ac:chgData name="Leonie Smith" userId="fed1330f33f5650e" providerId="LiveId" clId="{E582717B-294B-4B67-8E39-E4957310B5D1}" dt="2023-11-28T07:47:18.593" v="5"/>
          <ac:picMkLst>
            <pc:docMk/>
            <pc:sldMk cId="1003827451" sldId="426"/>
            <ac:picMk id="7" creationId="{E31DA1F2-992B-D94F-E056-91C3911EE2B9}"/>
          </ac:picMkLst>
        </pc:picChg>
      </pc:sldChg>
      <pc:sldChg chg="addSp delSp modSp mod modTransition modAnim">
        <pc:chgData name="Leonie Smith" userId="fed1330f33f5650e" providerId="LiveId" clId="{E582717B-294B-4B67-8E39-E4957310B5D1}" dt="2023-11-28T07:48:39.815" v="11"/>
        <pc:sldMkLst>
          <pc:docMk/>
          <pc:sldMk cId="2174129452" sldId="428"/>
        </pc:sldMkLst>
        <pc:picChg chg="del">
          <ac:chgData name="Leonie Smith" userId="fed1330f33f5650e" providerId="LiveId" clId="{E582717B-294B-4B67-8E39-E4957310B5D1}" dt="2023-11-28T07:47:39.324" v="7"/>
          <ac:picMkLst>
            <pc:docMk/>
            <pc:sldMk cId="2174129452" sldId="428"/>
            <ac:picMk id="2" creationId="{CC661CEF-10D1-3338-42B6-AC32B3B6186A}"/>
          </ac:picMkLst>
        </pc:picChg>
        <pc:picChg chg="add del mod">
          <ac:chgData name="Leonie Smith" userId="fed1330f33f5650e" providerId="LiveId" clId="{E582717B-294B-4B67-8E39-E4957310B5D1}" dt="2023-11-28T07:47:58.497" v="8"/>
          <ac:picMkLst>
            <pc:docMk/>
            <pc:sldMk cId="2174129452" sldId="428"/>
            <ac:picMk id="5" creationId="{31B28543-E2E8-4F0A-8AC9-C6C9E60546FF}"/>
          </ac:picMkLst>
        </pc:picChg>
        <pc:picChg chg="add del mod">
          <ac:chgData name="Leonie Smith" userId="fed1330f33f5650e" providerId="LiveId" clId="{E582717B-294B-4B67-8E39-E4957310B5D1}" dt="2023-11-28T07:48:21.769" v="10"/>
          <ac:picMkLst>
            <pc:docMk/>
            <pc:sldMk cId="2174129452" sldId="428"/>
            <ac:picMk id="7" creationId="{E439AA4E-69A8-43AF-CD21-259D81391758}"/>
          </ac:picMkLst>
        </pc:picChg>
        <pc:picChg chg="add del mod ord">
          <ac:chgData name="Leonie Smith" userId="fed1330f33f5650e" providerId="LiveId" clId="{E582717B-294B-4B67-8E39-E4957310B5D1}" dt="2023-11-28T07:48:39.815" v="11"/>
          <ac:picMkLst>
            <pc:docMk/>
            <pc:sldMk cId="2174129452" sldId="428"/>
            <ac:picMk id="11" creationId="{0401B140-6A16-CCB0-2BA0-AD97CC42515E}"/>
          </ac:picMkLst>
        </pc:picChg>
        <pc:picChg chg="add mod">
          <ac:chgData name="Leonie Smith" userId="fed1330f33f5650e" providerId="LiveId" clId="{E582717B-294B-4B67-8E39-E4957310B5D1}" dt="2023-11-28T07:48:39.815" v="11"/>
          <ac:picMkLst>
            <pc:docMk/>
            <pc:sldMk cId="2174129452" sldId="428"/>
            <ac:picMk id="12" creationId="{83C69E7E-917E-F30D-DB89-D866610E3C7F}"/>
          </ac:picMkLst>
        </pc:picChg>
      </pc:sldChg>
      <pc:sldChg chg="addSp delSp modSp mod modTransition modAnim">
        <pc:chgData name="Leonie Smith" userId="fed1330f33f5650e" providerId="LiveId" clId="{E582717B-294B-4B67-8E39-E4957310B5D1}" dt="2023-11-28T07:49:23.682" v="14"/>
        <pc:sldMkLst>
          <pc:docMk/>
          <pc:sldMk cId="942615762" sldId="430"/>
        </pc:sldMkLst>
        <pc:picChg chg="add del mod">
          <ac:chgData name="Leonie Smith" userId="fed1330f33f5650e" providerId="LiveId" clId="{E582717B-294B-4B67-8E39-E4957310B5D1}" dt="2023-11-28T07:49:23.682" v="14"/>
          <ac:picMkLst>
            <pc:docMk/>
            <pc:sldMk cId="942615762" sldId="430"/>
            <ac:picMk id="3" creationId="{23519DA0-BFDA-4CCB-5FAF-8F51A4EE0228}"/>
          </ac:picMkLst>
        </pc:picChg>
        <pc:picChg chg="add mod">
          <ac:chgData name="Leonie Smith" userId="fed1330f33f5650e" providerId="LiveId" clId="{E582717B-294B-4B67-8E39-E4957310B5D1}" dt="2023-11-28T07:49:23.682" v="14"/>
          <ac:picMkLst>
            <pc:docMk/>
            <pc:sldMk cId="942615762" sldId="430"/>
            <ac:picMk id="5" creationId="{40F84AA0-4240-6E74-5E29-E01C92F22386}"/>
          </ac:picMkLst>
        </pc:picChg>
        <pc:picChg chg="del">
          <ac:chgData name="Leonie Smith" userId="fed1330f33f5650e" providerId="LiveId" clId="{E582717B-294B-4B67-8E39-E4957310B5D1}" dt="2023-11-28T07:49:10.142" v="13"/>
          <ac:picMkLst>
            <pc:docMk/>
            <pc:sldMk cId="942615762" sldId="430"/>
            <ac:picMk id="8" creationId="{FF1AB875-3454-71DA-39A6-5E58B7AE2289}"/>
          </ac:picMkLst>
        </pc:picChg>
      </pc:sldChg>
      <pc:sldChg chg="addSp delSp modSp mod modTransition modAnim">
        <pc:chgData name="Leonie Smith" userId="fed1330f33f5650e" providerId="LiveId" clId="{E582717B-294B-4B67-8E39-E4957310B5D1}" dt="2023-11-28T07:50:36.046" v="20"/>
        <pc:sldMkLst>
          <pc:docMk/>
          <pc:sldMk cId="1886351016" sldId="432"/>
        </pc:sldMkLst>
        <pc:picChg chg="add del mod">
          <ac:chgData name="Leonie Smith" userId="fed1330f33f5650e" providerId="LiveId" clId="{E582717B-294B-4B67-8E39-E4957310B5D1}" dt="2023-11-28T07:50:00.334" v="17"/>
          <ac:picMkLst>
            <pc:docMk/>
            <pc:sldMk cId="1886351016" sldId="432"/>
            <ac:picMk id="3" creationId="{44D4E328-E5A3-409C-D7B7-7B59F354B192}"/>
          </ac:picMkLst>
        </pc:picChg>
        <pc:picChg chg="del">
          <ac:chgData name="Leonie Smith" userId="fed1330f33f5650e" providerId="LiveId" clId="{E582717B-294B-4B67-8E39-E4957310B5D1}" dt="2023-11-28T07:49:41.284" v="16"/>
          <ac:picMkLst>
            <pc:docMk/>
            <pc:sldMk cId="1886351016" sldId="432"/>
            <ac:picMk id="5" creationId="{474B236A-BE05-9FA5-CEC3-C2C4B0AC8E87}"/>
          </ac:picMkLst>
        </pc:picChg>
        <pc:picChg chg="add del mod">
          <ac:chgData name="Leonie Smith" userId="fed1330f33f5650e" providerId="LiveId" clId="{E582717B-294B-4B67-8E39-E4957310B5D1}" dt="2023-11-28T07:50:09.591" v="19"/>
          <ac:picMkLst>
            <pc:docMk/>
            <pc:sldMk cId="1886351016" sldId="432"/>
            <ac:picMk id="7" creationId="{E85A4E3C-64AB-ACFC-A1A6-8B4AECFB8053}"/>
          </ac:picMkLst>
        </pc:picChg>
        <pc:picChg chg="add del mod ord">
          <ac:chgData name="Leonie Smith" userId="fed1330f33f5650e" providerId="LiveId" clId="{E582717B-294B-4B67-8E39-E4957310B5D1}" dt="2023-11-28T07:50:36.046" v="20"/>
          <ac:picMkLst>
            <pc:docMk/>
            <pc:sldMk cId="1886351016" sldId="432"/>
            <ac:picMk id="10" creationId="{211C9998-4D16-4D93-D87A-E3395134C6DD}"/>
          </ac:picMkLst>
        </pc:picChg>
        <pc:picChg chg="add mod">
          <ac:chgData name="Leonie Smith" userId="fed1330f33f5650e" providerId="LiveId" clId="{E582717B-294B-4B67-8E39-E4957310B5D1}" dt="2023-11-28T07:50:36.046" v="20"/>
          <ac:picMkLst>
            <pc:docMk/>
            <pc:sldMk cId="1886351016" sldId="432"/>
            <ac:picMk id="11" creationId="{97A57284-69DC-5E33-32C6-EFEA8E7A73FB}"/>
          </ac:picMkLst>
        </pc:picChg>
      </pc:sldChg>
      <pc:sldChg chg="addSp delSp modSp mod modTransition modAnim">
        <pc:chgData name="Leonie Smith" userId="fed1330f33f5650e" providerId="LiveId" clId="{E582717B-294B-4B67-8E39-E4957310B5D1}" dt="2023-11-28T07:51:01.393" v="23"/>
        <pc:sldMkLst>
          <pc:docMk/>
          <pc:sldMk cId="882125327" sldId="434"/>
        </pc:sldMkLst>
        <pc:picChg chg="add del mod">
          <ac:chgData name="Leonie Smith" userId="fed1330f33f5650e" providerId="LiveId" clId="{E582717B-294B-4B67-8E39-E4957310B5D1}" dt="2023-11-28T07:51:01.393" v="23"/>
          <ac:picMkLst>
            <pc:docMk/>
            <pc:sldMk cId="882125327" sldId="434"/>
            <ac:picMk id="3" creationId="{87FF9EBD-902B-73F4-F015-82BE23206B1C}"/>
          </ac:picMkLst>
        </pc:picChg>
        <pc:picChg chg="del">
          <ac:chgData name="Leonie Smith" userId="fed1330f33f5650e" providerId="LiveId" clId="{E582717B-294B-4B67-8E39-E4957310B5D1}" dt="2023-11-28T07:50:46.457" v="22"/>
          <ac:picMkLst>
            <pc:docMk/>
            <pc:sldMk cId="882125327" sldId="434"/>
            <ac:picMk id="5" creationId="{331DD3C5-1BC2-0A11-0ECA-5103C7D59DDD}"/>
          </ac:picMkLst>
        </pc:picChg>
        <pc:picChg chg="add mod">
          <ac:chgData name="Leonie Smith" userId="fed1330f33f5650e" providerId="LiveId" clId="{E582717B-294B-4B67-8E39-E4957310B5D1}" dt="2023-11-28T07:51:01.393" v="23"/>
          <ac:picMkLst>
            <pc:docMk/>
            <pc:sldMk cId="882125327" sldId="434"/>
            <ac:picMk id="7" creationId="{6522AFD4-DCCE-5412-9584-26C2830F1CD4}"/>
          </ac:picMkLst>
        </pc:picChg>
      </pc:sldChg>
      <pc:sldChg chg="addSp delSp modSp mod modTransition modAnim">
        <pc:chgData name="Leonie Smith" userId="fed1330f33f5650e" providerId="LiveId" clId="{E582717B-294B-4B67-8E39-E4957310B5D1}" dt="2023-11-28T07:51:22.641" v="26"/>
        <pc:sldMkLst>
          <pc:docMk/>
          <pc:sldMk cId="3195935868" sldId="436"/>
        </pc:sldMkLst>
        <pc:picChg chg="del">
          <ac:chgData name="Leonie Smith" userId="fed1330f33f5650e" providerId="LiveId" clId="{E582717B-294B-4B67-8E39-E4957310B5D1}" dt="2023-11-28T07:51:11.153" v="25"/>
          <ac:picMkLst>
            <pc:docMk/>
            <pc:sldMk cId="3195935868" sldId="436"/>
            <ac:picMk id="3" creationId="{6E74E8CF-D158-9EEF-738F-58E93CBC47D0}"/>
          </ac:picMkLst>
        </pc:picChg>
        <pc:picChg chg="add del mod">
          <ac:chgData name="Leonie Smith" userId="fed1330f33f5650e" providerId="LiveId" clId="{E582717B-294B-4B67-8E39-E4957310B5D1}" dt="2023-11-28T07:51:22.641" v="26"/>
          <ac:picMkLst>
            <pc:docMk/>
            <pc:sldMk cId="3195935868" sldId="436"/>
            <ac:picMk id="5" creationId="{5B9EAEF1-3453-63E5-F24F-AB4A8FBAB462}"/>
          </ac:picMkLst>
        </pc:picChg>
        <pc:picChg chg="add mod">
          <ac:chgData name="Leonie Smith" userId="fed1330f33f5650e" providerId="LiveId" clId="{E582717B-294B-4B67-8E39-E4957310B5D1}" dt="2023-11-28T07:51:22.641" v="26"/>
          <ac:picMkLst>
            <pc:docMk/>
            <pc:sldMk cId="3195935868" sldId="436"/>
            <ac:picMk id="7" creationId="{BA56395E-B57A-2FC4-E094-9AE1E0B4A25D}"/>
          </ac:picMkLst>
        </pc:picChg>
      </pc:sldChg>
      <pc:sldChg chg="addSp delSp modSp mod modTransition modAnim">
        <pc:chgData name="Leonie Smith" userId="fed1330f33f5650e" providerId="LiveId" clId="{E582717B-294B-4B67-8E39-E4957310B5D1}" dt="2023-11-28T07:51:57.666" v="29"/>
        <pc:sldMkLst>
          <pc:docMk/>
          <pc:sldMk cId="3261377596" sldId="438"/>
        </pc:sldMkLst>
        <pc:picChg chg="del">
          <ac:chgData name="Leonie Smith" userId="fed1330f33f5650e" providerId="LiveId" clId="{E582717B-294B-4B67-8E39-E4957310B5D1}" dt="2023-11-28T07:51:37.664" v="28"/>
          <ac:picMkLst>
            <pc:docMk/>
            <pc:sldMk cId="3261377596" sldId="438"/>
            <ac:picMk id="2" creationId="{30E8C4D6-52FC-34C5-2949-C1E7755B41F6}"/>
          </ac:picMkLst>
        </pc:picChg>
        <pc:picChg chg="add del mod">
          <ac:chgData name="Leonie Smith" userId="fed1330f33f5650e" providerId="LiveId" clId="{E582717B-294B-4B67-8E39-E4957310B5D1}" dt="2023-11-28T07:51:57.666" v="29"/>
          <ac:picMkLst>
            <pc:docMk/>
            <pc:sldMk cId="3261377596" sldId="438"/>
            <ac:picMk id="5" creationId="{8E4698FD-4F53-CB65-C5BC-B12585E8D7B4}"/>
          </ac:picMkLst>
        </pc:picChg>
        <pc:picChg chg="add mod">
          <ac:chgData name="Leonie Smith" userId="fed1330f33f5650e" providerId="LiveId" clId="{E582717B-294B-4B67-8E39-E4957310B5D1}" dt="2023-11-28T07:51:57.666" v="29"/>
          <ac:picMkLst>
            <pc:docMk/>
            <pc:sldMk cId="3261377596" sldId="438"/>
            <ac:picMk id="7" creationId="{D67B382A-3EA1-245F-D585-D37E9AB9C13B}"/>
          </ac:picMkLst>
        </pc:picChg>
      </pc:sldChg>
      <pc:sldChg chg="addSp delSp modSp mod modTransition modAnim">
        <pc:chgData name="Leonie Smith" userId="fed1330f33f5650e" providerId="LiveId" clId="{E582717B-294B-4B67-8E39-E4957310B5D1}" dt="2023-11-28T07:52:41.513" v="32"/>
        <pc:sldMkLst>
          <pc:docMk/>
          <pc:sldMk cId="923867738" sldId="440"/>
        </pc:sldMkLst>
        <pc:picChg chg="del">
          <ac:chgData name="Leonie Smith" userId="fed1330f33f5650e" providerId="LiveId" clId="{E582717B-294B-4B67-8E39-E4957310B5D1}" dt="2023-11-28T07:52:22.023" v="31"/>
          <ac:picMkLst>
            <pc:docMk/>
            <pc:sldMk cId="923867738" sldId="440"/>
            <ac:picMk id="3" creationId="{089C5BFD-EF39-6E3D-3E3C-BDFB65992CE6}"/>
          </ac:picMkLst>
        </pc:picChg>
        <pc:picChg chg="add del mod">
          <ac:chgData name="Leonie Smith" userId="fed1330f33f5650e" providerId="LiveId" clId="{E582717B-294B-4B67-8E39-E4957310B5D1}" dt="2023-11-28T07:52:41.513" v="32"/>
          <ac:picMkLst>
            <pc:docMk/>
            <pc:sldMk cId="923867738" sldId="440"/>
            <ac:picMk id="5" creationId="{1A36F54E-DFE7-F00E-703D-2A2D0A3DF19A}"/>
          </ac:picMkLst>
        </pc:picChg>
        <pc:picChg chg="add mod">
          <ac:chgData name="Leonie Smith" userId="fed1330f33f5650e" providerId="LiveId" clId="{E582717B-294B-4B67-8E39-E4957310B5D1}" dt="2023-11-28T07:52:41.513" v="32"/>
          <ac:picMkLst>
            <pc:docMk/>
            <pc:sldMk cId="923867738" sldId="440"/>
            <ac:picMk id="7" creationId="{EF4A53F9-8413-A576-197D-2BDB016EFA25}"/>
          </ac:picMkLst>
        </pc:picChg>
      </pc:sldChg>
      <pc:sldChg chg="addSp delSp modSp mod modTransition modAnim">
        <pc:chgData name="Leonie Smith" userId="fed1330f33f5650e" providerId="LiveId" clId="{E582717B-294B-4B67-8E39-E4957310B5D1}" dt="2023-11-28T07:53:10.258" v="35"/>
        <pc:sldMkLst>
          <pc:docMk/>
          <pc:sldMk cId="2180228365" sldId="442"/>
        </pc:sldMkLst>
        <pc:picChg chg="del">
          <ac:chgData name="Leonie Smith" userId="fed1330f33f5650e" providerId="LiveId" clId="{E582717B-294B-4B67-8E39-E4957310B5D1}" dt="2023-11-28T07:52:54.528" v="34"/>
          <ac:picMkLst>
            <pc:docMk/>
            <pc:sldMk cId="2180228365" sldId="442"/>
            <ac:picMk id="3" creationId="{A3171C16-300D-3540-5091-3D8936406AED}"/>
          </ac:picMkLst>
        </pc:picChg>
        <pc:picChg chg="add del mod">
          <ac:chgData name="Leonie Smith" userId="fed1330f33f5650e" providerId="LiveId" clId="{E582717B-294B-4B67-8E39-E4957310B5D1}" dt="2023-11-28T07:53:10.258" v="35"/>
          <ac:picMkLst>
            <pc:docMk/>
            <pc:sldMk cId="2180228365" sldId="442"/>
            <ac:picMk id="5" creationId="{2DB0B014-7DA7-1014-09FA-63BA521F4DA0}"/>
          </ac:picMkLst>
        </pc:picChg>
        <pc:picChg chg="add mod">
          <ac:chgData name="Leonie Smith" userId="fed1330f33f5650e" providerId="LiveId" clId="{E582717B-294B-4B67-8E39-E4957310B5D1}" dt="2023-11-28T07:53:10.258" v="35"/>
          <ac:picMkLst>
            <pc:docMk/>
            <pc:sldMk cId="2180228365" sldId="442"/>
            <ac:picMk id="7" creationId="{65B5CFD5-3D42-D600-E537-E50DED2CC837}"/>
          </ac:picMkLst>
        </pc:picChg>
      </pc:sldChg>
      <pc:sldChg chg="addSp delSp modSp mod modTransition modAnim">
        <pc:chgData name="Leonie Smith" userId="fed1330f33f5650e" providerId="LiveId" clId="{E582717B-294B-4B67-8E39-E4957310B5D1}" dt="2023-11-28T07:53:31.723" v="38"/>
        <pc:sldMkLst>
          <pc:docMk/>
          <pc:sldMk cId="1718612039" sldId="444"/>
        </pc:sldMkLst>
        <pc:picChg chg="del">
          <ac:chgData name="Leonie Smith" userId="fed1330f33f5650e" providerId="LiveId" clId="{E582717B-294B-4B67-8E39-E4957310B5D1}" dt="2023-11-28T07:53:20.090" v="37"/>
          <ac:picMkLst>
            <pc:docMk/>
            <pc:sldMk cId="1718612039" sldId="444"/>
            <ac:picMk id="2" creationId="{686C0476-20DC-2DF0-19A8-5B6F073C9F03}"/>
          </ac:picMkLst>
        </pc:picChg>
        <pc:picChg chg="add del mod">
          <ac:chgData name="Leonie Smith" userId="fed1330f33f5650e" providerId="LiveId" clId="{E582717B-294B-4B67-8E39-E4957310B5D1}" dt="2023-11-28T07:53:31.723" v="38"/>
          <ac:picMkLst>
            <pc:docMk/>
            <pc:sldMk cId="1718612039" sldId="444"/>
            <ac:picMk id="5" creationId="{E1EF0D4E-3B20-B83E-2624-60A855B175DB}"/>
          </ac:picMkLst>
        </pc:picChg>
        <pc:picChg chg="add mod">
          <ac:chgData name="Leonie Smith" userId="fed1330f33f5650e" providerId="LiveId" clId="{E582717B-294B-4B67-8E39-E4957310B5D1}" dt="2023-11-28T07:53:31.723" v="38"/>
          <ac:picMkLst>
            <pc:docMk/>
            <pc:sldMk cId="1718612039" sldId="444"/>
            <ac:picMk id="7" creationId="{51ED4627-14E3-88DC-EB12-7DA9F7330197}"/>
          </ac:picMkLst>
        </pc:picChg>
      </pc:sldChg>
      <pc:sldChg chg="addSp delSp modSp mod modTransition modAnim">
        <pc:chgData name="Leonie Smith" userId="fed1330f33f5650e" providerId="LiveId" clId="{E582717B-294B-4B67-8E39-E4957310B5D1}" dt="2023-11-28T07:53:55.472" v="41"/>
        <pc:sldMkLst>
          <pc:docMk/>
          <pc:sldMk cId="665805102" sldId="446"/>
        </pc:sldMkLst>
        <pc:picChg chg="del">
          <ac:chgData name="Leonie Smith" userId="fed1330f33f5650e" providerId="LiveId" clId="{E582717B-294B-4B67-8E39-E4957310B5D1}" dt="2023-11-28T07:53:42.488" v="40"/>
          <ac:picMkLst>
            <pc:docMk/>
            <pc:sldMk cId="665805102" sldId="446"/>
            <ac:picMk id="2" creationId="{B907D372-986F-FF49-6022-707E7816DCA5}"/>
          </ac:picMkLst>
        </pc:picChg>
        <pc:picChg chg="add del mod">
          <ac:chgData name="Leonie Smith" userId="fed1330f33f5650e" providerId="LiveId" clId="{E582717B-294B-4B67-8E39-E4957310B5D1}" dt="2023-11-28T07:53:55.472" v="41"/>
          <ac:picMkLst>
            <pc:docMk/>
            <pc:sldMk cId="665805102" sldId="446"/>
            <ac:picMk id="5" creationId="{4B0C2551-444C-D340-6665-4BB84BCD4EB6}"/>
          </ac:picMkLst>
        </pc:picChg>
        <pc:picChg chg="add mod">
          <ac:chgData name="Leonie Smith" userId="fed1330f33f5650e" providerId="LiveId" clId="{E582717B-294B-4B67-8E39-E4957310B5D1}" dt="2023-11-28T07:53:55.472" v="41"/>
          <ac:picMkLst>
            <pc:docMk/>
            <pc:sldMk cId="665805102" sldId="446"/>
            <ac:picMk id="7" creationId="{D65358D1-5BB7-E33F-747D-903C44CAE794}"/>
          </ac:picMkLst>
        </pc:picChg>
      </pc:sldChg>
      <pc:sldChg chg="addSp delSp modSp mod modTransition modAnim">
        <pc:chgData name="Leonie Smith" userId="fed1330f33f5650e" providerId="LiveId" clId="{E582717B-294B-4B67-8E39-E4957310B5D1}" dt="2023-11-28T07:54:17.726" v="44"/>
        <pc:sldMkLst>
          <pc:docMk/>
          <pc:sldMk cId="843663555" sldId="448"/>
        </pc:sldMkLst>
        <pc:picChg chg="del">
          <ac:chgData name="Leonie Smith" userId="fed1330f33f5650e" providerId="LiveId" clId="{E582717B-294B-4B67-8E39-E4957310B5D1}" dt="2023-11-28T07:54:04.916" v="43"/>
          <ac:picMkLst>
            <pc:docMk/>
            <pc:sldMk cId="843663555" sldId="448"/>
            <ac:picMk id="2" creationId="{6CAC78D4-6EAE-2E5D-353F-131B865BE430}"/>
          </ac:picMkLst>
        </pc:picChg>
        <pc:picChg chg="add del mod">
          <ac:chgData name="Leonie Smith" userId="fed1330f33f5650e" providerId="LiveId" clId="{E582717B-294B-4B67-8E39-E4957310B5D1}" dt="2023-11-28T07:54:17.726" v="44"/>
          <ac:picMkLst>
            <pc:docMk/>
            <pc:sldMk cId="843663555" sldId="448"/>
            <ac:picMk id="5" creationId="{F351B5C8-130F-8D09-AC37-83680F5EEC06}"/>
          </ac:picMkLst>
        </pc:picChg>
        <pc:picChg chg="add mod">
          <ac:chgData name="Leonie Smith" userId="fed1330f33f5650e" providerId="LiveId" clId="{E582717B-294B-4B67-8E39-E4957310B5D1}" dt="2023-11-28T07:54:17.726" v="44"/>
          <ac:picMkLst>
            <pc:docMk/>
            <pc:sldMk cId="843663555" sldId="448"/>
            <ac:picMk id="7" creationId="{DFEBBFDB-F913-DF4D-44B3-9AF8DFB0490C}"/>
          </ac:picMkLst>
        </pc:picChg>
      </pc:sldChg>
    </pc:docChg>
  </pc:docChgLst>
  <pc:docChgLst>
    <pc:chgData name="Leonie Smith" userId="fed1330f33f5650e" providerId="LiveId" clId="{EA79B48F-8A72-4A76-8004-52A723A79C4B}"/>
    <pc:docChg chg="modSld">
      <pc:chgData name="Leonie Smith" userId="fed1330f33f5650e" providerId="LiveId" clId="{EA79B48F-8A72-4A76-8004-52A723A79C4B}" dt="2022-06-13T07:18:52.290" v="34" actId="20577"/>
      <pc:docMkLst>
        <pc:docMk/>
      </pc:docMkLst>
      <pc:sldChg chg="addSp modSp mod">
        <pc:chgData name="Leonie Smith" userId="fed1330f33f5650e" providerId="LiveId" clId="{EA79B48F-8A72-4A76-8004-52A723A79C4B}" dt="2022-06-13T07:15:38.449" v="2" actId="14100"/>
        <pc:sldMkLst>
          <pc:docMk/>
          <pc:sldMk cId="1237137471" sldId="310"/>
        </pc:sldMkLst>
        <pc:spChg chg="add mod">
          <ac:chgData name="Leonie Smith" userId="fed1330f33f5650e" providerId="LiveId" clId="{EA79B48F-8A72-4A76-8004-52A723A79C4B}" dt="2022-06-13T07:15:38.449" v="2" actId="14100"/>
          <ac:spMkLst>
            <pc:docMk/>
            <pc:sldMk cId="1237137471" sldId="310"/>
            <ac:spMk id="5" creationId="{1176C10C-BDE8-1BDD-5BA0-BB8F75BF3AD9}"/>
          </ac:spMkLst>
        </pc:spChg>
      </pc:sldChg>
      <pc:sldChg chg="addSp modSp">
        <pc:chgData name="Leonie Smith" userId="fed1330f33f5650e" providerId="LiveId" clId="{EA79B48F-8A72-4A76-8004-52A723A79C4B}" dt="2022-06-13T07:15:43.604" v="3"/>
        <pc:sldMkLst>
          <pc:docMk/>
          <pc:sldMk cId="1727650077" sldId="427"/>
        </pc:sldMkLst>
        <pc:spChg chg="add mod">
          <ac:chgData name="Leonie Smith" userId="fed1330f33f5650e" providerId="LiveId" clId="{EA79B48F-8A72-4A76-8004-52A723A79C4B}" dt="2022-06-13T07:15:43.604" v="3"/>
          <ac:spMkLst>
            <pc:docMk/>
            <pc:sldMk cId="1727650077" sldId="427"/>
            <ac:spMk id="7" creationId="{F02F32FE-92D0-8A09-F6B9-8E05305A5ADC}"/>
          </ac:spMkLst>
        </pc:spChg>
      </pc:sldChg>
      <pc:sldChg chg="addSp modSp mod">
        <pc:chgData name="Leonie Smith" userId="fed1330f33f5650e" providerId="LiveId" clId="{EA79B48F-8A72-4A76-8004-52A723A79C4B}" dt="2022-06-13T07:17:43.140" v="19" actId="20577"/>
        <pc:sldMkLst>
          <pc:docMk/>
          <pc:sldMk cId="703207630" sldId="429"/>
        </pc:sldMkLst>
        <pc:spChg chg="add mod">
          <ac:chgData name="Leonie Smith" userId="fed1330f33f5650e" providerId="LiveId" clId="{EA79B48F-8A72-4A76-8004-52A723A79C4B}" dt="2022-06-13T07:17:43.140" v="19" actId="20577"/>
          <ac:spMkLst>
            <pc:docMk/>
            <pc:sldMk cId="703207630" sldId="429"/>
            <ac:spMk id="5" creationId="{5DB2A8A0-14AD-EBC5-BEDA-DC5B89BA2EB3}"/>
          </ac:spMkLst>
        </pc:spChg>
      </pc:sldChg>
      <pc:sldChg chg="addSp modSp mod">
        <pc:chgData name="Leonie Smith" userId="fed1330f33f5650e" providerId="LiveId" clId="{EA79B48F-8A72-4A76-8004-52A723A79C4B}" dt="2022-06-13T07:17:51.619" v="20" actId="20577"/>
        <pc:sldMkLst>
          <pc:docMk/>
          <pc:sldMk cId="579800659" sldId="431"/>
        </pc:sldMkLst>
        <pc:spChg chg="add mod">
          <ac:chgData name="Leonie Smith" userId="fed1330f33f5650e" providerId="LiveId" clId="{EA79B48F-8A72-4A76-8004-52A723A79C4B}" dt="2022-06-13T07:17:51.619" v="20" actId="20577"/>
          <ac:spMkLst>
            <pc:docMk/>
            <pc:sldMk cId="579800659" sldId="431"/>
            <ac:spMk id="7" creationId="{71E1EE78-8C66-C434-42B9-1161ED4DB7D5}"/>
          </ac:spMkLst>
        </pc:spChg>
      </pc:sldChg>
      <pc:sldChg chg="addSp modSp mod">
        <pc:chgData name="Leonie Smith" userId="fed1330f33f5650e" providerId="LiveId" clId="{EA79B48F-8A72-4A76-8004-52A723A79C4B}" dt="2022-06-13T07:18:00.692" v="21" actId="20577"/>
        <pc:sldMkLst>
          <pc:docMk/>
          <pc:sldMk cId="484949745" sldId="433"/>
        </pc:sldMkLst>
        <pc:spChg chg="add mod">
          <ac:chgData name="Leonie Smith" userId="fed1330f33f5650e" providerId="LiveId" clId="{EA79B48F-8A72-4A76-8004-52A723A79C4B}" dt="2022-06-13T07:18:00.692" v="21" actId="20577"/>
          <ac:spMkLst>
            <pc:docMk/>
            <pc:sldMk cId="484949745" sldId="433"/>
            <ac:spMk id="7" creationId="{8CED38C9-2A1C-B52D-FB30-EB32B81DDB33}"/>
          </ac:spMkLst>
        </pc:spChg>
      </pc:sldChg>
      <pc:sldChg chg="addSp modSp mod">
        <pc:chgData name="Leonie Smith" userId="fed1330f33f5650e" providerId="LiveId" clId="{EA79B48F-8A72-4A76-8004-52A723A79C4B}" dt="2022-06-13T07:18:05.510" v="22" actId="20577"/>
        <pc:sldMkLst>
          <pc:docMk/>
          <pc:sldMk cId="381388045" sldId="435"/>
        </pc:sldMkLst>
        <pc:spChg chg="add mod">
          <ac:chgData name="Leonie Smith" userId="fed1330f33f5650e" providerId="LiveId" clId="{EA79B48F-8A72-4A76-8004-52A723A79C4B}" dt="2022-06-13T07:18:05.510" v="22" actId="20577"/>
          <ac:spMkLst>
            <pc:docMk/>
            <pc:sldMk cId="381388045" sldId="435"/>
            <ac:spMk id="5" creationId="{A35259DD-CBFE-B41F-8000-AC45A281512B}"/>
          </ac:spMkLst>
        </pc:spChg>
      </pc:sldChg>
      <pc:sldChg chg="addSp modSp mod">
        <pc:chgData name="Leonie Smith" userId="fed1330f33f5650e" providerId="LiveId" clId="{EA79B48F-8A72-4A76-8004-52A723A79C4B}" dt="2022-06-13T07:18:10.524" v="23" actId="20577"/>
        <pc:sldMkLst>
          <pc:docMk/>
          <pc:sldMk cId="630368776" sldId="437"/>
        </pc:sldMkLst>
        <pc:spChg chg="add mod">
          <ac:chgData name="Leonie Smith" userId="fed1330f33f5650e" providerId="LiveId" clId="{EA79B48F-8A72-4A76-8004-52A723A79C4B}" dt="2022-06-13T07:18:10.524" v="23" actId="20577"/>
          <ac:spMkLst>
            <pc:docMk/>
            <pc:sldMk cId="630368776" sldId="437"/>
            <ac:spMk id="7" creationId="{728169A7-EA69-7126-FC53-DDA5A0F858C6}"/>
          </ac:spMkLst>
        </pc:spChg>
      </pc:sldChg>
      <pc:sldChg chg="addSp modSp mod">
        <pc:chgData name="Leonie Smith" userId="fed1330f33f5650e" providerId="LiveId" clId="{EA79B48F-8A72-4A76-8004-52A723A79C4B}" dt="2022-06-13T07:18:15.570" v="24" actId="20577"/>
        <pc:sldMkLst>
          <pc:docMk/>
          <pc:sldMk cId="3759221820" sldId="439"/>
        </pc:sldMkLst>
        <pc:spChg chg="add mod">
          <ac:chgData name="Leonie Smith" userId="fed1330f33f5650e" providerId="LiveId" clId="{EA79B48F-8A72-4A76-8004-52A723A79C4B}" dt="2022-06-13T07:18:15.570" v="24" actId="20577"/>
          <ac:spMkLst>
            <pc:docMk/>
            <pc:sldMk cId="3759221820" sldId="439"/>
            <ac:spMk id="7" creationId="{40E423A6-9E9C-80BD-7222-887C2D58337B}"/>
          </ac:spMkLst>
        </pc:spChg>
      </pc:sldChg>
      <pc:sldChg chg="addSp modSp mod">
        <pc:chgData name="Leonie Smith" userId="fed1330f33f5650e" providerId="LiveId" clId="{EA79B48F-8A72-4A76-8004-52A723A79C4B}" dt="2022-06-13T07:18:23.958" v="26" actId="20577"/>
        <pc:sldMkLst>
          <pc:docMk/>
          <pc:sldMk cId="3676245138" sldId="441"/>
        </pc:sldMkLst>
        <pc:spChg chg="add mod">
          <ac:chgData name="Leonie Smith" userId="fed1330f33f5650e" providerId="LiveId" clId="{EA79B48F-8A72-4A76-8004-52A723A79C4B}" dt="2022-06-13T07:18:23.958" v="26" actId="20577"/>
          <ac:spMkLst>
            <pc:docMk/>
            <pc:sldMk cId="3676245138" sldId="441"/>
            <ac:spMk id="5" creationId="{11E56822-CE7B-0601-D2FB-733C9FC08C38}"/>
          </ac:spMkLst>
        </pc:spChg>
      </pc:sldChg>
      <pc:sldChg chg="addSp modSp mod">
        <pc:chgData name="Leonie Smith" userId="fed1330f33f5650e" providerId="LiveId" clId="{EA79B48F-8A72-4A76-8004-52A723A79C4B}" dt="2022-06-13T07:18:30.863" v="28" actId="20577"/>
        <pc:sldMkLst>
          <pc:docMk/>
          <pc:sldMk cId="3095902142" sldId="443"/>
        </pc:sldMkLst>
        <pc:spChg chg="add mod">
          <ac:chgData name="Leonie Smith" userId="fed1330f33f5650e" providerId="LiveId" clId="{EA79B48F-8A72-4A76-8004-52A723A79C4B}" dt="2022-06-13T07:18:30.863" v="28" actId="20577"/>
          <ac:spMkLst>
            <pc:docMk/>
            <pc:sldMk cId="3095902142" sldId="443"/>
            <ac:spMk id="5" creationId="{5B5078C7-8596-0245-8942-EA0CB2B7FE32}"/>
          </ac:spMkLst>
        </pc:spChg>
      </pc:sldChg>
      <pc:sldChg chg="addSp modSp mod">
        <pc:chgData name="Leonie Smith" userId="fed1330f33f5650e" providerId="LiveId" clId="{EA79B48F-8A72-4A76-8004-52A723A79C4B}" dt="2022-06-13T07:18:37.147" v="30" actId="20577"/>
        <pc:sldMkLst>
          <pc:docMk/>
          <pc:sldMk cId="2166098122" sldId="445"/>
        </pc:sldMkLst>
        <pc:spChg chg="add mod">
          <ac:chgData name="Leonie Smith" userId="fed1330f33f5650e" providerId="LiveId" clId="{EA79B48F-8A72-4A76-8004-52A723A79C4B}" dt="2022-06-13T07:18:37.147" v="30" actId="20577"/>
          <ac:spMkLst>
            <pc:docMk/>
            <pc:sldMk cId="2166098122" sldId="445"/>
            <ac:spMk id="7" creationId="{84D9EB02-6E90-8722-D0C6-ADE88CBCA08B}"/>
          </ac:spMkLst>
        </pc:spChg>
      </pc:sldChg>
      <pc:sldChg chg="addSp modSp mod">
        <pc:chgData name="Leonie Smith" userId="fed1330f33f5650e" providerId="LiveId" clId="{EA79B48F-8A72-4A76-8004-52A723A79C4B}" dt="2022-06-13T07:18:44.590" v="32" actId="20577"/>
        <pc:sldMkLst>
          <pc:docMk/>
          <pc:sldMk cId="2422728137" sldId="447"/>
        </pc:sldMkLst>
        <pc:spChg chg="add mod">
          <ac:chgData name="Leonie Smith" userId="fed1330f33f5650e" providerId="LiveId" clId="{EA79B48F-8A72-4A76-8004-52A723A79C4B}" dt="2022-06-13T07:18:44.590" v="32" actId="20577"/>
          <ac:spMkLst>
            <pc:docMk/>
            <pc:sldMk cId="2422728137" sldId="447"/>
            <ac:spMk id="7" creationId="{366439D5-9D92-5BA9-818A-505F667D77D2}"/>
          </ac:spMkLst>
        </pc:spChg>
      </pc:sldChg>
      <pc:sldChg chg="addSp modSp mod">
        <pc:chgData name="Leonie Smith" userId="fed1330f33f5650e" providerId="LiveId" clId="{EA79B48F-8A72-4A76-8004-52A723A79C4B}" dt="2022-06-13T07:18:52.290" v="34" actId="20577"/>
        <pc:sldMkLst>
          <pc:docMk/>
          <pc:sldMk cId="4160448636" sldId="449"/>
        </pc:sldMkLst>
        <pc:spChg chg="add mod">
          <ac:chgData name="Leonie Smith" userId="fed1330f33f5650e" providerId="LiveId" clId="{EA79B48F-8A72-4A76-8004-52A723A79C4B}" dt="2022-06-13T07:18:52.290" v="34" actId="20577"/>
          <ac:spMkLst>
            <pc:docMk/>
            <pc:sldMk cId="4160448636" sldId="449"/>
            <ac:spMk id="7" creationId="{BF7A3809-7A9E-EC16-9253-7255FE1AE449}"/>
          </ac:spMkLst>
        </pc:spChg>
      </pc:sldChg>
    </pc:docChg>
  </pc:docChgLst>
  <pc:docChgLst>
    <pc:chgData name="Leonie Smith" userId="fed1330f33f5650e" providerId="LiveId" clId="{949D1B19-4D03-42D6-BEDB-6EEA87CAA430}"/>
    <pc:docChg chg="custSel modSld">
      <pc:chgData name="Leonie Smith" userId="fed1330f33f5650e" providerId="LiveId" clId="{949D1B19-4D03-42D6-BEDB-6EEA87CAA430}" dt="2022-05-18T05:42:05.176" v="38" actId="5793"/>
      <pc:docMkLst>
        <pc:docMk/>
      </pc:docMkLst>
      <pc:sldChg chg="addSp modSp modNotesTx">
        <pc:chgData name="Leonie Smith" userId="fed1330f33f5650e" providerId="LiveId" clId="{949D1B19-4D03-42D6-BEDB-6EEA87CAA430}" dt="2022-05-18T05:42:05.176" v="38" actId="5793"/>
        <pc:sldMkLst>
          <pc:docMk/>
          <pc:sldMk cId="2869461528" sldId="308"/>
        </pc:sldMkLst>
        <pc:picChg chg="add mod">
          <ac:chgData name="Leonie Smith" userId="fed1330f33f5650e" providerId="LiveId" clId="{949D1B19-4D03-42D6-BEDB-6EEA87CAA430}" dt="2022-05-17T07:09:15.245" v="0"/>
          <ac:picMkLst>
            <pc:docMk/>
            <pc:sldMk cId="2869461528" sldId="308"/>
            <ac:picMk id="4" creationId="{46BCA498-27E3-7A15-1122-76C7328E51FB}"/>
          </ac:picMkLst>
        </pc:picChg>
      </pc:sldChg>
      <pc:sldChg chg="addSp modSp">
        <pc:chgData name="Leonie Smith" userId="fed1330f33f5650e" providerId="LiveId" clId="{949D1B19-4D03-42D6-BEDB-6EEA87CAA430}" dt="2022-05-17T07:10:14.356" v="1"/>
        <pc:sldMkLst>
          <pc:docMk/>
          <pc:sldMk cId="1003827451" sldId="426"/>
        </pc:sldMkLst>
        <pc:picChg chg="add mod">
          <ac:chgData name="Leonie Smith" userId="fed1330f33f5650e" providerId="LiveId" clId="{949D1B19-4D03-42D6-BEDB-6EEA87CAA430}" dt="2022-05-17T07:10:14.356" v="1"/>
          <ac:picMkLst>
            <pc:docMk/>
            <pc:sldMk cId="1003827451" sldId="426"/>
            <ac:picMk id="2" creationId="{1A3B975B-5B98-2AC9-2FBC-D9026849A844}"/>
          </ac:picMkLst>
        </pc:picChg>
      </pc:sldChg>
      <pc:sldChg chg="addSp modSp">
        <pc:chgData name="Leonie Smith" userId="fed1330f33f5650e" providerId="LiveId" clId="{949D1B19-4D03-42D6-BEDB-6EEA87CAA430}" dt="2022-05-17T07:11:29.500" v="2"/>
        <pc:sldMkLst>
          <pc:docMk/>
          <pc:sldMk cId="2174129452" sldId="428"/>
        </pc:sldMkLst>
        <pc:picChg chg="add mod">
          <ac:chgData name="Leonie Smith" userId="fed1330f33f5650e" providerId="LiveId" clId="{949D1B19-4D03-42D6-BEDB-6EEA87CAA430}" dt="2022-05-17T07:11:29.500" v="2"/>
          <ac:picMkLst>
            <pc:docMk/>
            <pc:sldMk cId="2174129452" sldId="428"/>
            <ac:picMk id="2" creationId="{CC661CEF-10D1-3338-42B6-AC32B3B6186A}"/>
          </ac:picMkLst>
        </pc:picChg>
      </pc:sldChg>
      <pc:sldChg chg="addSp delSp modSp modTransition modAnim">
        <pc:chgData name="Leonie Smith" userId="fed1330f33f5650e" providerId="LiveId" clId="{949D1B19-4D03-42D6-BEDB-6EEA87CAA430}" dt="2022-05-17T07:15:19.634" v="11"/>
        <pc:sldMkLst>
          <pc:docMk/>
          <pc:sldMk cId="942615762" sldId="430"/>
        </pc:sldMkLst>
        <pc:picChg chg="add del mod">
          <ac:chgData name="Leonie Smith" userId="fed1330f33f5650e" providerId="LiveId" clId="{949D1B19-4D03-42D6-BEDB-6EEA87CAA430}" dt="2022-05-17T07:12:36.930" v="4"/>
          <ac:picMkLst>
            <pc:docMk/>
            <pc:sldMk cId="942615762" sldId="430"/>
            <ac:picMk id="2" creationId="{E1EAE9FF-FE7D-73C3-9092-249332D3FC25}"/>
          </ac:picMkLst>
        </pc:picChg>
        <pc:picChg chg="add del mod">
          <ac:chgData name="Leonie Smith" userId="fed1330f33f5650e" providerId="LiveId" clId="{949D1B19-4D03-42D6-BEDB-6EEA87CAA430}" dt="2022-05-17T07:13:10.374" v="6"/>
          <ac:picMkLst>
            <pc:docMk/>
            <pc:sldMk cId="942615762" sldId="430"/>
            <ac:picMk id="3" creationId="{A1F4CE4B-9BD0-EFFE-8DD6-CF17C480BAD7}"/>
          </ac:picMkLst>
        </pc:picChg>
        <pc:picChg chg="add del mod">
          <ac:chgData name="Leonie Smith" userId="fed1330f33f5650e" providerId="LiveId" clId="{949D1B19-4D03-42D6-BEDB-6EEA87CAA430}" dt="2022-05-17T07:14:24.335" v="8"/>
          <ac:picMkLst>
            <pc:docMk/>
            <pc:sldMk cId="942615762" sldId="430"/>
            <ac:picMk id="5" creationId="{94E70DFB-9112-1390-7B1E-9860C8967787}"/>
          </ac:picMkLst>
        </pc:picChg>
        <pc:picChg chg="add del mod">
          <ac:chgData name="Leonie Smith" userId="fed1330f33f5650e" providerId="LiveId" clId="{949D1B19-4D03-42D6-BEDB-6EEA87CAA430}" dt="2022-05-17T07:15:08.244" v="10"/>
          <ac:picMkLst>
            <pc:docMk/>
            <pc:sldMk cId="942615762" sldId="430"/>
            <ac:picMk id="7" creationId="{5DF7E7DC-1CC8-3EC3-FC4F-E1C613962911}"/>
          </ac:picMkLst>
        </pc:picChg>
        <pc:picChg chg="add mod">
          <ac:chgData name="Leonie Smith" userId="fed1330f33f5650e" providerId="LiveId" clId="{949D1B19-4D03-42D6-BEDB-6EEA87CAA430}" dt="2022-05-17T07:15:19.634" v="11"/>
          <ac:picMkLst>
            <pc:docMk/>
            <pc:sldMk cId="942615762" sldId="430"/>
            <ac:picMk id="8" creationId="{FF1AB875-3454-71DA-39A6-5E58B7AE2289}"/>
          </ac:picMkLst>
        </pc:picChg>
      </pc:sldChg>
      <pc:sldChg chg="addSp delSp modSp modTransition modAnim">
        <pc:chgData name="Leonie Smith" userId="fed1330f33f5650e" providerId="LiveId" clId="{949D1B19-4D03-42D6-BEDB-6EEA87CAA430}" dt="2022-05-17T07:21:56.805" v="16"/>
        <pc:sldMkLst>
          <pc:docMk/>
          <pc:sldMk cId="1886351016" sldId="432"/>
        </pc:sldMkLst>
        <pc:picChg chg="add del mod">
          <ac:chgData name="Leonie Smith" userId="fed1330f33f5650e" providerId="LiveId" clId="{949D1B19-4D03-42D6-BEDB-6EEA87CAA430}" dt="2022-05-17T07:20:23.034" v="13"/>
          <ac:picMkLst>
            <pc:docMk/>
            <pc:sldMk cId="1886351016" sldId="432"/>
            <ac:picMk id="2" creationId="{2F65C24F-A96E-F1A9-E08C-F8B566DFEF47}"/>
          </ac:picMkLst>
        </pc:picChg>
        <pc:picChg chg="add del mod">
          <ac:chgData name="Leonie Smith" userId="fed1330f33f5650e" providerId="LiveId" clId="{949D1B19-4D03-42D6-BEDB-6EEA87CAA430}" dt="2022-05-17T07:21:32.473" v="15"/>
          <ac:picMkLst>
            <pc:docMk/>
            <pc:sldMk cId="1886351016" sldId="432"/>
            <ac:picMk id="3" creationId="{64CADCD4-409B-738F-1E81-CEB89421D72E}"/>
          </ac:picMkLst>
        </pc:picChg>
        <pc:picChg chg="add mod">
          <ac:chgData name="Leonie Smith" userId="fed1330f33f5650e" providerId="LiveId" clId="{949D1B19-4D03-42D6-BEDB-6EEA87CAA430}" dt="2022-05-17T07:21:56.805" v="16"/>
          <ac:picMkLst>
            <pc:docMk/>
            <pc:sldMk cId="1886351016" sldId="432"/>
            <ac:picMk id="5" creationId="{474B236A-BE05-9FA5-CEC3-C2C4B0AC8E87}"/>
          </ac:picMkLst>
        </pc:picChg>
      </pc:sldChg>
      <pc:sldChg chg="addSp delSp modSp modTransition modAnim">
        <pc:chgData name="Leonie Smith" userId="fed1330f33f5650e" providerId="LiveId" clId="{949D1B19-4D03-42D6-BEDB-6EEA87CAA430}" dt="2022-05-17T07:24:22.335" v="21"/>
        <pc:sldMkLst>
          <pc:docMk/>
          <pc:sldMk cId="882125327" sldId="434"/>
        </pc:sldMkLst>
        <pc:picChg chg="add del mod">
          <ac:chgData name="Leonie Smith" userId="fed1330f33f5650e" providerId="LiveId" clId="{949D1B19-4D03-42D6-BEDB-6EEA87CAA430}" dt="2022-05-17T07:23:32.325" v="18"/>
          <ac:picMkLst>
            <pc:docMk/>
            <pc:sldMk cId="882125327" sldId="434"/>
            <ac:picMk id="2" creationId="{B16949DE-2BF1-7A8B-3E61-6F8CB7C11036}"/>
          </ac:picMkLst>
        </pc:picChg>
        <pc:picChg chg="add del mod">
          <ac:chgData name="Leonie Smith" userId="fed1330f33f5650e" providerId="LiveId" clId="{949D1B19-4D03-42D6-BEDB-6EEA87CAA430}" dt="2022-05-17T07:24:04.500" v="20"/>
          <ac:picMkLst>
            <pc:docMk/>
            <pc:sldMk cId="882125327" sldId="434"/>
            <ac:picMk id="3" creationId="{D7CFB056-8091-6E04-5A1D-9DB693C690A0}"/>
          </ac:picMkLst>
        </pc:picChg>
        <pc:picChg chg="add mod">
          <ac:chgData name="Leonie Smith" userId="fed1330f33f5650e" providerId="LiveId" clId="{949D1B19-4D03-42D6-BEDB-6EEA87CAA430}" dt="2022-05-17T07:24:22.335" v="21"/>
          <ac:picMkLst>
            <pc:docMk/>
            <pc:sldMk cId="882125327" sldId="434"/>
            <ac:picMk id="5" creationId="{331DD3C5-1BC2-0A11-0ECA-5103C7D59DDD}"/>
          </ac:picMkLst>
        </pc:picChg>
      </pc:sldChg>
      <pc:sldChg chg="addSp delSp modSp modTransition modAnim">
        <pc:chgData name="Leonie Smith" userId="fed1330f33f5650e" providerId="LiveId" clId="{949D1B19-4D03-42D6-BEDB-6EEA87CAA430}" dt="2022-05-17T07:25:54.738" v="24"/>
        <pc:sldMkLst>
          <pc:docMk/>
          <pc:sldMk cId="3195935868" sldId="436"/>
        </pc:sldMkLst>
        <pc:picChg chg="add del mod">
          <ac:chgData name="Leonie Smith" userId="fed1330f33f5650e" providerId="LiveId" clId="{949D1B19-4D03-42D6-BEDB-6EEA87CAA430}" dt="2022-05-17T07:25:43.924" v="23"/>
          <ac:picMkLst>
            <pc:docMk/>
            <pc:sldMk cId="3195935868" sldId="436"/>
            <ac:picMk id="2" creationId="{C321050A-1ACD-CD9F-2E93-537E4C88F961}"/>
          </ac:picMkLst>
        </pc:picChg>
        <pc:picChg chg="add mod">
          <ac:chgData name="Leonie Smith" userId="fed1330f33f5650e" providerId="LiveId" clId="{949D1B19-4D03-42D6-BEDB-6EEA87CAA430}" dt="2022-05-17T07:25:54.738" v="24"/>
          <ac:picMkLst>
            <pc:docMk/>
            <pc:sldMk cId="3195935868" sldId="436"/>
            <ac:picMk id="3" creationId="{6E74E8CF-D158-9EEF-738F-58E93CBC47D0}"/>
          </ac:picMkLst>
        </pc:picChg>
      </pc:sldChg>
      <pc:sldChg chg="addSp modSp">
        <pc:chgData name="Leonie Smith" userId="fed1330f33f5650e" providerId="LiveId" clId="{949D1B19-4D03-42D6-BEDB-6EEA87CAA430}" dt="2022-05-17T07:29:47.477" v="25"/>
        <pc:sldMkLst>
          <pc:docMk/>
          <pc:sldMk cId="3261377596" sldId="438"/>
        </pc:sldMkLst>
        <pc:picChg chg="add mod">
          <ac:chgData name="Leonie Smith" userId="fed1330f33f5650e" providerId="LiveId" clId="{949D1B19-4D03-42D6-BEDB-6EEA87CAA430}" dt="2022-05-17T07:29:47.477" v="25"/>
          <ac:picMkLst>
            <pc:docMk/>
            <pc:sldMk cId="3261377596" sldId="438"/>
            <ac:picMk id="2" creationId="{30E8C4D6-52FC-34C5-2949-C1E7755B41F6}"/>
          </ac:picMkLst>
        </pc:picChg>
      </pc:sldChg>
      <pc:sldChg chg="addSp delSp modSp modTransition modAnim">
        <pc:chgData name="Leonie Smith" userId="fed1330f33f5650e" providerId="LiveId" clId="{949D1B19-4D03-42D6-BEDB-6EEA87CAA430}" dt="2022-05-17T07:36:14.100" v="28"/>
        <pc:sldMkLst>
          <pc:docMk/>
          <pc:sldMk cId="923867738" sldId="440"/>
        </pc:sldMkLst>
        <pc:picChg chg="add del mod">
          <ac:chgData name="Leonie Smith" userId="fed1330f33f5650e" providerId="LiveId" clId="{949D1B19-4D03-42D6-BEDB-6EEA87CAA430}" dt="2022-05-17T07:35:51.566" v="27"/>
          <ac:picMkLst>
            <pc:docMk/>
            <pc:sldMk cId="923867738" sldId="440"/>
            <ac:picMk id="2" creationId="{CDE846EF-513C-C0F2-1767-7E0D11C7B1F3}"/>
          </ac:picMkLst>
        </pc:picChg>
        <pc:picChg chg="add mod">
          <ac:chgData name="Leonie Smith" userId="fed1330f33f5650e" providerId="LiveId" clId="{949D1B19-4D03-42D6-BEDB-6EEA87CAA430}" dt="2022-05-17T07:36:14.100" v="28"/>
          <ac:picMkLst>
            <pc:docMk/>
            <pc:sldMk cId="923867738" sldId="440"/>
            <ac:picMk id="3" creationId="{089C5BFD-EF39-6E3D-3E3C-BDFB65992CE6}"/>
          </ac:picMkLst>
        </pc:picChg>
      </pc:sldChg>
      <pc:sldChg chg="addSp delSp modSp modTransition modAnim">
        <pc:chgData name="Leonie Smith" userId="fed1330f33f5650e" providerId="LiveId" clId="{949D1B19-4D03-42D6-BEDB-6EEA87CAA430}" dt="2022-05-17T07:40:34.301" v="31"/>
        <pc:sldMkLst>
          <pc:docMk/>
          <pc:sldMk cId="2180228365" sldId="442"/>
        </pc:sldMkLst>
        <pc:picChg chg="add del mod">
          <ac:chgData name="Leonie Smith" userId="fed1330f33f5650e" providerId="LiveId" clId="{949D1B19-4D03-42D6-BEDB-6EEA87CAA430}" dt="2022-05-17T07:40:20.332" v="30"/>
          <ac:picMkLst>
            <pc:docMk/>
            <pc:sldMk cId="2180228365" sldId="442"/>
            <ac:picMk id="2" creationId="{3F652DFD-5078-7FF8-BFB8-210BDFEE629A}"/>
          </ac:picMkLst>
        </pc:picChg>
        <pc:picChg chg="add mod">
          <ac:chgData name="Leonie Smith" userId="fed1330f33f5650e" providerId="LiveId" clId="{949D1B19-4D03-42D6-BEDB-6EEA87CAA430}" dt="2022-05-17T07:40:34.301" v="31"/>
          <ac:picMkLst>
            <pc:docMk/>
            <pc:sldMk cId="2180228365" sldId="442"/>
            <ac:picMk id="3" creationId="{A3171C16-300D-3540-5091-3D8936406AED}"/>
          </ac:picMkLst>
        </pc:picChg>
      </pc:sldChg>
      <pc:sldChg chg="addSp modSp">
        <pc:chgData name="Leonie Smith" userId="fed1330f33f5650e" providerId="LiveId" clId="{949D1B19-4D03-42D6-BEDB-6EEA87CAA430}" dt="2022-05-17T07:41:34.351" v="32"/>
        <pc:sldMkLst>
          <pc:docMk/>
          <pc:sldMk cId="1718612039" sldId="444"/>
        </pc:sldMkLst>
        <pc:picChg chg="add mod">
          <ac:chgData name="Leonie Smith" userId="fed1330f33f5650e" providerId="LiveId" clId="{949D1B19-4D03-42D6-BEDB-6EEA87CAA430}" dt="2022-05-17T07:41:34.351" v="32"/>
          <ac:picMkLst>
            <pc:docMk/>
            <pc:sldMk cId="1718612039" sldId="444"/>
            <ac:picMk id="2" creationId="{686C0476-20DC-2DF0-19A8-5B6F073C9F03}"/>
          </ac:picMkLst>
        </pc:picChg>
      </pc:sldChg>
      <pc:sldChg chg="addSp modSp">
        <pc:chgData name="Leonie Smith" userId="fed1330f33f5650e" providerId="LiveId" clId="{949D1B19-4D03-42D6-BEDB-6EEA87CAA430}" dt="2022-05-17T07:42:37.497" v="33"/>
        <pc:sldMkLst>
          <pc:docMk/>
          <pc:sldMk cId="665805102" sldId="446"/>
        </pc:sldMkLst>
        <pc:picChg chg="add mod">
          <ac:chgData name="Leonie Smith" userId="fed1330f33f5650e" providerId="LiveId" clId="{949D1B19-4D03-42D6-BEDB-6EEA87CAA430}" dt="2022-05-17T07:42:37.497" v="33"/>
          <ac:picMkLst>
            <pc:docMk/>
            <pc:sldMk cId="665805102" sldId="446"/>
            <ac:picMk id="2" creationId="{B907D372-986F-FF49-6022-707E7816DCA5}"/>
          </ac:picMkLst>
        </pc:picChg>
      </pc:sldChg>
      <pc:sldChg chg="addSp modSp">
        <pc:chgData name="Leonie Smith" userId="fed1330f33f5650e" providerId="LiveId" clId="{949D1B19-4D03-42D6-BEDB-6EEA87CAA430}" dt="2022-05-17T07:43:17.846" v="34"/>
        <pc:sldMkLst>
          <pc:docMk/>
          <pc:sldMk cId="843663555" sldId="448"/>
        </pc:sldMkLst>
        <pc:picChg chg="add mod">
          <ac:chgData name="Leonie Smith" userId="fed1330f33f5650e" providerId="LiveId" clId="{949D1B19-4D03-42D6-BEDB-6EEA87CAA430}" dt="2022-05-17T07:43:17.846" v="34"/>
          <ac:picMkLst>
            <pc:docMk/>
            <pc:sldMk cId="843663555" sldId="448"/>
            <ac:picMk id="2" creationId="{6CAC78D4-6EAE-2E5D-353F-131B865BE430}"/>
          </ac:picMkLst>
        </pc:picChg>
      </pc:sldChg>
    </pc:docChg>
  </pc:docChgLst>
  <pc:docChgLst>
    <pc:chgData name="Alfred Smith" userId="3c60a3631c0db8ad" providerId="LiveId" clId="{8A871675-A1CA-4337-A28C-5D5ABE5D1001}"/>
    <pc:docChg chg="custSel modSld">
      <pc:chgData name="Alfred Smith" userId="3c60a3631c0db8ad" providerId="LiveId" clId="{8A871675-A1CA-4337-A28C-5D5ABE5D1001}" dt="2024-07-12T07:02:49.432" v="33" actId="20577"/>
      <pc:docMkLst>
        <pc:docMk/>
      </pc:docMkLst>
      <pc:sldChg chg="addSp delSp modSp mod">
        <pc:chgData name="Alfred Smith" userId="3c60a3631c0db8ad" providerId="LiveId" clId="{8A871675-A1CA-4337-A28C-5D5ABE5D1001}" dt="2024-07-12T06:35:33.710" v="1"/>
        <pc:sldMkLst>
          <pc:docMk/>
          <pc:sldMk cId="2869461528" sldId="308"/>
        </pc:sldMkLst>
        <pc:spChg chg="del">
          <ac:chgData name="Alfred Smith" userId="3c60a3631c0db8ad" providerId="LiveId" clId="{8A871675-A1CA-4337-A28C-5D5ABE5D1001}" dt="2024-07-12T06:35:33.187" v="0" actId="478"/>
          <ac:spMkLst>
            <pc:docMk/>
            <pc:sldMk cId="2869461528" sldId="308"/>
            <ac:spMk id="3" creationId="{77C8C5EB-7063-4EFF-9206-9F831A363AF1}"/>
          </ac:spMkLst>
        </pc:spChg>
        <pc:spChg chg="add mod">
          <ac:chgData name="Alfred Smith" userId="3c60a3631c0db8ad" providerId="LiveId" clId="{8A871675-A1CA-4337-A28C-5D5ABE5D1001}" dt="2024-07-12T06:35:33.710" v="1"/>
          <ac:spMkLst>
            <pc:docMk/>
            <pc:sldMk cId="2869461528" sldId="308"/>
            <ac:spMk id="4" creationId="{5A29DE0A-5A65-64C0-C6FD-E1990D202C6B}"/>
          </ac:spMkLst>
        </pc:spChg>
      </pc:sldChg>
      <pc:sldChg chg="addSp modSp">
        <pc:chgData name="Alfred Smith" userId="3c60a3631c0db8ad" providerId="LiveId" clId="{8A871675-A1CA-4337-A28C-5D5ABE5D1001}" dt="2024-07-12T06:36:37.773" v="2"/>
        <pc:sldMkLst>
          <pc:docMk/>
          <pc:sldMk cId="1727650077" sldId="427"/>
        </pc:sldMkLst>
        <pc:spChg chg="add mod">
          <ac:chgData name="Alfred Smith" userId="3c60a3631c0db8ad" providerId="LiveId" clId="{8A871675-A1CA-4337-A28C-5D5ABE5D1001}" dt="2024-07-12T06:36:37.773" v="2"/>
          <ac:spMkLst>
            <pc:docMk/>
            <pc:sldMk cId="1727650077" sldId="427"/>
            <ac:spMk id="2" creationId="{7E1B7EC1-7E86-E69F-FE67-F611BC90EF3C}"/>
          </ac:spMkLst>
        </pc:spChg>
      </pc:sldChg>
      <pc:sldChg chg="modSp mod">
        <pc:chgData name="Alfred Smith" userId="3c60a3631c0db8ad" providerId="LiveId" clId="{8A871675-A1CA-4337-A28C-5D5ABE5D1001}" dt="2024-07-12T06:57:13.762" v="15"/>
        <pc:sldMkLst>
          <pc:docMk/>
          <pc:sldMk cId="2174129452" sldId="428"/>
        </pc:sldMkLst>
        <pc:spChg chg="mod">
          <ac:chgData name="Alfred Smith" userId="3c60a3631c0db8ad" providerId="LiveId" clId="{8A871675-A1CA-4337-A28C-5D5ABE5D1001}" dt="2024-07-12T06:54:05.803" v="3"/>
          <ac:spMkLst>
            <pc:docMk/>
            <pc:sldMk cId="2174129452" sldId="428"/>
            <ac:spMk id="4" creationId="{9A13E2D8-2F59-44C1-B1D2-79C300C26DD4}"/>
          </ac:spMkLst>
        </pc:spChg>
        <pc:spChg chg="mod">
          <ac:chgData name="Alfred Smith" userId="3c60a3631c0db8ad" providerId="LiveId" clId="{8A871675-A1CA-4337-A28C-5D5ABE5D1001}" dt="2024-07-12T06:57:13.762" v="15"/>
          <ac:spMkLst>
            <pc:docMk/>
            <pc:sldMk cId="2174129452" sldId="428"/>
            <ac:spMk id="6" creationId="{416C064E-628E-47C0-A712-DB178FE9901E}"/>
          </ac:spMkLst>
        </pc:spChg>
      </pc:sldChg>
      <pc:sldChg chg="modSp mod">
        <pc:chgData name="Alfred Smith" userId="3c60a3631c0db8ad" providerId="LiveId" clId="{8A871675-A1CA-4337-A28C-5D5ABE5D1001}" dt="2024-07-12T06:57:56.422" v="18" actId="404"/>
        <pc:sldMkLst>
          <pc:docMk/>
          <pc:sldMk cId="942615762" sldId="430"/>
        </pc:sldMkLst>
        <pc:spChg chg="mod">
          <ac:chgData name="Alfred Smith" userId="3c60a3631c0db8ad" providerId="LiveId" clId="{8A871675-A1CA-4337-A28C-5D5ABE5D1001}" dt="2024-07-12T06:54:16.572" v="4"/>
          <ac:spMkLst>
            <pc:docMk/>
            <pc:sldMk cId="942615762" sldId="430"/>
            <ac:spMk id="4" creationId="{9A13E2D8-2F59-44C1-B1D2-79C300C26DD4}"/>
          </ac:spMkLst>
        </pc:spChg>
        <pc:spChg chg="mod">
          <ac:chgData name="Alfred Smith" userId="3c60a3631c0db8ad" providerId="LiveId" clId="{8A871675-A1CA-4337-A28C-5D5ABE5D1001}" dt="2024-07-12T06:57:56.422" v="18" actId="404"/>
          <ac:spMkLst>
            <pc:docMk/>
            <pc:sldMk cId="942615762" sldId="430"/>
            <ac:spMk id="6" creationId="{416C064E-628E-47C0-A712-DB178FE9901E}"/>
          </ac:spMkLst>
        </pc:spChg>
      </pc:sldChg>
      <pc:sldChg chg="modSp mod">
        <pc:chgData name="Alfred Smith" userId="3c60a3631c0db8ad" providerId="LiveId" clId="{8A871675-A1CA-4337-A28C-5D5ABE5D1001}" dt="2024-07-12T06:58:09.724" v="19"/>
        <pc:sldMkLst>
          <pc:docMk/>
          <pc:sldMk cId="1886351016" sldId="432"/>
        </pc:sldMkLst>
        <pc:spChg chg="mod">
          <ac:chgData name="Alfred Smith" userId="3c60a3631c0db8ad" providerId="LiveId" clId="{8A871675-A1CA-4337-A28C-5D5ABE5D1001}" dt="2024-07-12T06:54:38.422" v="6" actId="404"/>
          <ac:spMkLst>
            <pc:docMk/>
            <pc:sldMk cId="1886351016" sldId="432"/>
            <ac:spMk id="4" creationId="{9A13E2D8-2F59-44C1-B1D2-79C300C26DD4}"/>
          </ac:spMkLst>
        </pc:spChg>
        <pc:spChg chg="mod">
          <ac:chgData name="Alfred Smith" userId="3c60a3631c0db8ad" providerId="LiveId" clId="{8A871675-A1CA-4337-A28C-5D5ABE5D1001}" dt="2024-07-12T06:58:09.724" v="19"/>
          <ac:spMkLst>
            <pc:docMk/>
            <pc:sldMk cId="1886351016" sldId="432"/>
            <ac:spMk id="6" creationId="{416C064E-628E-47C0-A712-DB178FE9901E}"/>
          </ac:spMkLst>
        </pc:spChg>
      </pc:sldChg>
      <pc:sldChg chg="modSp mod">
        <pc:chgData name="Alfred Smith" userId="3c60a3631c0db8ad" providerId="LiveId" clId="{8A871675-A1CA-4337-A28C-5D5ABE5D1001}" dt="2024-07-12T06:58:21.314" v="20"/>
        <pc:sldMkLst>
          <pc:docMk/>
          <pc:sldMk cId="882125327" sldId="434"/>
        </pc:sldMkLst>
        <pc:spChg chg="mod">
          <ac:chgData name="Alfred Smith" userId="3c60a3631c0db8ad" providerId="LiveId" clId="{8A871675-A1CA-4337-A28C-5D5ABE5D1001}" dt="2024-07-12T06:55:03.358" v="7"/>
          <ac:spMkLst>
            <pc:docMk/>
            <pc:sldMk cId="882125327" sldId="434"/>
            <ac:spMk id="4" creationId="{9A13E2D8-2F59-44C1-B1D2-79C300C26DD4}"/>
          </ac:spMkLst>
        </pc:spChg>
        <pc:spChg chg="mod">
          <ac:chgData name="Alfred Smith" userId="3c60a3631c0db8ad" providerId="LiveId" clId="{8A871675-A1CA-4337-A28C-5D5ABE5D1001}" dt="2024-07-12T06:58:21.314" v="20"/>
          <ac:spMkLst>
            <pc:docMk/>
            <pc:sldMk cId="882125327" sldId="434"/>
            <ac:spMk id="6" creationId="{416C064E-628E-47C0-A712-DB178FE9901E}"/>
          </ac:spMkLst>
        </pc:spChg>
      </pc:sldChg>
      <pc:sldChg chg="modSp mod">
        <pc:chgData name="Alfred Smith" userId="3c60a3631c0db8ad" providerId="LiveId" clId="{8A871675-A1CA-4337-A28C-5D5ABE5D1001}" dt="2024-07-12T06:58:37.483" v="21"/>
        <pc:sldMkLst>
          <pc:docMk/>
          <pc:sldMk cId="3195935868" sldId="436"/>
        </pc:sldMkLst>
        <pc:spChg chg="mod">
          <ac:chgData name="Alfred Smith" userId="3c60a3631c0db8ad" providerId="LiveId" clId="{8A871675-A1CA-4337-A28C-5D5ABE5D1001}" dt="2024-07-12T06:55:14.043" v="8"/>
          <ac:spMkLst>
            <pc:docMk/>
            <pc:sldMk cId="3195935868" sldId="436"/>
            <ac:spMk id="4" creationId="{9A13E2D8-2F59-44C1-B1D2-79C300C26DD4}"/>
          </ac:spMkLst>
        </pc:spChg>
        <pc:spChg chg="mod">
          <ac:chgData name="Alfred Smith" userId="3c60a3631c0db8ad" providerId="LiveId" clId="{8A871675-A1CA-4337-A28C-5D5ABE5D1001}" dt="2024-07-12T06:58:37.483" v="21"/>
          <ac:spMkLst>
            <pc:docMk/>
            <pc:sldMk cId="3195935868" sldId="436"/>
            <ac:spMk id="6" creationId="{416C064E-628E-47C0-A712-DB178FE9901E}"/>
          </ac:spMkLst>
        </pc:spChg>
      </pc:sldChg>
      <pc:sldChg chg="modSp mod">
        <pc:chgData name="Alfred Smith" userId="3c60a3631c0db8ad" providerId="LiveId" clId="{8A871675-A1CA-4337-A28C-5D5ABE5D1001}" dt="2024-07-12T06:58:49.529" v="22"/>
        <pc:sldMkLst>
          <pc:docMk/>
          <pc:sldMk cId="3261377596" sldId="438"/>
        </pc:sldMkLst>
        <pc:spChg chg="mod">
          <ac:chgData name="Alfred Smith" userId="3c60a3631c0db8ad" providerId="LiveId" clId="{8A871675-A1CA-4337-A28C-5D5ABE5D1001}" dt="2024-07-12T06:55:24.908" v="9"/>
          <ac:spMkLst>
            <pc:docMk/>
            <pc:sldMk cId="3261377596" sldId="438"/>
            <ac:spMk id="4" creationId="{9A13E2D8-2F59-44C1-B1D2-79C300C26DD4}"/>
          </ac:spMkLst>
        </pc:spChg>
        <pc:spChg chg="mod">
          <ac:chgData name="Alfred Smith" userId="3c60a3631c0db8ad" providerId="LiveId" clId="{8A871675-A1CA-4337-A28C-5D5ABE5D1001}" dt="2024-07-12T06:58:49.529" v="22"/>
          <ac:spMkLst>
            <pc:docMk/>
            <pc:sldMk cId="3261377596" sldId="438"/>
            <ac:spMk id="6" creationId="{416C064E-628E-47C0-A712-DB178FE9901E}"/>
          </ac:spMkLst>
        </pc:spChg>
      </pc:sldChg>
      <pc:sldChg chg="modSp mod">
        <pc:chgData name="Alfred Smith" userId="3c60a3631c0db8ad" providerId="LiveId" clId="{8A871675-A1CA-4337-A28C-5D5ABE5D1001}" dt="2024-07-12T06:59:05.766" v="23"/>
        <pc:sldMkLst>
          <pc:docMk/>
          <pc:sldMk cId="923867738" sldId="440"/>
        </pc:sldMkLst>
        <pc:spChg chg="mod">
          <ac:chgData name="Alfred Smith" userId="3c60a3631c0db8ad" providerId="LiveId" clId="{8A871675-A1CA-4337-A28C-5D5ABE5D1001}" dt="2024-07-12T06:55:43.918" v="10"/>
          <ac:spMkLst>
            <pc:docMk/>
            <pc:sldMk cId="923867738" sldId="440"/>
            <ac:spMk id="4" creationId="{9A13E2D8-2F59-44C1-B1D2-79C300C26DD4}"/>
          </ac:spMkLst>
        </pc:spChg>
        <pc:spChg chg="mod">
          <ac:chgData name="Alfred Smith" userId="3c60a3631c0db8ad" providerId="LiveId" clId="{8A871675-A1CA-4337-A28C-5D5ABE5D1001}" dt="2024-07-12T06:59:05.766" v="23"/>
          <ac:spMkLst>
            <pc:docMk/>
            <pc:sldMk cId="923867738" sldId="440"/>
            <ac:spMk id="6" creationId="{416C064E-628E-47C0-A712-DB178FE9901E}"/>
          </ac:spMkLst>
        </pc:spChg>
      </pc:sldChg>
      <pc:sldChg chg="modSp mod">
        <pc:chgData name="Alfred Smith" userId="3c60a3631c0db8ad" providerId="LiveId" clId="{8A871675-A1CA-4337-A28C-5D5ABE5D1001}" dt="2024-07-12T06:59:17.339" v="24"/>
        <pc:sldMkLst>
          <pc:docMk/>
          <pc:sldMk cId="2180228365" sldId="442"/>
        </pc:sldMkLst>
        <pc:spChg chg="mod">
          <ac:chgData name="Alfred Smith" userId="3c60a3631c0db8ad" providerId="LiveId" clId="{8A871675-A1CA-4337-A28C-5D5ABE5D1001}" dt="2024-07-12T06:55:56.950" v="11"/>
          <ac:spMkLst>
            <pc:docMk/>
            <pc:sldMk cId="2180228365" sldId="442"/>
            <ac:spMk id="4" creationId="{9A13E2D8-2F59-44C1-B1D2-79C300C26DD4}"/>
          </ac:spMkLst>
        </pc:spChg>
        <pc:spChg chg="mod">
          <ac:chgData name="Alfred Smith" userId="3c60a3631c0db8ad" providerId="LiveId" clId="{8A871675-A1CA-4337-A28C-5D5ABE5D1001}" dt="2024-07-12T06:59:17.339" v="24"/>
          <ac:spMkLst>
            <pc:docMk/>
            <pc:sldMk cId="2180228365" sldId="442"/>
            <ac:spMk id="6" creationId="{416C064E-628E-47C0-A712-DB178FE9901E}"/>
          </ac:spMkLst>
        </pc:spChg>
      </pc:sldChg>
      <pc:sldChg chg="modSp mod">
        <pc:chgData name="Alfred Smith" userId="3c60a3631c0db8ad" providerId="LiveId" clId="{8A871675-A1CA-4337-A28C-5D5ABE5D1001}" dt="2024-07-12T06:59:56.065" v="28" actId="404"/>
        <pc:sldMkLst>
          <pc:docMk/>
          <pc:sldMk cId="1718612039" sldId="444"/>
        </pc:sldMkLst>
        <pc:spChg chg="mod">
          <ac:chgData name="Alfred Smith" userId="3c60a3631c0db8ad" providerId="LiveId" clId="{8A871675-A1CA-4337-A28C-5D5ABE5D1001}" dt="2024-07-12T06:56:06.931" v="12"/>
          <ac:spMkLst>
            <pc:docMk/>
            <pc:sldMk cId="1718612039" sldId="444"/>
            <ac:spMk id="4" creationId="{9A13E2D8-2F59-44C1-B1D2-79C300C26DD4}"/>
          </ac:spMkLst>
        </pc:spChg>
        <pc:spChg chg="mod">
          <ac:chgData name="Alfred Smith" userId="3c60a3631c0db8ad" providerId="LiveId" clId="{8A871675-A1CA-4337-A28C-5D5ABE5D1001}" dt="2024-07-12T06:59:56.065" v="28" actId="404"/>
          <ac:spMkLst>
            <pc:docMk/>
            <pc:sldMk cId="1718612039" sldId="444"/>
            <ac:spMk id="6" creationId="{416C064E-628E-47C0-A712-DB178FE9901E}"/>
          </ac:spMkLst>
        </pc:spChg>
      </pc:sldChg>
      <pc:sldChg chg="modSp mod">
        <pc:chgData name="Alfred Smith" userId="3c60a3631c0db8ad" providerId="LiveId" clId="{8A871675-A1CA-4337-A28C-5D5ABE5D1001}" dt="2024-07-12T07:00:12.584" v="31" actId="404"/>
        <pc:sldMkLst>
          <pc:docMk/>
          <pc:sldMk cId="665805102" sldId="446"/>
        </pc:sldMkLst>
        <pc:spChg chg="mod">
          <ac:chgData name="Alfred Smith" userId="3c60a3631c0db8ad" providerId="LiveId" clId="{8A871675-A1CA-4337-A28C-5D5ABE5D1001}" dt="2024-07-12T06:56:20.080" v="13"/>
          <ac:spMkLst>
            <pc:docMk/>
            <pc:sldMk cId="665805102" sldId="446"/>
            <ac:spMk id="4" creationId="{9A13E2D8-2F59-44C1-B1D2-79C300C26DD4}"/>
          </ac:spMkLst>
        </pc:spChg>
        <pc:spChg chg="mod">
          <ac:chgData name="Alfred Smith" userId="3c60a3631c0db8ad" providerId="LiveId" clId="{8A871675-A1CA-4337-A28C-5D5ABE5D1001}" dt="2024-07-12T07:00:12.584" v="31" actId="404"/>
          <ac:spMkLst>
            <pc:docMk/>
            <pc:sldMk cId="665805102" sldId="446"/>
            <ac:spMk id="6" creationId="{416C064E-628E-47C0-A712-DB178FE9901E}"/>
          </ac:spMkLst>
        </pc:spChg>
      </pc:sldChg>
      <pc:sldChg chg="modSp mod">
        <pc:chgData name="Alfred Smith" userId="3c60a3631c0db8ad" providerId="LiveId" clId="{8A871675-A1CA-4337-A28C-5D5ABE5D1001}" dt="2024-07-12T07:02:49.432" v="33" actId="20577"/>
        <pc:sldMkLst>
          <pc:docMk/>
          <pc:sldMk cId="843663555" sldId="448"/>
        </pc:sldMkLst>
        <pc:spChg chg="mod">
          <ac:chgData name="Alfred Smith" userId="3c60a3631c0db8ad" providerId="LiveId" clId="{8A871675-A1CA-4337-A28C-5D5ABE5D1001}" dt="2024-07-12T06:56:40.443" v="14"/>
          <ac:spMkLst>
            <pc:docMk/>
            <pc:sldMk cId="843663555" sldId="448"/>
            <ac:spMk id="4" creationId="{9A13E2D8-2F59-44C1-B1D2-79C300C26DD4}"/>
          </ac:spMkLst>
        </pc:spChg>
        <pc:spChg chg="mod">
          <ac:chgData name="Alfred Smith" userId="3c60a3631c0db8ad" providerId="LiveId" clId="{8A871675-A1CA-4337-A28C-5D5ABE5D1001}" dt="2024-07-12T07:02:49.432" v="33" actId="20577"/>
          <ac:spMkLst>
            <pc:docMk/>
            <pc:sldMk cId="843663555" sldId="44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20 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042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20-2</a:t>
            </a:r>
          </a:p>
        </p:txBody>
      </p:sp>
      <p:pic>
        <p:nvPicPr>
          <p:cNvPr id="8" name="Video 7">
            <a:hlinkClick r:id="" action="ppaction://media"/>
            <a:extLst>
              <a:ext uri="{FF2B5EF4-FFF2-40B4-BE49-F238E27FC236}">
                <a16:creationId xmlns:a16="http://schemas.microsoft.com/office/drawing/2014/main" id="{1183B5A3-6BA5-008B-F1E5-F925F5ED4F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A29DE0A-5A65-64C0-C6FD-E1990D202C6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07"/>
    </mc:Choice>
    <mc:Fallback xmlns="">
      <p:transition spd="slow" advTm="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F0437C-FFB3-4C42-B89F-C413C5BF694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CED38C9-2A1C-B52D-FB30-EB32B81DDB3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now, O Lord my God, You have made Your servant king in my father David’s place. But I am only a little child, not knowing how to go out or come in.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7ཀྱེ་བདག་གི་དཀོན་མཆོག་ཡ་ཝཱེ་ལགས། ད་ནི་ཁྱེད་ཀྱིས་རང་གི་ཞབས་ཕྱི་སྟེ། བདག་ནི་ཡབ་དཱ་བིད་ཀྱི་ཚབ་ཏུ་རྒྱལ་པོར་བསྐོས། འོན་ཀྱང་བདག་ནི་ལོ་ན་ཕྲ་བས་ཕྱི་ནང་གི་འགྲོ་ལུགས་ཀྱང་མི་ཤེས། </a:t>
            </a:r>
            <a:endParaRPr lang="en-ZA" dirty="0"/>
          </a:p>
        </p:txBody>
      </p:sp>
      <p:pic>
        <p:nvPicPr>
          <p:cNvPr id="7" name="Video 6">
            <a:hlinkClick r:id="" action="ppaction://media"/>
            <a:extLst>
              <a:ext uri="{FF2B5EF4-FFF2-40B4-BE49-F238E27FC236}">
                <a16:creationId xmlns:a16="http://schemas.microsoft.com/office/drawing/2014/main" id="{6522AFD4-DCCE-5412-9584-26C2830F1C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1289"/>
    </mc:Choice>
    <mc:Fallback xmlns="">
      <p:transition spd="slow" advTm="1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44E803-219C-4BC1-83DA-9FF8CE0AD893}"/>
              </a:ext>
            </a:extLst>
          </p:cNvPr>
          <p:cNvPicPr>
            <a:picLocks noChangeAspect="1"/>
          </p:cNvPicPr>
          <p:nvPr/>
        </p:nvPicPr>
        <p:blipFill>
          <a:blip r:embed="rId2"/>
          <a:stretch>
            <a:fillRect/>
          </a:stretch>
        </p:blipFill>
        <p:spPr>
          <a:xfrm>
            <a:off x="0" y="-820765"/>
            <a:ext cx="12192000" cy="7678766"/>
          </a:xfrm>
          <a:prstGeom prst="rect">
            <a:avLst/>
          </a:prstGeom>
        </p:spPr>
      </p:pic>
      <p:sp>
        <p:nvSpPr>
          <p:cNvPr id="5" name="TextBox 4">
            <a:extLst>
              <a:ext uri="{FF2B5EF4-FFF2-40B4-BE49-F238E27FC236}">
                <a16:creationId xmlns:a16="http://schemas.microsoft.com/office/drawing/2014/main" id="{A35259DD-CBFE-B41F-8000-AC45A281512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8Your servant is here among the people You have chosen, a people too numerous to count or number.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8ཡང་ཁྱེད་ཀྱི་ཞབས་ཕྱི་བདག་ནི་ཁྱེད་ཀྱིས་བདམས་པའི་འབངས་མིའི་ཁྲོད་དུ་ཡོད་དེ། འབངས་དེ་ནི་ཤིན་ཏུ་མང་བའི་རྐྱེན་གྱིས་བགྲང་གིས་མི་ལང་བ་ཞིག་ཡིན། </a:t>
            </a:r>
            <a:endParaRPr lang="en-ZA" dirty="0"/>
          </a:p>
        </p:txBody>
      </p:sp>
      <p:pic>
        <p:nvPicPr>
          <p:cNvPr id="7" name="Video 6">
            <a:hlinkClick r:id="" action="ppaction://media"/>
            <a:extLst>
              <a:ext uri="{FF2B5EF4-FFF2-40B4-BE49-F238E27FC236}">
                <a16:creationId xmlns:a16="http://schemas.microsoft.com/office/drawing/2014/main" id="{BA56395E-B57A-2FC4-E094-9AE1E0B4A2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519611-FC97-4E46-88EB-90BB5A0BDAFF}"/>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8169A7-EA69-7126-FC53-DDA5A0F858C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9Therefore give Your servant an understanding heart to judge Your people and to discern between good and evil. For who is able to govern this great people of Yours?”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9དེའི་ཕྱིར་ཁྱེད་ཀྱིས་ཉིད་ཀྱི་ཞབས་ཕྱི་ལ་འབངས་མིའི་སྲིད་སྐྱོང་བ་དང་། ལེགས་ཉེས་ཀྱི་དབྱེ་བ་རྟོགས་པའི་ཕྱིར་དུ། ཤེས་རབ་དང་ལྡན་པའི་སེམས་ཤིག་གནང་རོགས་ཞུ། ཅིའི་ཕྱིར་ཞེ་ན། སུ་ཞིག་གིས་ཁྱེད་ཀྱི་འབངས་མི་འདི་འདྲ་མང་པོར་སྲིད་བྱེད་ནུས་སམ་ཞེས་ཞུས་པ་དང་། </a:t>
            </a:r>
            <a:endParaRPr lang="en-ZA" dirty="0"/>
          </a:p>
        </p:txBody>
      </p:sp>
      <p:pic>
        <p:nvPicPr>
          <p:cNvPr id="7" name="Video 6">
            <a:hlinkClick r:id="" action="ppaction://media"/>
            <a:extLst>
              <a:ext uri="{FF2B5EF4-FFF2-40B4-BE49-F238E27FC236}">
                <a16:creationId xmlns:a16="http://schemas.microsoft.com/office/drawing/2014/main" id="{D67B382A-3EA1-245F-D585-D37E9AB9C1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6332"/>
    </mc:Choice>
    <mc:Fallback xmlns="">
      <p:transition spd="slow" advTm="1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62F3F-B06D-4A71-9783-9C9E41286649}"/>
              </a:ext>
            </a:extLst>
          </p:cNvPr>
          <p:cNvPicPr>
            <a:picLocks noChangeAspect="1"/>
          </p:cNvPicPr>
          <p:nvPr/>
        </p:nvPicPr>
        <p:blipFill rotWithShape="1">
          <a:blip r:embed="rId2"/>
          <a:srcRect t="158" b="160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0E423A6-9E9C-80BD-7222-887C2D58337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10Now it pleased the Lord  that Solomon had made this request. 11So God said to him, “Since you have asked for this instead of requesting long life or wealth for yourself or death for your enemies—but you have asked for discernment to administer justice—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10སོ་ལོ་མོན་གྱིས་དེ་བཞིན་ཞུས་པ་ལ་གཙོ་བོ་ཐུགས་དགྱེས་སོ། ། 11ཡང་དཀོན་མཆོག་གིས་ཁོ་ལ། ཁྱོད་ཀྱིས་དེ་བཞིན་ཞུས་ཤིང་རང་གི་ཆེད་དུ་ཚེ་ཐག་རིང་པོའམ། རྒྱུ་ནོར་རམ། དགྲ་བོ་རྣམས་ཀྱི་སྲོག་གཅོད་པ་བཅས་ཀྱི་ཕྱིར་ཞུས་པ་མིན་པར། ལེགས་ཉེས་འབྱེད་པའི་ཤེས་རབ་ཀྱི་ཕྱིར་དུ་ཞུས་པས་ན། </a:t>
            </a:r>
            <a:endParaRPr lang="en-ZA" dirty="0"/>
          </a:p>
        </p:txBody>
      </p:sp>
      <p:pic>
        <p:nvPicPr>
          <p:cNvPr id="7" name="Video 6">
            <a:hlinkClick r:id="" action="ppaction://media"/>
            <a:extLst>
              <a:ext uri="{FF2B5EF4-FFF2-40B4-BE49-F238E27FC236}">
                <a16:creationId xmlns:a16="http://schemas.microsoft.com/office/drawing/2014/main" id="{EF4A53F9-8413-A576-197D-2BDB016EFA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169"/>
    </mc:Choice>
    <mc:Fallback xmlns="">
      <p:transition spd="slow" advTm="1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5FD49F-F86C-4A73-8483-A6BF852C44CE}"/>
              </a:ext>
            </a:extLst>
          </p:cNvPr>
          <p:cNvPicPr>
            <a:picLocks noChangeAspect="1"/>
          </p:cNvPicPr>
          <p:nvPr/>
        </p:nvPicPr>
        <p:blipFill>
          <a:blip r:embed="rId2"/>
          <a:stretch>
            <a:fillRect/>
          </a:stretch>
        </p:blipFill>
        <p:spPr>
          <a:xfrm>
            <a:off x="-1" y="1"/>
            <a:ext cx="12813175" cy="6858000"/>
          </a:xfrm>
          <a:prstGeom prst="rect">
            <a:avLst/>
          </a:prstGeom>
        </p:spPr>
      </p:pic>
      <p:sp>
        <p:nvSpPr>
          <p:cNvPr id="5" name="TextBox 4">
            <a:extLst>
              <a:ext uri="{FF2B5EF4-FFF2-40B4-BE49-F238E27FC236}">
                <a16:creationId xmlns:a16="http://schemas.microsoft.com/office/drawing/2014/main" id="{11E56822-CE7B-0601-D2FB-733C9FC08C3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12behold, I will do what you have asked. I will give you a wise and discerning heart, so that there has never been nor will ever be another like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12ངས་ཁྱོད་ཀྱིས་ཞུས་པ་བཞིན་དུ་བསྒྲུབ་པར་བྱ་ཞིང་། ངས་ཁྱོད་ལ་ཤེས་རབ་དང་ཡེ་ཤེས་ཀྱི་སེམས་ཤིག་སྦྱིན་པར་བྱ་སྟེ། ཁྱོད་དང་འདྲ་བ་ཞིག་སྔོན་ཆད་བྱུང་མ་མྱོང་ལ། ཕྱིན་ཆད་ཀྱང་འབྱུང་བར་མི་འགྱུར་རོ། །</a:t>
            </a:r>
            <a:endParaRPr lang="en-ZA" dirty="0"/>
          </a:p>
        </p:txBody>
      </p:sp>
      <p:pic>
        <p:nvPicPr>
          <p:cNvPr id="7" name="Video 6">
            <a:hlinkClick r:id="" action="ppaction://media"/>
            <a:extLst>
              <a:ext uri="{FF2B5EF4-FFF2-40B4-BE49-F238E27FC236}">
                <a16:creationId xmlns:a16="http://schemas.microsoft.com/office/drawing/2014/main" id="{65B5CFD5-3D42-D600-E537-E50DED2CC8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039"/>
    </mc:Choice>
    <mc:Fallback xmlns="">
      <p:transition spd="slow" advTm="1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D51AB0-1A47-48D0-B783-C1F66C498FC9}"/>
              </a:ext>
            </a:extLst>
          </p:cNvPr>
          <p:cNvPicPr>
            <a:picLocks noChangeAspect="1"/>
          </p:cNvPicPr>
          <p:nvPr/>
        </p:nvPicPr>
        <p:blipFill>
          <a:blip r:embed="rId2"/>
          <a:stretch>
            <a:fillRect/>
          </a:stretch>
        </p:blipFill>
        <p:spPr>
          <a:xfrm>
            <a:off x="0" y="-357947"/>
            <a:ext cx="12192000" cy="7215947"/>
          </a:xfrm>
          <a:prstGeom prst="rect">
            <a:avLst/>
          </a:prstGeom>
        </p:spPr>
      </p:pic>
      <p:sp>
        <p:nvSpPr>
          <p:cNvPr id="5" name="TextBox 4">
            <a:extLst>
              <a:ext uri="{FF2B5EF4-FFF2-40B4-BE49-F238E27FC236}">
                <a16:creationId xmlns:a16="http://schemas.microsoft.com/office/drawing/2014/main" id="{1176C10C-BDE8-1BDD-5BA0-BB8F75BF3AD9}"/>
              </a:ext>
            </a:extLst>
          </p:cNvPr>
          <p:cNvSpPr txBox="1"/>
          <p:nvPr/>
        </p:nvSpPr>
        <p:spPr>
          <a:xfrm>
            <a:off x="6369270" y="152400"/>
            <a:ext cx="5975129" cy="4120662"/>
          </a:xfrm>
          <a:prstGeom prst="rect">
            <a:avLst/>
          </a:prstGeom>
          <a:noFill/>
        </p:spPr>
        <p:txBody>
          <a:bodyPr wrap="square" rtlCol="0">
            <a:noAutofit/>
          </a:bodyPr>
          <a:lstStyle/>
          <a:p>
            <a:pPr algn="ctr"/>
            <a:r>
              <a:rPr lang="bo-CN" sz="8000" b="1" cap="all" dirty="0">
                <a:solidFill>
                  <a:schemeClr val="bg1"/>
                </a:solidFill>
                <a:latin typeface="ArialMT"/>
              </a:rPr>
              <a:t>རྒྱལ་རབས་དང་པོ། 3</a:t>
            </a:r>
          </a:p>
          <a:p>
            <a:r>
              <a:rPr lang="bo-CN" sz="8000" b="1" dirty="0">
                <a:solidFill>
                  <a:schemeClr val="bg1"/>
                </a:solidFill>
                <a:latin typeface="ArialMT"/>
              </a:rPr>
              <a:t>ཤེས་རབ་ཀྱི་ཆེད་དུ་སོ་ལོ་མོན་གྱི་སྨོན་ལམ།</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29761D-D1BE-4DD7-AA50-141C56CCF975}"/>
              </a:ext>
            </a:extLst>
          </p:cNvPr>
          <p:cNvPicPr>
            <a:picLocks noChangeAspect="1"/>
          </p:cNvPicPr>
          <p:nvPr/>
        </p:nvPicPr>
        <p:blipFill>
          <a:blip r:embed="rId2"/>
          <a:stretch>
            <a:fillRect/>
          </a:stretch>
        </p:blipFill>
        <p:spPr>
          <a:xfrm>
            <a:off x="0" y="-90129"/>
            <a:ext cx="12192000" cy="6948129"/>
          </a:xfrm>
          <a:prstGeom prst="rect">
            <a:avLst/>
          </a:prstGeom>
        </p:spPr>
      </p:pic>
      <p:sp>
        <p:nvSpPr>
          <p:cNvPr id="5" name="TextBox 4">
            <a:extLst>
              <a:ext uri="{FF2B5EF4-FFF2-40B4-BE49-F238E27FC236}">
                <a16:creationId xmlns:a16="http://schemas.microsoft.com/office/drawing/2014/main" id="{5B5078C7-8596-0245-8942-EA0CB2B7FE3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13Moreover, I will give you what you did not request—both riches and honor—so that during all your days no man in any kingdom will be your equal.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13དེར་མ་ཟད། ཁྱོད་ཀྱིས་མ་ཞུས་པ་དག་ཀྱང་སྦྱིན་པར་བྱ་སྟེ། རྒྱུ་ནོར་དང་བཀུར་སྟི་གཉིས་སྦྱིན་ཞིང་། ཁྱོད་ཀྱི་ཚེ་གང་པོར་རྒྱལ་པོ་གཞན་རྣམས་ཀྱི་ཁྲོད་དུ་ཁྱོད་འདྲ་བ་ཞིག་འབྱུང་བར་མི་འགྱུར་རོ། ། </a:t>
            </a:r>
            <a:endParaRPr lang="en-ZA" sz="1200" dirty="0"/>
          </a:p>
        </p:txBody>
      </p:sp>
      <p:pic>
        <p:nvPicPr>
          <p:cNvPr id="7" name="Video 6">
            <a:hlinkClick r:id="" action="ppaction://media"/>
            <a:extLst>
              <a:ext uri="{FF2B5EF4-FFF2-40B4-BE49-F238E27FC236}">
                <a16:creationId xmlns:a16="http://schemas.microsoft.com/office/drawing/2014/main" id="{51ED4627-14E3-88DC-EB12-7DA9F73301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973"/>
    </mc:Choice>
    <mc:Fallback xmlns="">
      <p:transition spd="slow" advTm="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8B8-FF6D-4F63-BDA5-656590925196}"/>
              </a:ext>
            </a:extLst>
          </p:cNvPr>
          <p:cNvPicPr>
            <a:picLocks noChangeAspect="1"/>
          </p:cNvPicPr>
          <p:nvPr/>
        </p:nvPicPr>
        <p:blipFill rotWithShape="1">
          <a:blip r:embed="rId2"/>
          <a:srcRect l="1380" r="126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4D9EB02-6E90-8722-D0C6-ADE88CBCA08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14So if you walk in My ways and keep My statutes and commandments, just as your father David did, I will prolong your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14གལ་ཏེ་ཁྱོད་ཀྱིས་རང་གི་ཕ་དཱ་བིད་ཀྱིས་ཅི་བྱས་པ་བཞིན་དུ། ངས་བསྟན་པའི་ལམ་ལ་འགྲོ་ཞིང་། ངའི་སྒྲིག་ཁྲིམས་དང་བཀའ་རྒྱ་རྣམས་བསྲུངས་ཚེ། བདག་གིས་ཁྱོད་ཀྱི་ཚེ་ཐག་རིང་བར་བྱའོ་ཞེས་གསུངས་སོ། །</a:t>
            </a:r>
            <a:endParaRPr lang="en-ZA" sz="1400" dirty="0"/>
          </a:p>
        </p:txBody>
      </p:sp>
      <p:pic>
        <p:nvPicPr>
          <p:cNvPr id="7" name="Video 6">
            <a:hlinkClick r:id="" action="ppaction://media"/>
            <a:extLst>
              <a:ext uri="{FF2B5EF4-FFF2-40B4-BE49-F238E27FC236}">
                <a16:creationId xmlns:a16="http://schemas.microsoft.com/office/drawing/2014/main" id="{D65358D1-5BB7-E33F-747D-903C44CAE7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363"/>
    </mc:Choice>
    <mc:Fallback xmlns="">
      <p:transition spd="slow" advTm="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D955A6-76AF-4F31-B350-EFECCC2B0C0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66439D5-9D92-5BA9-818A-505F667D77D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15Then Solomon awoke, and indeed it had been a dream. So he returned to Jerusalem,…</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15དེ་ནས་སོ་ལོ་མོན་གཉིད་ལས་སད་པ་དང་། ཀྱེ་ཧོ། མ་གཞི་དེ་ནི་རྨི་ལམ་ཡིན་ནོ། །དེ་ནས་ཁོ་ཡེ་རུ་སཱ་ལེམ་དུ་ལོག་སྟེ་དཀོན་མཆོག་ཡ་ཝཱེའི་ཞལ་ཆད་ཀྱི་ཤུར་སྒམ་མདུན་དུ་ཡར་ལངས་</a:t>
            </a:r>
            <a:r>
              <a:rPr lang="bo-CN" sz="6000">
                <a:solidFill>
                  <a:srgbClr val="121212"/>
                </a:solidFill>
                <a:latin typeface="ArialMT"/>
              </a:rPr>
              <a:t>ཏེ།</a:t>
            </a:r>
            <a:endParaRPr lang="en-ZA" dirty="0"/>
          </a:p>
        </p:txBody>
      </p:sp>
      <p:pic>
        <p:nvPicPr>
          <p:cNvPr id="7" name="Video 6">
            <a:hlinkClick r:id="" action="ppaction://media"/>
            <a:extLst>
              <a:ext uri="{FF2B5EF4-FFF2-40B4-BE49-F238E27FC236}">
                <a16:creationId xmlns:a16="http://schemas.microsoft.com/office/drawing/2014/main" id="{DFEBBFDB-F913-DF4D-44B3-9AF8DFB049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E565720-1BA0-463D-89A3-9C921EDDEA91}"/>
              </a:ext>
            </a:extLst>
          </p:cNvPr>
          <p:cNvPicPr>
            <a:picLocks noChangeAspect="1"/>
          </p:cNvPicPr>
          <p:nvPr/>
        </p:nvPicPr>
        <p:blipFill>
          <a:blip r:embed="rId2"/>
          <a:stretch>
            <a:fillRect/>
          </a:stretch>
        </p:blipFill>
        <p:spPr>
          <a:xfrm>
            <a:off x="0" y="-357947"/>
            <a:ext cx="12192000" cy="7215947"/>
          </a:xfrm>
          <a:prstGeom prst="rect">
            <a:avLst/>
          </a:prstGeom>
        </p:spPr>
      </p:pic>
      <p:sp>
        <p:nvSpPr>
          <p:cNvPr id="7" name="TextBox 6">
            <a:extLst>
              <a:ext uri="{FF2B5EF4-FFF2-40B4-BE49-F238E27FC236}">
                <a16:creationId xmlns:a16="http://schemas.microsoft.com/office/drawing/2014/main" id="{BF7A3809-7A9E-EC16-9253-7255FE1AE44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2. Solomon asks God for wisdom - 1 Kings 3:4-15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3</a:t>
            </a:r>
          </a:p>
          <a:p>
            <a:r>
              <a:rPr lang="bo-CN" sz="8000" b="1" dirty="0">
                <a:solidFill>
                  <a:srgbClr val="121212"/>
                </a:solidFill>
                <a:latin typeface="ArialMT"/>
              </a:rPr>
              <a:t>ཤེས་རབ་ཀྱི་ཆེད་དུ་སོ་ལོ་མོན་གྱི་སྨོན་ལམ།</a:t>
            </a:r>
          </a:p>
          <a:p>
            <a:endParaRPr lang="en-ZA" dirty="0"/>
          </a:p>
        </p:txBody>
      </p:sp>
      <p:pic>
        <p:nvPicPr>
          <p:cNvPr id="7" name="Video 6">
            <a:hlinkClick r:id="" action="ppaction://media"/>
            <a:extLst>
              <a:ext uri="{FF2B5EF4-FFF2-40B4-BE49-F238E27FC236}">
                <a16:creationId xmlns:a16="http://schemas.microsoft.com/office/drawing/2014/main" id="{E31DA1F2-992B-D94F-E056-91C3911EE2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713"/>
    </mc:Choice>
    <mc:Fallback xmlns="">
      <p:transition spd="slow" advTm="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1D05FC-24D2-4025-8317-BE742F91E55C}"/>
              </a:ext>
            </a:extLst>
          </p:cNvPr>
          <p:cNvPicPr>
            <a:picLocks noChangeAspect="1"/>
          </p:cNvPicPr>
          <p:nvPr/>
        </p:nvPicPr>
        <p:blipFill>
          <a:blip r:embed="rId2"/>
          <a:stretch>
            <a:fillRect/>
          </a:stretch>
        </p:blipFill>
        <p:spPr>
          <a:xfrm>
            <a:off x="0" y="-357947"/>
            <a:ext cx="12192000" cy="7215947"/>
          </a:xfrm>
          <a:prstGeom prst="rect">
            <a:avLst/>
          </a:prstGeom>
        </p:spPr>
      </p:pic>
      <p:sp>
        <p:nvSpPr>
          <p:cNvPr id="7" name="TextBox 6">
            <a:extLst>
              <a:ext uri="{FF2B5EF4-FFF2-40B4-BE49-F238E27FC236}">
                <a16:creationId xmlns:a16="http://schemas.microsoft.com/office/drawing/2014/main" id="{F02F32FE-92D0-8A09-F6B9-8E05305A5ADC}"/>
              </a:ext>
            </a:extLst>
          </p:cNvPr>
          <p:cNvSpPr txBox="1"/>
          <p:nvPr/>
        </p:nvSpPr>
        <p:spPr>
          <a:xfrm>
            <a:off x="6369270" y="152400"/>
            <a:ext cx="5975129" cy="4120662"/>
          </a:xfrm>
          <a:prstGeom prst="rect">
            <a:avLst/>
          </a:prstGeom>
          <a:noFill/>
        </p:spPr>
        <p:txBody>
          <a:bodyPr wrap="square" rtlCol="0">
            <a:noAutofit/>
          </a:bodyPr>
          <a:lstStyle/>
          <a:p>
            <a:pPr algn="ctr"/>
            <a:r>
              <a:rPr lang="bo-CN" sz="8000" b="1" cap="all" dirty="0">
                <a:solidFill>
                  <a:schemeClr val="bg1"/>
                </a:solidFill>
                <a:latin typeface="ArialMT"/>
              </a:rPr>
              <a:t>རྒྱལ་རབས་དང་པོ། 3</a:t>
            </a:r>
          </a:p>
          <a:p>
            <a:r>
              <a:rPr lang="bo-CN" sz="8000" b="1" dirty="0">
                <a:solidFill>
                  <a:schemeClr val="bg1"/>
                </a:solidFill>
                <a:latin typeface="ArialMT"/>
              </a:rPr>
              <a:t>ཤེས་རབ་ཀྱི་ཆེད་དུ་སོ་ལོ་མོན་གྱི་སྨོན་ལམ།</a:t>
            </a:r>
          </a:p>
          <a:p>
            <a:endParaRPr lang="en-ZA" dirty="0"/>
          </a:p>
        </p:txBody>
      </p:sp>
      <p:sp>
        <p:nvSpPr>
          <p:cNvPr id="2" name="TextBox 2">
            <a:extLst>
              <a:ext uri="{FF2B5EF4-FFF2-40B4-BE49-F238E27FC236}">
                <a16:creationId xmlns:a16="http://schemas.microsoft.com/office/drawing/2014/main" id="{7E1B7EC1-7E86-E69F-FE67-F611BC90EF3C}"/>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4Now the king went to Gibeon to sacrifice there, for it was the great high place. Solomon offered a thousand burnt offerings on the altar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4ཡང་གིབ་ཡོན་ཡུལ་དུ་ཆེས་ཆེ་བའི་མཐོ་གླིང་ཡོད་པས། རྒྱལ་པོ་དེར་མཆོད་པ་འབུལ་བར་གཤེགས་ཏེ། སོ་ལོ་མོན་གྱིས་མཆོད་ཁྲི་དེའི་ཁར་སྦྱིན་སྲེག་གི་མཆོད་པ་ཆིག་སྟོང་ཕུལ་ཏོ། །</a:t>
            </a:r>
            <a:endParaRPr lang="en-ZA" dirty="0"/>
          </a:p>
        </p:txBody>
      </p:sp>
      <p:pic>
        <p:nvPicPr>
          <p:cNvPr id="12" name="Video 11">
            <a:hlinkClick r:id="" action="ppaction://media"/>
            <a:extLst>
              <a:ext uri="{FF2B5EF4-FFF2-40B4-BE49-F238E27FC236}">
                <a16:creationId xmlns:a16="http://schemas.microsoft.com/office/drawing/2014/main" id="{83C69E7E-917E-F30D-DB89-D866610E3C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5343"/>
    </mc:Choice>
    <mc:Fallback xmlns="">
      <p:transition spd="slow" advTm="1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FEAF74-83ED-42D0-B5BA-6219D37F4D9A}"/>
              </a:ext>
            </a:extLst>
          </p:cNvPr>
          <p:cNvPicPr>
            <a:picLocks noChangeAspect="1"/>
          </p:cNvPicPr>
          <p:nvPr/>
        </p:nvPicPr>
        <p:blipFill>
          <a:blip r:embed="rId2"/>
          <a:stretch>
            <a:fillRect/>
          </a:stretch>
        </p:blipFill>
        <p:spPr>
          <a:xfrm>
            <a:off x="0" y="-211245"/>
            <a:ext cx="12618720" cy="7069246"/>
          </a:xfrm>
          <a:prstGeom prst="rect">
            <a:avLst/>
          </a:prstGeom>
        </p:spPr>
      </p:pic>
      <p:sp>
        <p:nvSpPr>
          <p:cNvPr id="5" name="TextBox 4">
            <a:extLst>
              <a:ext uri="{FF2B5EF4-FFF2-40B4-BE49-F238E27FC236}">
                <a16:creationId xmlns:a16="http://schemas.microsoft.com/office/drawing/2014/main" id="{5DB2A8A0-14AD-EBC5-BEDA-DC5B89BA2EB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5One night at Gibeon the Lord appeared to Solomon in a dream, and God said, “Ask, and I will give it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5མཚན་མོ་དེར་གིབ་ཡོན་ཡུལ་དུ་དཀོན་མཆོག་ཡ་ཝཱེ་ནི་སོ་ལོ་མོན་གྱི་རྨི་ལམ་དུ་མངོན་པར་གྱུར་ཏེ། དཀོན་མཆོག་གིས་ཁོང་ལ། ཁྱོད་ཀྱིས་ཅི་ཞུས་ཀྱང་བདག་གིས་ཁྱོད་ལ་སྦྱིན་ངེས་ཡིན་ཞེས་གསུངས་པའི་ལན་དུ། </a:t>
            </a:r>
            <a:endParaRPr lang="en-ZA" sz="1400" dirty="0"/>
          </a:p>
        </p:txBody>
      </p:sp>
      <p:pic>
        <p:nvPicPr>
          <p:cNvPr id="5" name="Video 4">
            <a:hlinkClick r:id="" action="ppaction://media"/>
            <a:extLst>
              <a:ext uri="{FF2B5EF4-FFF2-40B4-BE49-F238E27FC236}">
                <a16:creationId xmlns:a16="http://schemas.microsoft.com/office/drawing/2014/main" id="{40F84AA0-4240-6E74-5E29-E01C92F223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953"/>
    </mc:Choice>
    <mc:Fallback xmlns="">
      <p:transition spd="slow" advTm="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3E7BF3-8E5F-4DB0-B14F-0759DA6D98D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E1EE78-8C66-C434-42B9-1161ED4DB7D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6Solomon replied, “You have shown much loving devotion to Your servant, my father David, because he walked before You in faithfulness, righteousness, and uprightness of heart. And You have maintained this loving devotion by giving him a son to sit on his throne this very day.</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6སོ་ལོ་མོན་གྱིས། ཁྱེད་རང་གི་ཞབས་ཕྱི་སྟེ། ངའི་ཡབ་དཱ་བིད་ཀྱིས་ཁྱེད་ཀྱི་སྤྱན་སྔར་བློ་དཀར་བ་དང་། དྲང་གཞག་དང་གཞུང་དྲང་གི་སེམས་དང་བཅས་སྤྱོད་པ་སྤྱད་པས། ཁྱེད་ཀྱིས་ཁོང་ལ་བྱམས་བརྩེ་ཆེན་པོས་གཟིགས་སྐྱོང་གནང་བ་ཡིན། ཡང་ཉིན་མོ་འདི་བཞིན་དུ། ཁྱེད་ཀྱིས་ཁོང་ལ་བྱམས་བརྩེ་ཆེན་པོ་གནང་ཞིང་ཁོང་གི་རྒྱལ་ཁྲིར་འགོད་པའི་བུ་ཞིག་གནང་བ་ཡིན་ནོ། །</a:t>
            </a:r>
            <a:endParaRPr lang="en-ZA" dirty="0"/>
          </a:p>
        </p:txBody>
      </p:sp>
      <p:pic>
        <p:nvPicPr>
          <p:cNvPr id="11" name="Video 10">
            <a:hlinkClick r:id="" action="ppaction://media"/>
            <a:extLst>
              <a:ext uri="{FF2B5EF4-FFF2-40B4-BE49-F238E27FC236}">
                <a16:creationId xmlns:a16="http://schemas.microsoft.com/office/drawing/2014/main" id="{97A57284-69DC-5E33-32C6-EFEA8E7A73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2712"/>
    </mc:Choice>
    <mc:Fallback xmlns="">
      <p:transition spd="slow" advTm="2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TotalTime>
  <Words>1343</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2024-07-12T07:02:56Z</dcterms:modified>
</cp:coreProperties>
</file>