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63" r:id="rId25"/>
    <p:sldId id="447" r:id="rId26"/>
    <p:sldId id="449" r:id="rId27"/>
    <p:sldId id="448" r:id="rId28"/>
    <p:sldId id="464" r:id="rId29"/>
    <p:sldId id="450" r:id="rId30"/>
    <p:sldId id="451" r:id="rId31"/>
    <p:sldId id="452" r:id="rId32"/>
    <p:sldId id="465" r:id="rId33"/>
    <p:sldId id="455" r:id="rId34"/>
    <p:sldId id="456" r:id="rId35"/>
    <p:sldId id="457" r:id="rId36"/>
    <p:sldId id="458" r:id="rId37"/>
    <p:sldId id="459" r:id="rId38"/>
    <p:sldId id="4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67198-EED5-4A44-8B20-6B04B404A605}" v="2" dt="2024-07-12T06:36:32.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9" autoAdjust="0"/>
    <p:restoredTop sz="84241" autoAdjust="0"/>
  </p:normalViewPr>
  <p:slideViewPr>
    <p:cSldViewPr snapToGrid="0">
      <p:cViewPr varScale="1">
        <p:scale>
          <a:sx n="75" d="100"/>
          <a:sy n="75" d="100"/>
        </p:scale>
        <p:origin x="653"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966D1B7-E794-4D11-B537-E2F1545713E8}"/>
    <pc:docChg chg="modSld">
      <pc:chgData name="Leonie Smith" userId="fed1330f33f5650e" providerId="LiveId" clId="{2966D1B7-E794-4D11-B537-E2F1545713E8}" dt="2022-06-15T04:54:11.118" v="70" actId="20577"/>
      <pc:docMkLst>
        <pc:docMk/>
      </pc:docMkLst>
      <pc:sldChg chg="addSp modSp mod">
        <pc:chgData name="Leonie Smith" userId="fed1330f33f5650e" providerId="LiveId" clId="{2966D1B7-E794-4D11-B537-E2F1545713E8}" dt="2022-06-15T04:44:18.904" v="6" actId="1076"/>
        <pc:sldMkLst>
          <pc:docMk/>
          <pc:sldMk cId="1237137471" sldId="310"/>
        </pc:sldMkLst>
        <pc:spChg chg="add mod">
          <ac:chgData name="Leonie Smith" userId="fed1330f33f5650e" providerId="LiveId" clId="{2966D1B7-E794-4D11-B537-E2F1545713E8}" dt="2022-06-15T04:44:18.904" v="6" actId="1076"/>
          <ac:spMkLst>
            <pc:docMk/>
            <pc:sldMk cId="1237137471" sldId="310"/>
            <ac:spMk id="5" creationId="{B48839E8-6605-5F21-0526-7CF54BF5F8D7}"/>
          </ac:spMkLst>
        </pc:spChg>
      </pc:sldChg>
      <pc:sldChg chg="addSp modSp">
        <pc:chgData name="Leonie Smith" userId="fed1330f33f5650e" providerId="LiveId" clId="{2966D1B7-E794-4D11-B537-E2F1545713E8}" dt="2022-06-15T04:44:26.352" v="7"/>
        <pc:sldMkLst>
          <pc:docMk/>
          <pc:sldMk cId="1727650077" sldId="427"/>
        </pc:sldMkLst>
        <pc:spChg chg="add mod">
          <ac:chgData name="Leonie Smith" userId="fed1330f33f5650e" providerId="LiveId" clId="{2966D1B7-E794-4D11-B537-E2F1545713E8}" dt="2022-06-15T04:44:26.352" v="7"/>
          <ac:spMkLst>
            <pc:docMk/>
            <pc:sldMk cId="1727650077" sldId="427"/>
            <ac:spMk id="7" creationId="{5536704E-47C8-9341-832B-93D319DAF731}"/>
          </ac:spMkLst>
        </pc:spChg>
      </pc:sldChg>
      <pc:sldChg chg="addSp modSp mod">
        <pc:chgData name="Leonie Smith" userId="fed1330f33f5650e" providerId="LiveId" clId="{2966D1B7-E794-4D11-B537-E2F1545713E8}" dt="2022-06-15T04:46:26.935" v="28" actId="20577"/>
        <pc:sldMkLst>
          <pc:docMk/>
          <pc:sldMk cId="703207630" sldId="429"/>
        </pc:sldMkLst>
        <pc:spChg chg="add mod">
          <ac:chgData name="Leonie Smith" userId="fed1330f33f5650e" providerId="LiveId" clId="{2966D1B7-E794-4D11-B537-E2F1545713E8}" dt="2022-06-15T04:46:26.935" v="28" actId="20577"/>
          <ac:spMkLst>
            <pc:docMk/>
            <pc:sldMk cId="703207630" sldId="429"/>
            <ac:spMk id="5" creationId="{48FFDC19-8A7E-3B5A-FED4-97FBF122A4DD}"/>
          </ac:spMkLst>
        </pc:spChg>
      </pc:sldChg>
      <pc:sldChg chg="addSp modSp mod">
        <pc:chgData name="Leonie Smith" userId="fed1330f33f5650e" providerId="LiveId" clId="{2966D1B7-E794-4D11-B537-E2F1545713E8}" dt="2022-06-15T04:51:24.135" v="30" actId="20577"/>
        <pc:sldMkLst>
          <pc:docMk/>
          <pc:sldMk cId="579800659" sldId="431"/>
        </pc:sldMkLst>
        <pc:spChg chg="add mod">
          <ac:chgData name="Leonie Smith" userId="fed1330f33f5650e" providerId="LiveId" clId="{2966D1B7-E794-4D11-B537-E2F1545713E8}" dt="2022-06-15T04:51:24.135" v="30" actId="20577"/>
          <ac:spMkLst>
            <pc:docMk/>
            <pc:sldMk cId="579800659" sldId="431"/>
            <ac:spMk id="5" creationId="{B18FE69E-7347-F7C9-45D9-650A35E56A7E}"/>
          </ac:spMkLst>
        </pc:spChg>
      </pc:sldChg>
      <pc:sldChg chg="addSp modSp mod">
        <pc:chgData name="Leonie Smith" userId="fed1330f33f5650e" providerId="LiveId" clId="{2966D1B7-E794-4D11-B537-E2F1545713E8}" dt="2022-06-15T04:51:45.925" v="32" actId="20577"/>
        <pc:sldMkLst>
          <pc:docMk/>
          <pc:sldMk cId="484949745" sldId="433"/>
        </pc:sldMkLst>
        <pc:spChg chg="add mod">
          <ac:chgData name="Leonie Smith" userId="fed1330f33f5650e" providerId="LiveId" clId="{2966D1B7-E794-4D11-B537-E2F1545713E8}" dt="2022-06-15T04:51:45.925" v="32" actId="20577"/>
          <ac:spMkLst>
            <pc:docMk/>
            <pc:sldMk cId="484949745" sldId="433"/>
            <ac:spMk id="5" creationId="{A0644CF5-A02B-FBBA-81AE-955912216A88}"/>
          </ac:spMkLst>
        </pc:spChg>
      </pc:sldChg>
      <pc:sldChg chg="addSp modSp mod">
        <pc:chgData name="Leonie Smith" userId="fed1330f33f5650e" providerId="LiveId" clId="{2966D1B7-E794-4D11-B537-E2F1545713E8}" dt="2022-06-15T04:51:55.516" v="34" actId="20577"/>
        <pc:sldMkLst>
          <pc:docMk/>
          <pc:sldMk cId="381388045" sldId="435"/>
        </pc:sldMkLst>
        <pc:spChg chg="add mod">
          <ac:chgData name="Leonie Smith" userId="fed1330f33f5650e" providerId="LiveId" clId="{2966D1B7-E794-4D11-B537-E2F1545713E8}" dt="2022-06-15T04:51:55.516" v="34" actId="20577"/>
          <ac:spMkLst>
            <pc:docMk/>
            <pc:sldMk cId="381388045" sldId="435"/>
            <ac:spMk id="5" creationId="{EF736D5F-8A42-0A7D-0489-2B3225CCA680}"/>
          </ac:spMkLst>
        </pc:spChg>
      </pc:sldChg>
      <pc:sldChg chg="addSp modSp mod">
        <pc:chgData name="Leonie Smith" userId="fed1330f33f5650e" providerId="LiveId" clId="{2966D1B7-E794-4D11-B537-E2F1545713E8}" dt="2022-06-15T04:52:04.568" v="36" actId="20577"/>
        <pc:sldMkLst>
          <pc:docMk/>
          <pc:sldMk cId="630368776" sldId="437"/>
        </pc:sldMkLst>
        <pc:spChg chg="add mod">
          <ac:chgData name="Leonie Smith" userId="fed1330f33f5650e" providerId="LiveId" clId="{2966D1B7-E794-4D11-B537-E2F1545713E8}" dt="2022-06-15T04:52:04.568" v="36" actId="20577"/>
          <ac:spMkLst>
            <pc:docMk/>
            <pc:sldMk cId="630368776" sldId="437"/>
            <ac:spMk id="5" creationId="{6DC1776A-4A95-EE6E-B16C-87CBEE70A090}"/>
          </ac:spMkLst>
        </pc:spChg>
      </pc:sldChg>
      <pc:sldChg chg="addSp modSp mod">
        <pc:chgData name="Leonie Smith" userId="fed1330f33f5650e" providerId="LiveId" clId="{2966D1B7-E794-4D11-B537-E2F1545713E8}" dt="2022-06-15T04:52:12.685" v="38" actId="20577"/>
        <pc:sldMkLst>
          <pc:docMk/>
          <pc:sldMk cId="3759221820" sldId="439"/>
        </pc:sldMkLst>
        <pc:spChg chg="add mod">
          <ac:chgData name="Leonie Smith" userId="fed1330f33f5650e" providerId="LiveId" clId="{2966D1B7-E794-4D11-B537-E2F1545713E8}" dt="2022-06-15T04:52:12.685" v="38" actId="20577"/>
          <ac:spMkLst>
            <pc:docMk/>
            <pc:sldMk cId="3759221820" sldId="439"/>
            <ac:spMk id="5" creationId="{68DBAA7F-1717-4C33-DB01-5C838DD42E2F}"/>
          </ac:spMkLst>
        </pc:spChg>
      </pc:sldChg>
      <pc:sldChg chg="addSp modSp mod">
        <pc:chgData name="Leonie Smith" userId="fed1330f33f5650e" providerId="LiveId" clId="{2966D1B7-E794-4D11-B537-E2F1545713E8}" dt="2022-06-15T04:52:17.804" v="40" actId="20577"/>
        <pc:sldMkLst>
          <pc:docMk/>
          <pc:sldMk cId="3676245138" sldId="441"/>
        </pc:sldMkLst>
        <pc:spChg chg="add mod">
          <ac:chgData name="Leonie Smith" userId="fed1330f33f5650e" providerId="LiveId" clId="{2966D1B7-E794-4D11-B537-E2F1545713E8}" dt="2022-06-15T04:52:17.804" v="40" actId="20577"/>
          <ac:spMkLst>
            <pc:docMk/>
            <pc:sldMk cId="3676245138" sldId="441"/>
            <ac:spMk id="5" creationId="{D2E9E4BF-0588-18EB-BC43-3592C9990E67}"/>
          </ac:spMkLst>
        </pc:spChg>
      </pc:sldChg>
      <pc:sldChg chg="addSp modSp mod">
        <pc:chgData name="Leonie Smith" userId="fed1330f33f5650e" providerId="LiveId" clId="{2966D1B7-E794-4D11-B537-E2F1545713E8}" dt="2022-06-15T04:52:24.287" v="42" actId="20577"/>
        <pc:sldMkLst>
          <pc:docMk/>
          <pc:sldMk cId="3095902142" sldId="443"/>
        </pc:sldMkLst>
        <pc:spChg chg="add mod">
          <ac:chgData name="Leonie Smith" userId="fed1330f33f5650e" providerId="LiveId" clId="{2966D1B7-E794-4D11-B537-E2F1545713E8}" dt="2022-06-15T04:52:24.287" v="42" actId="20577"/>
          <ac:spMkLst>
            <pc:docMk/>
            <pc:sldMk cId="3095902142" sldId="443"/>
            <ac:spMk id="5" creationId="{D9B2A3BA-9A2A-4763-D48E-4FDDCA966FDE}"/>
          </ac:spMkLst>
        </pc:spChg>
      </pc:sldChg>
      <pc:sldChg chg="addSp modSp mod">
        <pc:chgData name="Leonie Smith" userId="fed1330f33f5650e" providerId="LiveId" clId="{2966D1B7-E794-4D11-B537-E2F1545713E8}" dt="2022-06-15T04:52:29.800" v="44" actId="20577"/>
        <pc:sldMkLst>
          <pc:docMk/>
          <pc:sldMk cId="2166098122" sldId="445"/>
        </pc:sldMkLst>
        <pc:spChg chg="add mod">
          <ac:chgData name="Leonie Smith" userId="fed1330f33f5650e" providerId="LiveId" clId="{2966D1B7-E794-4D11-B537-E2F1545713E8}" dt="2022-06-15T04:52:29.800" v="44" actId="20577"/>
          <ac:spMkLst>
            <pc:docMk/>
            <pc:sldMk cId="2166098122" sldId="445"/>
            <ac:spMk id="5" creationId="{6AF69C81-E4AB-DF9B-D2C7-73BD449662DF}"/>
          </ac:spMkLst>
        </pc:spChg>
      </pc:sldChg>
      <pc:sldChg chg="addSp modSp mod">
        <pc:chgData name="Leonie Smith" userId="fed1330f33f5650e" providerId="LiveId" clId="{2966D1B7-E794-4D11-B537-E2F1545713E8}" dt="2022-06-15T04:52:47.627" v="48" actId="20577"/>
        <pc:sldMkLst>
          <pc:docMk/>
          <pc:sldMk cId="4160448636" sldId="449"/>
        </pc:sldMkLst>
        <pc:spChg chg="add mod">
          <ac:chgData name="Leonie Smith" userId="fed1330f33f5650e" providerId="LiveId" clId="{2966D1B7-E794-4D11-B537-E2F1545713E8}" dt="2022-06-15T04:52:47.627" v="48" actId="20577"/>
          <ac:spMkLst>
            <pc:docMk/>
            <pc:sldMk cId="4160448636" sldId="449"/>
            <ac:spMk id="5" creationId="{309568E4-750E-B9F9-8CAC-895026135BCF}"/>
          </ac:spMkLst>
        </pc:spChg>
      </pc:sldChg>
      <pc:sldChg chg="addSp modSp mod">
        <pc:chgData name="Leonie Smith" userId="fed1330f33f5650e" providerId="LiveId" clId="{2966D1B7-E794-4D11-B537-E2F1545713E8}" dt="2022-06-15T04:53:01.151" v="52" actId="20577"/>
        <pc:sldMkLst>
          <pc:docMk/>
          <pc:sldMk cId="3386340796" sldId="451"/>
        </pc:sldMkLst>
        <pc:spChg chg="add mod">
          <ac:chgData name="Leonie Smith" userId="fed1330f33f5650e" providerId="LiveId" clId="{2966D1B7-E794-4D11-B537-E2F1545713E8}" dt="2022-06-15T04:53:01.151" v="52" actId="20577"/>
          <ac:spMkLst>
            <pc:docMk/>
            <pc:sldMk cId="3386340796" sldId="451"/>
            <ac:spMk id="5" creationId="{E8B2A63A-B5C8-240A-7F6F-066DCACF2D70}"/>
          </ac:spMkLst>
        </pc:spChg>
      </pc:sldChg>
      <pc:sldChg chg="addSp modSp mod">
        <pc:chgData name="Leonie Smith" userId="fed1330f33f5650e" providerId="LiveId" clId="{2966D1B7-E794-4D11-B537-E2F1545713E8}" dt="2022-06-15T04:53:39.236" v="60" actId="20577"/>
        <pc:sldMkLst>
          <pc:docMk/>
          <pc:sldMk cId="2606457737" sldId="456"/>
        </pc:sldMkLst>
        <pc:spChg chg="add mod">
          <ac:chgData name="Leonie Smith" userId="fed1330f33f5650e" providerId="LiveId" clId="{2966D1B7-E794-4D11-B537-E2F1545713E8}" dt="2022-06-15T04:53:39.236" v="60" actId="20577"/>
          <ac:spMkLst>
            <pc:docMk/>
            <pc:sldMk cId="2606457737" sldId="456"/>
            <ac:spMk id="5" creationId="{8A86A832-0549-D4DB-F5B8-F1EE7FFA611D}"/>
          </ac:spMkLst>
        </pc:spChg>
      </pc:sldChg>
      <pc:sldChg chg="addSp modSp mod">
        <pc:chgData name="Leonie Smith" userId="fed1330f33f5650e" providerId="LiveId" clId="{2966D1B7-E794-4D11-B537-E2F1545713E8}" dt="2022-06-15T04:53:49.903" v="64" actId="20577"/>
        <pc:sldMkLst>
          <pc:docMk/>
          <pc:sldMk cId="2111375056" sldId="458"/>
        </pc:sldMkLst>
        <pc:spChg chg="add mod">
          <ac:chgData name="Leonie Smith" userId="fed1330f33f5650e" providerId="LiveId" clId="{2966D1B7-E794-4D11-B537-E2F1545713E8}" dt="2022-06-15T04:53:49.903" v="64" actId="20577"/>
          <ac:spMkLst>
            <pc:docMk/>
            <pc:sldMk cId="2111375056" sldId="458"/>
            <ac:spMk id="5" creationId="{EB65D823-7179-C00C-A69A-A81DF72CFA84}"/>
          </ac:spMkLst>
        </pc:spChg>
      </pc:sldChg>
      <pc:sldChg chg="addSp modSp mod">
        <pc:chgData name="Leonie Smith" userId="fed1330f33f5650e" providerId="LiveId" clId="{2966D1B7-E794-4D11-B537-E2F1545713E8}" dt="2022-06-15T04:54:11.118" v="70" actId="20577"/>
        <pc:sldMkLst>
          <pc:docMk/>
          <pc:sldMk cId="2851767127" sldId="460"/>
        </pc:sldMkLst>
        <pc:spChg chg="add mod">
          <ac:chgData name="Leonie Smith" userId="fed1330f33f5650e" providerId="LiveId" clId="{2966D1B7-E794-4D11-B537-E2F1545713E8}" dt="2022-06-15T04:54:11.118" v="70" actId="20577"/>
          <ac:spMkLst>
            <pc:docMk/>
            <pc:sldMk cId="2851767127" sldId="460"/>
            <ac:spMk id="7" creationId="{CA834A3A-805B-8472-A500-065F70CE72DA}"/>
          </ac:spMkLst>
        </pc:spChg>
      </pc:sldChg>
      <pc:sldChg chg="addSp modSp mod">
        <pc:chgData name="Leonie Smith" userId="fed1330f33f5650e" providerId="LiveId" clId="{2966D1B7-E794-4D11-B537-E2F1545713E8}" dt="2022-06-15T04:52:38.299" v="46" actId="20577"/>
        <pc:sldMkLst>
          <pc:docMk/>
          <pc:sldMk cId="1330697016" sldId="463"/>
        </pc:sldMkLst>
        <pc:spChg chg="add mod">
          <ac:chgData name="Leonie Smith" userId="fed1330f33f5650e" providerId="LiveId" clId="{2966D1B7-E794-4D11-B537-E2F1545713E8}" dt="2022-06-15T04:52:38.299" v="46" actId="20577"/>
          <ac:spMkLst>
            <pc:docMk/>
            <pc:sldMk cId="1330697016" sldId="463"/>
            <ac:spMk id="5" creationId="{0969E9C6-D4B0-DA6E-EF95-19A694E0B947}"/>
          </ac:spMkLst>
        </pc:spChg>
      </pc:sldChg>
      <pc:sldChg chg="addSp modSp mod">
        <pc:chgData name="Leonie Smith" userId="fed1330f33f5650e" providerId="LiveId" clId="{2966D1B7-E794-4D11-B537-E2F1545713E8}" dt="2022-06-15T04:52:54.157" v="50" actId="20577"/>
        <pc:sldMkLst>
          <pc:docMk/>
          <pc:sldMk cId="3737461579" sldId="464"/>
        </pc:sldMkLst>
        <pc:spChg chg="add mod">
          <ac:chgData name="Leonie Smith" userId="fed1330f33f5650e" providerId="LiveId" clId="{2966D1B7-E794-4D11-B537-E2F1545713E8}" dt="2022-06-15T04:52:54.157" v="50" actId="20577"/>
          <ac:spMkLst>
            <pc:docMk/>
            <pc:sldMk cId="3737461579" sldId="464"/>
            <ac:spMk id="5" creationId="{2C624A24-CF67-4240-3F5A-AF722E40AC5C}"/>
          </ac:spMkLst>
        </pc:spChg>
      </pc:sldChg>
      <pc:sldChg chg="addSp modSp mod">
        <pc:chgData name="Leonie Smith" userId="fed1330f33f5650e" providerId="LiveId" clId="{2966D1B7-E794-4D11-B537-E2F1545713E8}" dt="2022-06-15T04:53:25.325" v="56" actId="20577"/>
        <pc:sldMkLst>
          <pc:docMk/>
          <pc:sldMk cId="3057037296" sldId="465"/>
        </pc:sldMkLst>
        <pc:spChg chg="add mod">
          <ac:chgData name="Leonie Smith" userId="fed1330f33f5650e" providerId="LiveId" clId="{2966D1B7-E794-4D11-B537-E2F1545713E8}" dt="2022-06-15T04:53:25.325" v="56" actId="20577"/>
          <ac:spMkLst>
            <pc:docMk/>
            <pc:sldMk cId="3057037296" sldId="465"/>
            <ac:spMk id="3" creationId="{DE08E8AF-DF8B-D577-5D4B-E65AFDC793C5}"/>
          </ac:spMkLst>
        </pc:spChg>
      </pc:sldChg>
    </pc:docChg>
  </pc:docChgLst>
  <pc:docChgLst>
    <pc:chgData name="Leonie Smith" userId="fed1330f33f5650e" providerId="LiveId" clId="{424D4251-584D-41A1-A36E-3905C37D052A}"/>
    <pc:docChg chg="modSld">
      <pc:chgData name="Leonie Smith" userId="fed1330f33f5650e" providerId="LiveId" clId="{424D4251-584D-41A1-A36E-3905C37D052A}" dt="2023-11-29T07:06:32.700" v="72" actId="20577"/>
      <pc:docMkLst>
        <pc:docMk/>
      </pc:docMkLst>
      <pc:sldChg chg="addSp delSp modSp mod modTransition modAnim modNotesTx">
        <pc:chgData name="Leonie Smith" userId="fed1330f33f5650e" providerId="LiveId" clId="{424D4251-584D-41A1-A36E-3905C37D052A}" dt="2023-11-29T07:06:32.700" v="72" actId="20577"/>
        <pc:sldMkLst>
          <pc:docMk/>
          <pc:sldMk cId="2869461528" sldId="308"/>
        </pc:sldMkLst>
        <pc:picChg chg="del">
          <ac:chgData name="Leonie Smith" userId="fed1330f33f5650e" providerId="LiveId" clId="{424D4251-584D-41A1-A36E-3905C37D052A}" dt="2023-11-28T07:55:30.525" v="1"/>
          <ac:picMkLst>
            <pc:docMk/>
            <pc:sldMk cId="2869461528" sldId="308"/>
            <ac:picMk id="5" creationId="{B14421A1-CC10-16F3-1383-41A07B46300C}"/>
          </ac:picMkLst>
        </pc:picChg>
        <pc:picChg chg="add del mod">
          <ac:chgData name="Leonie Smith" userId="fed1330f33f5650e" providerId="LiveId" clId="{424D4251-584D-41A1-A36E-3905C37D052A}" dt="2023-11-28T07:55:37.572" v="2"/>
          <ac:picMkLst>
            <pc:docMk/>
            <pc:sldMk cId="2869461528" sldId="308"/>
            <ac:picMk id="6" creationId="{E0113AAD-BBFB-CD20-F54B-D408756C7EB7}"/>
          </ac:picMkLst>
        </pc:picChg>
        <pc:picChg chg="add mod">
          <ac:chgData name="Leonie Smith" userId="fed1330f33f5650e" providerId="LiveId" clId="{424D4251-584D-41A1-A36E-3905C37D052A}" dt="2023-11-28T07:55:37.572" v="2"/>
          <ac:picMkLst>
            <pc:docMk/>
            <pc:sldMk cId="2869461528" sldId="308"/>
            <ac:picMk id="7" creationId="{AB0818C0-EC3B-FC02-4421-D65E80A7581C}"/>
          </ac:picMkLst>
        </pc:picChg>
      </pc:sldChg>
      <pc:sldChg chg="addSp delSp modSp mod modTransition modAnim">
        <pc:chgData name="Leonie Smith" userId="fed1330f33f5650e" providerId="LiveId" clId="{424D4251-584D-41A1-A36E-3905C37D052A}" dt="2023-11-28T07:56:01.247" v="5"/>
        <pc:sldMkLst>
          <pc:docMk/>
          <pc:sldMk cId="1003827451" sldId="426"/>
        </pc:sldMkLst>
        <pc:picChg chg="del">
          <ac:chgData name="Leonie Smith" userId="fed1330f33f5650e" providerId="LiveId" clId="{424D4251-584D-41A1-A36E-3905C37D052A}" dt="2023-11-28T07:55:52.899" v="4"/>
          <ac:picMkLst>
            <pc:docMk/>
            <pc:sldMk cId="1003827451" sldId="426"/>
            <ac:picMk id="2" creationId="{CE084D6A-7737-FD9C-E6DA-3C2420C2D603}"/>
          </ac:picMkLst>
        </pc:picChg>
        <pc:picChg chg="add del mod">
          <ac:chgData name="Leonie Smith" userId="fed1330f33f5650e" providerId="LiveId" clId="{424D4251-584D-41A1-A36E-3905C37D052A}" dt="2023-11-28T07:56:01.247" v="5"/>
          <ac:picMkLst>
            <pc:docMk/>
            <pc:sldMk cId="1003827451" sldId="426"/>
            <ac:picMk id="5" creationId="{5EEE94CC-78EE-E9D8-18F1-CC8DF61D2EA1}"/>
          </ac:picMkLst>
        </pc:picChg>
        <pc:picChg chg="add mod">
          <ac:chgData name="Leonie Smith" userId="fed1330f33f5650e" providerId="LiveId" clId="{424D4251-584D-41A1-A36E-3905C37D052A}" dt="2023-11-28T07:56:01.247" v="5"/>
          <ac:picMkLst>
            <pc:docMk/>
            <pc:sldMk cId="1003827451" sldId="426"/>
            <ac:picMk id="7" creationId="{BFA99876-5EBC-9987-593D-72965B2518F5}"/>
          </ac:picMkLst>
        </pc:picChg>
      </pc:sldChg>
      <pc:sldChg chg="addSp delSp modSp mod modTransition modAnim">
        <pc:chgData name="Leonie Smith" userId="fed1330f33f5650e" providerId="LiveId" clId="{424D4251-584D-41A1-A36E-3905C37D052A}" dt="2023-11-28T07:56:20.131" v="8"/>
        <pc:sldMkLst>
          <pc:docMk/>
          <pc:sldMk cId="2174129452" sldId="428"/>
        </pc:sldMkLst>
        <pc:picChg chg="del">
          <ac:chgData name="Leonie Smith" userId="fed1330f33f5650e" providerId="LiveId" clId="{424D4251-584D-41A1-A36E-3905C37D052A}" dt="2023-11-28T07:56:11.532" v="7"/>
          <ac:picMkLst>
            <pc:docMk/>
            <pc:sldMk cId="2174129452" sldId="428"/>
            <ac:picMk id="2" creationId="{2A25EF2A-7E75-FB4C-E6FA-E84FAF8BA67B}"/>
          </ac:picMkLst>
        </pc:picChg>
        <pc:picChg chg="add del mod">
          <ac:chgData name="Leonie Smith" userId="fed1330f33f5650e" providerId="LiveId" clId="{424D4251-584D-41A1-A36E-3905C37D052A}" dt="2023-11-28T07:56:20.131" v="8"/>
          <ac:picMkLst>
            <pc:docMk/>
            <pc:sldMk cId="2174129452" sldId="428"/>
            <ac:picMk id="5" creationId="{A45417DB-DD4A-A09B-F130-766535049CFB}"/>
          </ac:picMkLst>
        </pc:picChg>
        <pc:picChg chg="add mod">
          <ac:chgData name="Leonie Smith" userId="fed1330f33f5650e" providerId="LiveId" clId="{424D4251-584D-41A1-A36E-3905C37D052A}" dt="2023-11-28T07:56:20.131" v="8"/>
          <ac:picMkLst>
            <pc:docMk/>
            <pc:sldMk cId="2174129452" sldId="428"/>
            <ac:picMk id="7" creationId="{BCA319BE-C2B9-27FD-E42D-1194C162C4C1}"/>
          </ac:picMkLst>
        </pc:picChg>
      </pc:sldChg>
      <pc:sldChg chg="addSp delSp modSp mod modTransition modAnim">
        <pc:chgData name="Leonie Smith" userId="fed1330f33f5650e" providerId="LiveId" clId="{424D4251-584D-41A1-A36E-3905C37D052A}" dt="2023-11-28T07:56:47.941" v="11"/>
        <pc:sldMkLst>
          <pc:docMk/>
          <pc:sldMk cId="942615762" sldId="430"/>
        </pc:sldMkLst>
        <pc:picChg chg="add del mod">
          <ac:chgData name="Leonie Smith" userId="fed1330f33f5650e" providerId="LiveId" clId="{424D4251-584D-41A1-A36E-3905C37D052A}" dt="2023-11-28T07:56:47.941" v="11"/>
          <ac:picMkLst>
            <pc:docMk/>
            <pc:sldMk cId="942615762" sldId="430"/>
            <ac:picMk id="3" creationId="{8A7EA7B4-4B4D-544D-E8FF-5D34D11847A1}"/>
          </ac:picMkLst>
        </pc:picChg>
        <pc:picChg chg="del">
          <ac:chgData name="Leonie Smith" userId="fed1330f33f5650e" providerId="LiveId" clId="{424D4251-584D-41A1-A36E-3905C37D052A}" dt="2023-11-28T07:56:31.626" v="10"/>
          <ac:picMkLst>
            <pc:docMk/>
            <pc:sldMk cId="942615762" sldId="430"/>
            <ac:picMk id="5" creationId="{E1B8DCB7-7066-1051-38F3-E6CB8D6E6AF5}"/>
          </ac:picMkLst>
        </pc:picChg>
        <pc:picChg chg="add mod">
          <ac:chgData name="Leonie Smith" userId="fed1330f33f5650e" providerId="LiveId" clId="{424D4251-584D-41A1-A36E-3905C37D052A}" dt="2023-11-28T07:56:47.941" v="11"/>
          <ac:picMkLst>
            <pc:docMk/>
            <pc:sldMk cId="942615762" sldId="430"/>
            <ac:picMk id="7" creationId="{8D7597D6-6A03-A4CF-E3BF-FDE024ED689A}"/>
          </ac:picMkLst>
        </pc:picChg>
      </pc:sldChg>
      <pc:sldChg chg="addSp delSp modSp mod modTransition modAnim">
        <pc:chgData name="Leonie Smith" userId="fed1330f33f5650e" providerId="LiveId" clId="{424D4251-584D-41A1-A36E-3905C37D052A}" dt="2023-11-28T07:57:11.755" v="14"/>
        <pc:sldMkLst>
          <pc:docMk/>
          <pc:sldMk cId="1886351016" sldId="432"/>
        </pc:sldMkLst>
        <pc:picChg chg="del">
          <ac:chgData name="Leonie Smith" userId="fed1330f33f5650e" providerId="LiveId" clId="{424D4251-584D-41A1-A36E-3905C37D052A}" dt="2023-11-28T07:56:58.286" v="13"/>
          <ac:picMkLst>
            <pc:docMk/>
            <pc:sldMk cId="1886351016" sldId="432"/>
            <ac:picMk id="3" creationId="{5D424082-0EB5-D49C-7F92-33BCDBC54193}"/>
          </ac:picMkLst>
        </pc:picChg>
        <pc:picChg chg="add del mod">
          <ac:chgData name="Leonie Smith" userId="fed1330f33f5650e" providerId="LiveId" clId="{424D4251-584D-41A1-A36E-3905C37D052A}" dt="2023-11-28T07:57:11.755" v="14"/>
          <ac:picMkLst>
            <pc:docMk/>
            <pc:sldMk cId="1886351016" sldId="432"/>
            <ac:picMk id="5" creationId="{222B2D79-18B9-9F87-FD3A-93F9CDAFBEB5}"/>
          </ac:picMkLst>
        </pc:picChg>
        <pc:picChg chg="add mod">
          <ac:chgData name="Leonie Smith" userId="fed1330f33f5650e" providerId="LiveId" clId="{424D4251-584D-41A1-A36E-3905C37D052A}" dt="2023-11-28T07:57:11.755" v="14"/>
          <ac:picMkLst>
            <pc:docMk/>
            <pc:sldMk cId="1886351016" sldId="432"/>
            <ac:picMk id="7" creationId="{40A83F8D-A5F0-39B0-185F-534DA2436DA2}"/>
          </ac:picMkLst>
        </pc:picChg>
      </pc:sldChg>
      <pc:sldChg chg="addSp delSp modSp mod modTransition modAnim">
        <pc:chgData name="Leonie Smith" userId="fed1330f33f5650e" providerId="LiveId" clId="{424D4251-584D-41A1-A36E-3905C37D052A}" dt="2023-11-28T07:57:31.145" v="17"/>
        <pc:sldMkLst>
          <pc:docMk/>
          <pc:sldMk cId="882125327" sldId="434"/>
        </pc:sldMkLst>
        <pc:picChg chg="add del mod">
          <ac:chgData name="Leonie Smith" userId="fed1330f33f5650e" providerId="LiveId" clId="{424D4251-584D-41A1-A36E-3905C37D052A}" dt="2023-11-28T07:57:31.145" v="17"/>
          <ac:picMkLst>
            <pc:docMk/>
            <pc:sldMk cId="882125327" sldId="434"/>
            <ac:picMk id="3" creationId="{AFE16D7A-20AC-B19C-4256-93548A72455B}"/>
          </ac:picMkLst>
        </pc:picChg>
        <pc:picChg chg="del">
          <ac:chgData name="Leonie Smith" userId="fed1330f33f5650e" providerId="LiveId" clId="{424D4251-584D-41A1-A36E-3905C37D052A}" dt="2023-11-28T07:57:20.312" v="16"/>
          <ac:picMkLst>
            <pc:docMk/>
            <pc:sldMk cId="882125327" sldId="434"/>
            <ac:picMk id="5" creationId="{FD7AA023-3B69-70DA-85D9-3991B90DB5D8}"/>
          </ac:picMkLst>
        </pc:picChg>
        <pc:picChg chg="add mod">
          <ac:chgData name="Leonie Smith" userId="fed1330f33f5650e" providerId="LiveId" clId="{424D4251-584D-41A1-A36E-3905C37D052A}" dt="2023-11-28T07:57:31.145" v="17"/>
          <ac:picMkLst>
            <pc:docMk/>
            <pc:sldMk cId="882125327" sldId="434"/>
            <ac:picMk id="7" creationId="{4E86E275-A3D2-16BC-E599-5C4ED1433E89}"/>
          </ac:picMkLst>
        </pc:picChg>
      </pc:sldChg>
      <pc:sldChg chg="addSp delSp modSp mod modTransition modAnim">
        <pc:chgData name="Leonie Smith" userId="fed1330f33f5650e" providerId="LiveId" clId="{424D4251-584D-41A1-A36E-3905C37D052A}" dt="2023-11-28T07:57:57.214" v="20"/>
        <pc:sldMkLst>
          <pc:docMk/>
          <pc:sldMk cId="3195935868" sldId="436"/>
        </pc:sldMkLst>
        <pc:picChg chg="add del mod">
          <ac:chgData name="Leonie Smith" userId="fed1330f33f5650e" providerId="LiveId" clId="{424D4251-584D-41A1-A36E-3905C37D052A}" dt="2023-11-28T07:57:57.214" v="20"/>
          <ac:picMkLst>
            <pc:docMk/>
            <pc:sldMk cId="3195935868" sldId="436"/>
            <ac:picMk id="3" creationId="{8055EA85-06CA-399B-DD6D-E47E49B813BB}"/>
          </ac:picMkLst>
        </pc:picChg>
        <pc:picChg chg="del">
          <ac:chgData name="Leonie Smith" userId="fed1330f33f5650e" providerId="LiveId" clId="{424D4251-584D-41A1-A36E-3905C37D052A}" dt="2023-11-28T07:57:39.978" v="19"/>
          <ac:picMkLst>
            <pc:docMk/>
            <pc:sldMk cId="3195935868" sldId="436"/>
            <ac:picMk id="5" creationId="{630ABDE1-E43F-8A82-D18E-5947765E5E39}"/>
          </ac:picMkLst>
        </pc:picChg>
        <pc:picChg chg="add mod">
          <ac:chgData name="Leonie Smith" userId="fed1330f33f5650e" providerId="LiveId" clId="{424D4251-584D-41A1-A36E-3905C37D052A}" dt="2023-11-28T07:57:57.214" v="20"/>
          <ac:picMkLst>
            <pc:docMk/>
            <pc:sldMk cId="3195935868" sldId="436"/>
            <ac:picMk id="7" creationId="{DAD24714-7448-4A11-BEBA-468A2B96831B}"/>
          </ac:picMkLst>
        </pc:picChg>
      </pc:sldChg>
      <pc:sldChg chg="addSp delSp modSp mod modTransition modAnim">
        <pc:chgData name="Leonie Smith" userId="fed1330f33f5650e" providerId="LiveId" clId="{424D4251-584D-41A1-A36E-3905C37D052A}" dt="2023-11-28T07:58:22.051" v="23"/>
        <pc:sldMkLst>
          <pc:docMk/>
          <pc:sldMk cId="3261377596" sldId="438"/>
        </pc:sldMkLst>
        <pc:picChg chg="add del mod">
          <ac:chgData name="Leonie Smith" userId="fed1330f33f5650e" providerId="LiveId" clId="{424D4251-584D-41A1-A36E-3905C37D052A}" dt="2023-11-28T07:58:22.051" v="23"/>
          <ac:picMkLst>
            <pc:docMk/>
            <pc:sldMk cId="3261377596" sldId="438"/>
            <ac:picMk id="3" creationId="{FB8DEAF2-C49F-71CA-F7FD-A100AAA401F3}"/>
          </ac:picMkLst>
        </pc:picChg>
        <pc:picChg chg="add mod">
          <ac:chgData name="Leonie Smith" userId="fed1330f33f5650e" providerId="LiveId" clId="{424D4251-584D-41A1-A36E-3905C37D052A}" dt="2023-11-28T07:58:22.051" v="23"/>
          <ac:picMkLst>
            <pc:docMk/>
            <pc:sldMk cId="3261377596" sldId="438"/>
            <ac:picMk id="5" creationId="{BEDBA4D6-E97A-9FDD-1A09-03DA66D550C7}"/>
          </ac:picMkLst>
        </pc:picChg>
        <pc:picChg chg="del">
          <ac:chgData name="Leonie Smith" userId="fed1330f33f5650e" providerId="LiveId" clId="{424D4251-584D-41A1-A36E-3905C37D052A}" dt="2023-11-28T07:58:07.143" v="22"/>
          <ac:picMkLst>
            <pc:docMk/>
            <pc:sldMk cId="3261377596" sldId="438"/>
            <ac:picMk id="7" creationId="{106800C2-2990-7F4A-0B17-4195B8773C19}"/>
          </ac:picMkLst>
        </pc:picChg>
      </pc:sldChg>
      <pc:sldChg chg="addSp delSp modSp mod modTransition modAnim">
        <pc:chgData name="Leonie Smith" userId="fed1330f33f5650e" providerId="LiveId" clId="{424D4251-584D-41A1-A36E-3905C37D052A}" dt="2023-11-28T07:59:00.090" v="26"/>
        <pc:sldMkLst>
          <pc:docMk/>
          <pc:sldMk cId="923867738" sldId="440"/>
        </pc:sldMkLst>
        <pc:picChg chg="del">
          <ac:chgData name="Leonie Smith" userId="fed1330f33f5650e" providerId="LiveId" clId="{424D4251-584D-41A1-A36E-3905C37D052A}" dt="2023-11-28T07:58:35.046" v="25"/>
          <ac:picMkLst>
            <pc:docMk/>
            <pc:sldMk cId="923867738" sldId="440"/>
            <ac:picMk id="3" creationId="{F34AA2E6-C670-E361-C20A-07856601F314}"/>
          </ac:picMkLst>
        </pc:picChg>
        <pc:picChg chg="add del mod">
          <ac:chgData name="Leonie Smith" userId="fed1330f33f5650e" providerId="LiveId" clId="{424D4251-584D-41A1-A36E-3905C37D052A}" dt="2023-11-28T07:59:00.090" v="26"/>
          <ac:picMkLst>
            <pc:docMk/>
            <pc:sldMk cId="923867738" sldId="440"/>
            <ac:picMk id="5" creationId="{430DC1DF-F292-C868-BECC-D4076A4615E6}"/>
          </ac:picMkLst>
        </pc:picChg>
        <pc:picChg chg="add mod">
          <ac:chgData name="Leonie Smith" userId="fed1330f33f5650e" providerId="LiveId" clId="{424D4251-584D-41A1-A36E-3905C37D052A}" dt="2023-11-28T07:59:00.090" v="26"/>
          <ac:picMkLst>
            <pc:docMk/>
            <pc:sldMk cId="923867738" sldId="440"/>
            <ac:picMk id="7" creationId="{761C76A1-63FE-3B02-D9B1-778FC0E1F426}"/>
          </ac:picMkLst>
        </pc:picChg>
      </pc:sldChg>
      <pc:sldChg chg="addSp delSp modSp mod modTransition modAnim">
        <pc:chgData name="Leonie Smith" userId="fed1330f33f5650e" providerId="LiveId" clId="{424D4251-584D-41A1-A36E-3905C37D052A}" dt="2023-11-28T07:59:25.807" v="29"/>
        <pc:sldMkLst>
          <pc:docMk/>
          <pc:sldMk cId="2180228365" sldId="442"/>
        </pc:sldMkLst>
        <pc:picChg chg="add del mod">
          <ac:chgData name="Leonie Smith" userId="fed1330f33f5650e" providerId="LiveId" clId="{424D4251-584D-41A1-A36E-3905C37D052A}" dt="2023-11-28T07:59:25.807" v="29"/>
          <ac:picMkLst>
            <pc:docMk/>
            <pc:sldMk cId="2180228365" sldId="442"/>
            <ac:picMk id="3" creationId="{0E3A1B01-2677-4D26-64CF-749218FCAD6D}"/>
          </ac:picMkLst>
        </pc:picChg>
        <pc:picChg chg="del">
          <ac:chgData name="Leonie Smith" userId="fed1330f33f5650e" providerId="LiveId" clId="{424D4251-584D-41A1-A36E-3905C37D052A}" dt="2023-11-28T07:59:11.203" v="28"/>
          <ac:picMkLst>
            <pc:docMk/>
            <pc:sldMk cId="2180228365" sldId="442"/>
            <ac:picMk id="5" creationId="{E41BAA50-163C-8CEE-8B76-5291CDC6CD6F}"/>
          </ac:picMkLst>
        </pc:picChg>
        <pc:picChg chg="add mod">
          <ac:chgData name="Leonie Smith" userId="fed1330f33f5650e" providerId="LiveId" clId="{424D4251-584D-41A1-A36E-3905C37D052A}" dt="2023-11-28T07:59:25.807" v="29"/>
          <ac:picMkLst>
            <pc:docMk/>
            <pc:sldMk cId="2180228365" sldId="442"/>
            <ac:picMk id="7" creationId="{70C07FAC-0C08-52A8-4B6B-5422C7AE25A0}"/>
          </ac:picMkLst>
        </pc:picChg>
      </pc:sldChg>
      <pc:sldChg chg="addSp delSp modSp mod modTransition modAnim">
        <pc:chgData name="Leonie Smith" userId="fed1330f33f5650e" providerId="LiveId" clId="{424D4251-584D-41A1-A36E-3905C37D052A}" dt="2023-11-28T07:59:50.090" v="32"/>
        <pc:sldMkLst>
          <pc:docMk/>
          <pc:sldMk cId="1718612039" sldId="444"/>
        </pc:sldMkLst>
        <pc:picChg chg="add del mod">
          <ac:chgData name="Leonie Smith" userId="fed1330f33f5650e" providerId="LiveId" clId="{424D4251-584D-41A1-A36E-3905C37D052A}" dt="2023-11-28T07:59:50.090" v="32"/>
          <ac:picMkLst>
            <pc:docMk/>
            <pc:sldMk cId="1718612039" sldId="444"/>
            <ac:picMk id="3" creationId="{352DF536-10B0-E0FD-9929-811C89ADF645}"/>
          </ac:picMkLst>
        </pc:picChg>
        <pc:picChg chg="add mod">
          <ac:chgData name="Leonie Smith" userId="fed1330f33f5650e" providerId="LiveId" clId="{424D4251-584D-41A1-A36E-3905C37D052A}" dt="2023-11-28T07:59:50.090" v="32"/>
          <ac:picMkLst>
            <pc:docMk/>
            <pc:sldMk cId="1718612039" sldId="444"/>
            <ac:picMk id="5" creationId="{235A9733-8F37-075E-65E8-E3F9E5E8D7C0}"/>
          </ac:picMkLst>
        </pc:picChg>
        <pc:picChg chg="del">
          <ac:chgData name="Leonie Smith" userId="fed1330f33f5650e" providerId="LiveId" clId="{424D4251-584D-41A1-A36E-3905C37D052A}" dt="2023-11-28T07:59:34.748" v="31"/>
          <ac:picMkLst>
            <pc:docMk/>
            <pc:sldMk cId="1718612039" sldId="444"/>
            <ac:picMk id="8" creationId="{549370D7-AC8E-93EE-7A5F-0BB9BE2D66CF}"/>
          </ac:picMkLst>
        </pc:picChg>
      </pc:sldChg>
      <pc:sldChg chg="addSp delSp modSp mod modTransition modAnim">
        <pc:chgData name="Leonie Smith" userId="fed1330f33f5650e" providerId="LiveId" clId="{424D4251-584D-41A1-A36E-3905C37D052A}" dt="2023-11-28T08:00:16.852" v="35"/>
        <pc:sldMkLst>
          <pc:docMk/>
          <pc:sldMk cId="665805102" sldId="446"/>
        </pc:sldMkLst>
        <pc:picChg chg="del">
          <ac:chgData name="Leonie Smith" userId="fed1330f33f5650e" providerId="LiveId" clId="{424D4251-584D-41A1-A36E-3905C37D052A}" dt="2023-11-28T07:59:59.654" v="34"/>
          <ac:picMkLst>
            <pc:docMk/>
            <pc:sldMk cId="665805102" sldId="446"/>
            <ac:picMk id="3" creationId="{EF94DC2F-93C8-E132-FF40-C5E206E693B7}"/>
          </ac:picMkLst>
        </pc:picChg>
        <pc:picChg chg="add del mod">
          <ac:chgData name="Leonie Smith" userId="fed1330f33f5650e" providerId="LiveId" clId="{424D4251-584D-41A1-A36E-3905C37D052A}" dt="2023-11-28T08:00:16.852" v="35"/>
          <ac:picMkLst>
            <pc:docMk/>
            <pc:sldMk cId="665805102" sldId="446"/>
            <ac:picMk id="5" creationId="{D40DA725-CEB3-E3EB-069A-2DA4BB493F4A}"/>
          </ac:picMkLst>
        </pc:picChg>
        <pc:picChg chg="add mod">
          <ac:chgData name="Leonie Smith" userId="fed1330f33f5650e" providerId="LiveId" clId="{424D4251-584D-41A1-A36E-3905C37D052A}" dt="2023-11-28T08:00:16.852" v="35"/>
          <ac:picMkLst>
            <pc:docMk/>
            <pc:sldMk cId="665805102" sldId="446"/>
            <ac:picMk id="7" creationId="{8BBEEFE0-2CE0-79A7-3C93-620A6E8B9610}"/>
          </ac:picMkLst>
        </pc:picChg>
      </pc:sldChg>
      <pc:sldChg chg="addSp delSp modSp mod modTransition modAnim">
        <pc:chgData name="Leonie Smith" userId="fed1330f33f5650e" providerId="LiveId" clId="{424D4251-584D-41A1-A36E-3905C37D052A}" dt="2023-11-28T08:00:42.046" v="38"/>
        <pc:sldMkLst>
          <pc:docMk/>
          <pc:sldMk cId="2422728137" sldId="447"/>
        </pc:sldMkLst>
        <pc:picChg chg="del">
          <ac:chgData name="Leonie Smith" userId="fed1330f33f5650e" providerId="LiveId" clId="{424D4251-584D-41A1-A36E-3905C37D052A}" dt="2023-11-28T08:00:29.945" v="37"/>
          <ac:picMkLst>
            <pc:docMk/>
            <pc:sldMk cId="2422728137" sldId="447"/>
            <ac:picMk id="2" creationId="{6D862B0A-A54E-AD86-D7D3-695660D0CB75}"/>
          </ac:picMkLst>
        </pc:picChg>
        <pc:picChg chg="add del mod">
          <ac:chgData name="Leonie Smith" userId="fed1330f33f5650e" providerId="LiveId" clId="{424D4251-584D-41A1-A36E-3905C37D052A}" dt="2023-11-28T08:00:42.046" v="38"/>
          <ac:picMkLst>
            <pc:docMk/>
            <pc:sldMk cId="2422728137" sldId="447"/>
            <ac:picMk id="5" creationId="{073E7E3E-4CF1-EF3F-7F53-888A232221EF}"/>
          </ac:picMkLst>
        </pc:picChg>
        <pc:picChg chg="add mod">
          <ac:chgData name="Leonie Smith" userId="fed1330f33f5650e" providerId="LiveId" clId="{424D4251-584D-41A1-A36E-3905C37D052A}" dt="2023-11-28T08:00:42.046" v="38"/>
          <ac:picMkLst>
            <pc:docMk/>
            <pc:sldMk cId="2422728137" sldId="447"/>
            <ac:picMk id="7" creationId="{381A5B47-0F88-44C7-4E46-F537693837D6}"/>
          </ac:picMkLst>
        </pc:picChg>
      </pc:sldChg>
      <pc:sldChg chg="addSp delSp modSp mod modTransition modAnim">
        <pc:chgData name="Leonie Smith" userId="fed1330f33f5650e" providerId="LiveId" clId="{424D4251-584D-41A1-A36E-3905C37D052A}" dt="2023-11-28T08:01:05.107" v="41"/>
        <pc:sldMkLst>
          <pc:docMk/>
          <pc:sldMk cId="843663555" sldId="448"/>
        </pc:sldMkLst>
        <pc:picChg chg="add del mod">
          <ac:chgData name="Leonie Smith" userId="fed1330f33f5650e" providerId="LiveId" clId="{424D4251-584D-41A1-A36E-3905C37D052A}" dt="2023-11-28T08:01:05.107" v="41"/>
          <ac:picMkLst>
            <pc:docMk/>
            <pc:sldMk cId="843663555" sldId="448"/>
            <ac:picMk id="3" creationId="{C453B543-6757-D156-349C-1AD8490ABA57}"/>
          </ac:picMkLst>
        </pc:picChg>
        <pc:picChg chg="add mod">
          <ac:chgData name="Leonie Smith" userId="fed1330f33f5650e" providerId="LiveId" clId="{424D4251-584D-41A1-A36E-3905C37D052A}" dt="2023-11-28T08:01:05.107" v="41"/>
          <ac:picMkLst>
            <pc:docMk/>
            <pc:sldMk cId="843663555" sldId="448"/>
            <ac:picMk id="5" creationId="{6DF03EAC-DC0A-2669-D7C9-EB9BA28B99AE}"/>
          </ac:picMkLst>
        </pc:picChg>
        <pc:picChg chg="del">
          <ac:chgData name="Leonie Smith" userId="fed1330f33f5650e" providerId="LiveId" clId="{424D4251-584D-41A1-A36E-3905C37D052A}" dt="2023-11-28T08:00:51.276" v="40"/>
          <ac:picMkLst>
            <pc:docMk/>
            <pc:sldMk cId="843663555" sldId="448"/>
            <ac:picMk id="7" creationId="{88E1A066-16D4-86F6-9BF4-27CEC3766BD6}"/>
          </ac:picMkLst>
        </pc:picChg>
      </pc:sldChg>
      <pc:sldChg chg="addSp delSp modSp mod modTransition modAnim">
        <pc:chgData name="Leonie Smith" userId="fed1330f33f5650e" providerId="LiveId" clId="{424D4251-584D-41A1-A36E-3905C37D052A}" dt="2023-11-28T08:01:43.741" v="44"/>
        <pc:sldMkLst>
          <pc:docMk/>
          <pc:sldMk cId="538051216" sldId="450"/>
        </pc:sldMkLst>
        <pc:picChg chg="add del mod">
          <ac:chgData name="Leonie Smith" userId="fed1330f33f5650e" providerId="LiveId" clId="{424D4251-584D-41A1-A36E-3905C37D052A}" dt="2023-11-28T08:01:43.741" v="44"/>
          <ac:picMkLst>
            <pc:docMk/>
            <pc:sldMk cId="538051216" sldId="450"/>
            <ac:picMk id="3" creationId="{C11BB391-E7EC-4FC6-95EE-0BBD1982B69C}"/>
          </ac:picMkLst>
        </pc:picChg>
        <pc:picChg chg="add mod">
          <ac:chgData name="Leonie Smith" userId="fed1330f33f5650e" providerId="LiveId" clId="{424D4251-584D-41A1-A36E-3905C37D052A}" dt="2023-11-28T08:01:43.741" v="44"/>
          <ac:picMkLst>
            <pc:docMk/>
            <pc:sldMk cId="538051216" sldId="450"/>
            <ac:picMk id="5" creationId="{1D9FCFDF-5847-1B8F-26A1-C5E69FD40516}"/>
          </ac:picMkLst>
        </pc:picChg>
        <pc:picChg chg="del">
          <ac:chgData name="Leonie Smith" userId="fed1330f33f5650e" providerId="LiveId" clId="{424D4251-584D-41A1-A36E-3905C37D052A}" dt="2023-11-28T08:01:22.420" v="43"/>
          <ac:picMkLst>
            <pc:docMk/>
            <pc:sldMk cId="538051216" sldId="450"/>
            <ac:picMk id="11" creationId="{319CC7C3-7030-4217-DF01-45D33FC157BC}"/>
          </ac:picMkLst>
        </pc:picChg>
      </pc:sldChg>
      <pc:sldChg chg="addSp delSp modSp mod modTransition modAnim">
        <pc:chgData name="Leonie Smith" userId="fed1330f33f5650e" providerId="LiveId" clId="{424D4251-584D-41A1-A36E-3905C37D052A}" dt="2023-11-28T08:03:11.382" v="50"/>
        <pc:sldMkLst>
          <pc:docMk/>
          <pc:sldMk cId="4002949039" sldId="452"/>
        </pc:sldMkLst>
        <pc:picChg chg="add del mod">
          <ac:chgData name="Leonie Smith" userId="fed1330f33f5650e" providerId="LiveId" clId="{424D4251-584D-41A1-A36E-3905C37D052A}" dt="2023-11-28T08:02:08.991" v="47"/>
          <ac:picMkLst>
            <pc:docMk/>
            <pc:sldMk cId="4002949039" sldId="452"/>
            <ac:picMk id="3" creationId="{0496071F-5886-7CE0-5CBD-325C29F8E795}"/>
          </ac:picMkLst>
        </pc:picChg>
        <pc:picChg chg="add del mod">
          <ac:chgData name="Leonie Smith" userId="fed1330f33f5650e" providerId="LiveId" clId="{424D4251-584D-41A1-A36E-3905C37D052A}" dt="2023-11-28T08:02:56.383" v="49"/>
          <ac:picMkLst>
            <pc:docMk/>
            <pc:sldMk cId="4002949039" sldId="452"/>
            <ac:picMk id="5" creationId="{63037C68-B2D4-AD12-864C-8BDB3C51CED9}"/>
          </ac:picMkLst>
        </pc:picChg>
        <pc:picChg chg="add del mod ord">
          <ac:chgData name="Leonie Smith" userId="fed1330f33f5650e" providerId="LiveId" clId="{424D4251-584D-41A1-A36E-3905C37D052A}" dt="2023-11-28T08:03:11.382" v="50"/>
          <ac:picMkLst>
            <pc:docMk/>
            <pc:sldMk cId="4002949039" sldId="452"/>
            <ac:picMk id="11" creationId="{3CF4E2E6-FA6E-569D-EC27-FF8C4700BE14}"/>
          </ac:picMkLst>
        </pc:picChg>
        <pc:picChg chg="del">
          <ac:chgData name="Leonie Smith" userId="fed1330f33f5650e" providerId="LiveId" clId="{424D4251-584D-41A1-A36E-3905C37D052A}" dt="2023-11-28T08:01:54.999" v="46"/>
          <ac:picMkLst>
            <pc:docMk/>
            <pc:sldMk cId="4002949039" sldId="452"/>
            <ac:picMk id="12" creationId="{613384AA-1AC3-F98C-CD77-8510680BF977}"/>
          </ac:picMkLst>
        </pc:picChg>
        <pc:picChg chg="add mod">
          <ac:chgData name="Leonie Smith" userId="fed1330f33f5650e" providerId="LiveId" clId="{424D4251-584D-41A1-A36E-3905C37D052A}" dt="2023-11-28T08:03:11.382" v="50"/>
          <ac:picMkLst>
            <pc:docMk/>
            <pc:sldMk cId="4002949039" sldId="452"/>
            <ac:picMk id="13" creationId="{D33A6A52-9312-DFAC-133B-F22D47930D5B}"/>
          </ac:picMkLst>
        </pc:picChg>
      </pc:sldChg>
      <pc:sldChg chg="addSp delSp modSp mod modTransition modAnim">
        <pc:chgData name="Leonie Smith" userId="fed1330f33f5650e" providerId="LiveId" clId="{424D4251-584D-41A1-A36E-3905C37D052A}" dt="2023-11-28T08:04:09.142" v="56"/>
        <pc:sldMkLst>
          <pc:docMk/>
          <pc:sldMk cId="1129059185" sldId="455"/>
        </pc:sldMkLst>
        <pc:picChg chg="add del mod">
          <ac:chgData name="Leonie Smith" userId="fed1330f33f5650e" providerId="LiveId" clId="{424D4251-584D-41A1-A36E-3905C37D052A}" dt="2023-11-28T08:03:46.957" v="53"/>
          <ac:picMkLst>
            <pc:docMk/>
            <pc:sldMk cId="1129059185" sldId="455"/>
            <ac:picMk id="3" creationId="{D37E7041-EDDB-DFBB-CB08-B00F7A1B24E3}"/>
          </ac:picMkLst>
        </pc:picChg>
        <pc:picChg chg="add del mod">
          <ac:chgData name="Leonie Smith" userId="fed1330f33f5650e" providerId="LiveId" clId="{424D4251-584D-41A1-A36E-3905C37D052A}" dt="2023-11-28T08:03:51.477" v="55"/>
          <ac:picMkLst>
            <pc:docMk/>
            <pc:sldMk cId="1129059185" sldId="455"/>
            <ac:picMk id="5" creationId="{7A13FE0D-D67D-F41E-0659-4683BB2C16E3}"/>
          </ac:picMkLst>
        </pc:picChg>
        <pc:picChg chg="add del mod ord">
          <ac:chgData name="Leonie Smith" userId="fed1330f33f5650e" providerId="LiveId" clId="{424D4251-584D-41A1-A36E-3905C37D052A}" dt="2023-11-28T08:04:09.142" v="56"/>
          <ac:picMkLst>
            <pc:docMk/>
            <pc:sldMk cId="1129059185" sldId="455"/>
            <ac:picMk id="9" creationId="{EC94CAB6-3A79-9B28-23F0-B0E9EDAFE685}"/>
          </ac:picMkLst>
        </pc:picChg>
        <pc:picChg chg="del">
          <ac:chgData name="Leonie Smith" userId="fed1330f33f5650e" providerId="LiveId" clId="{424D4251-584D-41A1-A36E-3905C37D052A}" dt="2023-11-28T08:03:30.800" v="52"/>
          <ac:picMkLst>
            <pc:docMk/>
            <pc:sldMk cId="1129059185" sldId="455"/>
            <ac:picMk id="10" creationId="{968D2237-39CB-15E6-DF7F-427A928F95C9}"/>
          </ac:picMkLst>
        </pc:picChg>
        <pc:picChg chg="add mod">
          <ac:chgData name="Leonie Smith" userId="fed1330f33f5650e" providerId="LiveId" clId="{424D4251-584D-41A1-A36E-3905C37D052A}" dt="2023-11-28T08:04:09.142" v="56"/>
          <ac:picMkLst>
            <pc:docMk/>
            <pc:sldMk cId="1129059185" sldId="455"/>
            <ac:picMk id="11" creationId="{4FC63EBF-7061-1225-016A-2BF27E8F4C41}"/>
          </ac:picMkLst>
        </pc:picChg>
      </pc:sldChg>
      <pc:sldChg chg="addSp delSp modSp mod modTransition modAnim">
        <pc:chgData name="Leonie Smith" userId="fed1330f33f5650e" providerId="LiveId" clId="{424D4251-584D-41A1-A36E-3905C37D052A}" dt="2023-11-28T08:04:38.693" v="59"/>
        <pc:sldMkLst>
          <pc:docMk/>
          <pc:sldMk cId="2551693157" sldId="457"/>
        </pc:sldMkLst>
        <pc:picChg chg="del">
          <ac:chgData name="Leonie Smith" userId="fed1330f33f5650e" providerId="LiveId" clId="{424D4251-584D-41A1-A36E-3905C37D052A}" dt="2023-11-28T08:04:20.296" v="58"/>
          <ac:picMkLst>
            <pc:docMk/>
            <pc:sldMk cId="2551693157" sldId="457"/>
            <ac:picMk id="2" creationId="{50902253-4DCF-6657-26B9-B5FFA2C5B69F}"/>
          </ac:picMkLst>
        </pc:picChg>
        <pc:picChg chg="add del mod">
          <ac:chgData name="Leonie Smith" userId="fed1330f33f5650e" providerId="LiveId" clId="{424D4251-584D-41A1-A36E-3905C37D052A}" dt="2023-11-28T08:04:38.693" v="59"/>
          <ac:picMkLst>
            <pc:docMk/>
            <pc:sldMk cId="2551693157" sldId="457"/>
            <ac:picMk id="5" creationId="{53F9103A-9E67-A89C-1316-B12CB0736136}"/>
          </ac:picMkLst>
        </pc:picChg>
        <pc:picChg chg="add mod">
          <ac:chgData name="Leonie Smith" userId="fed1330f33f5650e" providerId="LiveId" clId="{424D4251-584D-41A1-A36E-3905C37D052A}" dt="2023-11-28T08:04:38.693" v="59"/>
          <ac:picMkLst>
            <pc:docMk/>
            <pc:sldMk cId="2551693157" sldId="457"/>
            <ac:picMk id="7" creationId="{E4E277CF-3766-094C-22FD-B02AA52ADFEC}"/>
          </ac:picMkLst>
        </pc:picChg>
      </pc:sldChg>
      <pc:sldChg chg="addSp delSp modSp mod modTransition modAnim">
        <pc:chgData name="Leonie Smith" userId="fed1330f33f5650e" providerId="LiveId" clId="{424D4251-584D-41A1-A36E-3905C37D052A}" dt="2023-11-28T08:05:00.867" v="62"/>
        <pc:sldMkLst>
          <pc:docMk/>
          <pc:sldMk cId="2469921111" sldId="459"/>
        </pc:sldMkLst>
        <pc:picChg chg="add del mod">
          <ac:chgData name="Leonie Smith" userId="fed1330f33f5650e" providerId="LiveId" clId="{424D4251-584D-41A1-A36E-3905C37D052A}" dt="2023-11-28T08:05:00.867" v="62"/>
          <ac:picMkLst>
            <pc:docMk/>
            <pc:sldMk cId="2469921111" sldId="459"/>
            <ac:picMk id="3" creationId="{813768E3-53DC-445E-9172-C6E94289A2C6}"/>
          </ac:picMkLst>
        </pc:picChg>
        <pc:picChg chg="add mod">
          <ac:chgData name="Leonie Smith" userId="fed1330f33f5650e" providerId="LiveId" clId="{424D4251-584D-41A1-A36E-3905C37D052A}" dt="2023-11-28T08:05:00.867" v="62"/>
          <ac:picMkLst>
            <pc:docMk/>
            <pc:sldMk cId="2469921111" sldId="459"/>
            <ac:picMk id="5" creationId="{C227AD7D-D891-ED7D-3933-8DD28B2796DF}"/>
          </ac:picMkLst>
        </pc:picChg>
        <pc:picChg chg="del">
          <ac:chgData name="Leonie Smith" userId="fed1330f33f5650e" providerId="LiveId" clId="{424D4251-584D-41A1-A36E-3905C37D052A}" dt="2023-11-28T08:04:48.911" v="61"/>
          <ac:picMkLst>
            <pc:docMk/>
            <pc:sldMk cId="2469921111" sldId="459"/>
            <ac:picMk id="7" creationId="{7E060617-479A-AF79-DDFE-D6D0483F41B4}"/>
          </ac:picMkLst>
        </pc:picChg>
      </pc:sldChg>
    </pc:docChg>
  </pc:docChgLst>
  <pc:docChgLst>
    <pc:chgData name="Leonie Smith" userId="fed1330f33f5650e" providerId="LiveId" clId="{8E1C9488-8819-4767-B5DD-4EE05ED6C293}"/>
    <pc:docChg chg="custSel addSld delSld modSld">
      <pc:chgData name="Leonie Smith" userId="fed1330f33f5650e" providerId="LiveId" clId="{8E1C9488-8819-4767-B5DD-4EE05ED6C293}" dt="2022-05-19T06:14:03.312" v="118" actId="5793"/>
      <pc:docMkLst>
        <pc:docMk/>
      </pc:docMkLst>
      <pc:sldChg chg="addSp delSp modSp modTransition modAnim modNotesTx">
        <pc:chgData name="Leonie Smith" userId="fed1330f33f5650e" providerId="LiveId" clId="{8E1C9488-8819-4767-B5DD-4EE05ED6C293}" dt="2022-05-19T06:14:03.312" v="118" actId="5793"/>
        <pc:sldMkLst>
          <pc:docMk/>
          <pc:sldMk cId="2869461528" sldId="308"/>
        </pc:sldMkLst>
        <pc:picChg chg="add del mod">
          <ac:chgData name="Leonie Smith" userId="fed1330f33f5650e" providerId="LiveId" clId="{8E1C9488-8819-4767-B5DD-4EE05ED6C293}" dt="2022-05-18T05:54:31.454" v="1"/>
          <ac:picMkLst>
            <pc:docMk/>
            <pc:sldMk cId="2869461528" sldId="308"/>
            <ac:picMk id="4" creationId="{C799187F-0AA5-4A24-1CD4-CAFAA6E63F9B}"/>
          </ac:picMkLst>
        </pc:picChg>
        <pc:picChg chg="add mod">
          <ac:chgData name="Leonie Smith" userId="fed1330f33f5650e" providerId="LiveId" clId="{8E1C9488-8819-4767-B5DD-4EE05ED6C293}" dt="2022-05-18T05:54:37.608" v="2"/>
          <ac:picMkLst>
            <pc:docMk/>
            <pc:sldMk cId="2869461528" sldId="308"/>
            <ac:picMk id="5" creationId="{B14421A1-CC10-16F3-1383-41A07B46300C}"/>
          </ac:picMkLst>
        </pc:picChg>
      </pc:sldChg>
      <pc:sldChg chg="addSp modSp">
        <pc:chgData name="Leonie Smith" userId="fed1330f33f5650e" providerId="LiveId" clId="{8E1C9488-8819-4767-B5DD-4EE05ED6C293}" dt="2022-05-18T05:55:04.517" v="3"/>
        <pc:sldMkLst>
          <pc:docMk/>
          <pc:sldMk cId="1003827451" sldId="426"/>
        </pc:sldMkLst>
        <pc:picChg chg="add mod">
          <ac:chgData name="Leonie Smith" userId="fed1330f33f5650e" providerId="LiveId" clId="{8E1C9488-8819-4767-B5DD-4EE05ED6C293}" dt="2022-05-18T05:55:04.517" v="3"/>
          <ac:picMkLst>
            <pc:docMk/>
            <pc:sldMk cId="1003827451" sldId="426"/>
            <ac:picMk id="2" creationId="{CE084D6A-7737-FD9C-E6DA-3C2420C2D603}"/>
          </ac:picMkLst>
        </pc:picChg>
      </pc:sldChg>
      <pc:sldChg chg="addSp modSp">
        <pc:chgData name="Leonie Smith" userId="fed1330f33f5650e" providerId="LiveId" clId="{8E1C9488-8819-4767-B5DD-4EE05ED6C293}" dt="2022-05-18T05:55:36.321" v="4"/>
        <pc:sldMkLst>
          <pc:docMk/>
          <pc:sldMk cId="2174129452" sldId="428"/>
        </pc:sldMkLst>
        <pc:picChg chg="add mod">
          <ac:chgData name="Leonie Smith" userId="fed1330f33f5650e" providerId="LiveId" clId="{8E1C9488-8819-4767-B5DD-4EE05ED6C293}" dt="2022-05-18T05:55:36.321" v="4"/>
          <ac:picMkLst>
            <pc:docMk/>
            <pc:sldMk cId="2174129452" sldId="428"/>
            <ac:picMk id="2" creationId="{2A25EF2A-7E75-FB4C-E6FA-E84FAF8BA67B}"/>
          </ac:picMkLst>
        </pc:picChg>
      </pc:sldChg>
      <pc:sldChg chg="addSp delSp modSp modTransition modAnim">
        <pc:chgData name="Leonie Smith" userId="fed1330f33f5650e" providerId="LiveId" clId="{8E1C9488-8819-4767-B5DD-4EE05ED6C293}" dt="2022-05-18T05:57:59.016" v="9"/>
        <pc:sldMkLst>
          <pc:docMk/>
          <pc:sldMk cId="942615762" sldId="430"/>
        </pc:sldMkLst>
        <pc:picChg chg="add del mod">
          <ac:chgData name="Leonie Smith" userId="fed1330f33f5650e" providerId="LiveId" clId="{8E1C9488-8819-4767-B5DD-4EE05ED6C293}" dt="2022-05-18T05:57:16.833" v="6"/>
          <ac:picMkLst>
            <pc:docMk/>
            <pc:sldMk cId="942615762" sldId="430"/>
            <ac:picMk id="2" creationId="{7EC8C675-21E0-D8F4-49EA-AA2E84AF50C1}"/>
          </ac:picMkLst>
        </pc:picChg>
        <pc:picChg chg="add del mod">
          <ac:chgData name="Leonie Smith" userId="fed1330f33f5650e" providerId="LiveId" clId="{8E1C9488-8819-4767-B5DD-4EE05ED6C293}" dt="2022-05-18T05:57:47.765" v="8"/>
          <ac:picMkLst>
            <pc:docMk/>
            <pc:sldMk cId="942615762" sldId="430"/>
            <ac:picMk id="3" creationId="{AC6D76CD-3E50-4661-00A5-D61F73031D0B}"/>
          </ac:picMkLst>
        </pc:picChg>
        <pc:picChg chg="add mod">
          <ac:chgData name="Leonie Smith" userId="fed1330f33f5650e" providerId="LiveId" clId="{8E1C9488-8819-4767-B5DD-4EE05ED6C293}" dt="2022-05-18T05:57:59.016" v="9"/>
          <ac:picMkLst>
            <pc:docMk/>
            <pc:sldMk cId="942615762" sldId="430"/>
            <ac:picMk id="5" creationId="{E1B8DCB7-7066-1051-38F3-E6CB8D6E6AF5}"/>
          </ac:picMkLst>
        </pc:picChg>
      </pc:sldChg>
      <pc:sldChg chg="addSp delSp modSp modTransition modAnim">
        <pc:chgData name="Leonie Smith" userId="fed1330f33f5650e" providerId="LiveId" clId="{8E1C9488-8819-4767-B5DD-4EE05ED6C293}" dt="2022-05-18T05:58:44.598" v="12"/>
        <pc:sldMkLst>
          <pc:docMk/>
          <pc:sldMk cId="1886351016" sldId="432"/>
        </pc:sldMkLst>
        <pc:picChg chg="add del mod">
          <ac:chgData name="Leonie Smith" userId="fed1330f33f5650e" providerId="LiveId" clId="{8E1C9488-8819-4767-B5DD-4EE05ED6C293}" dt="2022-05-18T05:58:33.649" v="11"/>
          <ac:picMkLst>
            <pc:docMk/>
            <pc:sldMk cId="1886351016" sldId="432"/>
            <ac:picMk id="2" creationId="{46ED7296-7980-A7A4-9ABD-A36317C47A08}"/>
          </ac:picMkLst>
        </pc:picChg>
        <pc:picChg chg="add mod">
          <ac:chgData name="Leonie Smith" userId="fed1330f33f5650e" providerId="LiveId" clId="{8E1C9488-8819-4767-B5DD-4EE05ED6C293}" dt="2022-05-18T05:58:44.598" v="12"/>
          <ac:picMkLst>
            <pc:docMk/>
            <pc:sldMk cId="1886351016" sldId="432"/>
            <ac:picMk id="3" creationId="{5D424082-0EB5-D49C-7F92-33BCDBC54193}"/>
          </ac:picMkLst>
        </pc:picChg>
      </pc:sldChg>
      <pc:sldChg chg="addSp delSp modSp modTransition modAnim">
        <pc:chgData name="Leonie Smith" userId="fed1330f33f5650e" providerId="LiveId" clId="{8E1C9488-8819-4767-B5DD-4EE05ED6C293}" dt="2022-05-18T06:01:38.433" v="17"/>
        <pc:sldMkLst>
          <pc:docMk/>
          <pc:sldMk cId="882125327" sldId="434"/>
        </pc:sldMkLst>
        <pc:picChg chg="add del mod">
          <ac:chgData name="Leonie Smith" userId="fed1330f33f5650e" providerId="LiveId" clId="{8E1C9488-8819-4767-B5DD-4EE05ED6C293}" dt="2022-05-18T06:00:49.411" v="14"/>
          <ac:picMkLst>
            <pc:docMk/>
            <pc:sldMk cId="882125327" sldId="434"/>
            <ac:picMk id="2" creationId="{0AB4D0BE-16D0-9775-B35E-6B68B0C10AD6}"/>
          </ac:picMkLst>
        </pc:picChg>
        <pc:picChg chg="add del mod">
          <ac:chgData name="Leonie Smith" userId="fed1330f33f5650e" providerId="LiveId" clId="{8E1C9488-8819-4767-B5DD-4EE05ED6C293}" dt="2022-05-18T06:01:29.763" v="16"/>
          <ac:picMkLst>
            <pc:docMk/>
            <pc:sldMk cId="882125327" sldId="434"/>
            <ac:picMk id="3" creationId="{E1E89927-15CD-C291-AF5F-60E2E7F05DFB}"/>
          </ac:picMkLst>
        </pc:picChg>
        <pc:picChg chg="add mod">
          <ac:chgData name="Leonie Smith" userId="fed1330f33f5650e" providerId="LiveId" clId="{8E1C9488-8819-4767-B5DD-4EE05ED6C293}" dt="2022-05-18T06:01:38.433" v="17"/>
          <ac:picMkLst>
            <pc:docMk/>
            <pc:sldMk cId="882125327" sldId="434"/>
            <ac:picMk id="5" creationId="{FD7AA023-3B69-70DA-85D9-3991B90DB5D8}"/>
          </ac:picMkLst>
        </pc:picChg>
      </pc:sldChg>
      <pc:sldChg chg="addSp delSp modSp modTransition modAnim">
        <pc:chgData name="Leonie Smith" userId="fed1330f33f5650e" providerId="LiveId" clId="{8E1C9488-8819-4767-B5DD-4EE05ED6C293}" dt="2022-05-18T06:03:06.250" v="22"/>
        <pc:sldMkLst>
          <pc:docMk/>
          <pc:sldMk cId="3195935868" sldId="436"/>
        </pc:sldMkLst>
        <pc:picChg chg="add del mod">
          <ac:chgData name="Leonie Smith" userId="fed1330f33f5650e" providerId="LiveId" clId="{8E1C9488-8819-4767-B5DD-4EE05ED6C293}" dt="2022-05-18T06:02:25.393" v="19"/>
          <ac:picMkLst>
            <pc:docMk/>
            <pc:sldMk cId="3195935868" sldId="436"/>
            <ac:picMk id="2" creationId="{7A0894EC-4D38-1224-46B9-970F3226812C}"/>
          </ac:picMkLst>
        </pc:picChg>
        <pc:picChg chg="add del mod">
          <ac:chgData name="Leonie Smith" userId="fed1330f33f5650e" providerId="LiveId" clId="{8E1C9488-8819-4767-B5DD-4EE05ED6C293}" dt="2022-05-18T06:02:51.287" v="21"/>
          <ac:picMkLst>
            <pc:docMk/>
            <pc:sldMk cId="3195935868" sldId="436"/>
            <ac:picMk id="3" creationId="{C7815B73-2DCB-4FFF-5594-420E9ED203B7}"/>
          </ac:picMkLst>
        </pc:picChg>
        <pc:picChg chg="add mod">
          <ac:chgData name="Leonie Smith" userId="fed1330f33f5650e" providerId="LiveId" clId="{8E1C9488-8819-4767-B5DD-4EE05ED6C293}" dt="2022-05-18T06:03:06.250" v="22"/>
          <ac:picMkLst>
            <pc:docMk/>
            <pc:sldMk cId="3195935868" sldId="436"/>
            <ac:picMk id="5" creationId="{630ABDE1-E43F-8A82-D18E-5947765E5E39}"/>
          </ac:picMkLst>
        </pc:picChg>
      </pc:sldChg>
      <pc:sldChg chg="addSp delSp modSp modTransition modAnim">
        <pc:chgData name="Leonie Smith" userId="fed1330f33f5650e" providerId="LiveId" clId="{8E1C9488-8819-4767-B5DD-4EE05ED6C293}" dt="2022-05-18T06:06:26.826" v="29"/>
        <pc:sldMkLst>
          <pc:docMk/>
          <pc:sldMk cId="3261377596" sldId="438"/>
        </pc:sldMkLst>
        <pc:picChg chg="add del mod">
          <ac:chgData name="Leonie Smith" userId="fed1330f33f5650e" providerId="LiveId" clId="{8E1C9488-8819-4767-B5DD-4EE05ED6C293}" dt="2022-05-18T06:04:04.951" v="24"/>
          <ac:picMkLst>
            <pc:docMk/>
            <pc:sldMk cId="3261377596" sldId="438"/>
            <ac:picMk id="2" creationId="{58AA1622-BB4E-584B-81A6-A760D3EC8C4F}"/>
          </ac:picMkLst>
        </pc:picChg>
        <pc:picChg chg="add del mod">
          <ac:chgData name="Leonie Smith" userId="fed1330f33f5650e" providerId="LiveId" clId="{8E1C9488-8819-4767-B5DD-4EE05ED6C293}" dt="2022-05-18T06:05:43.116" v="26"/>
          <ac:picMkLst>
            <pc:docMk/>
            <pc:sldMk cId="3261377596" sldId="438"/>
            <ac:picMk id="3" creationId="{F812C1FB-3C4C-9514-FA23-EFE7030C72B0}"/>
          </ac:picMkLst>
        </pc:picChg>
        <pc:picChg chg="add del mod">
          <ac:chgData name="Leonie Smith" userId="fed1330f33f5650e" providerId="LiveId" clId="{8E1C9488-8819-4767-B5DD-4EE05ED6C293}" dt="2022-05-18T06:06:10.790" v="28"/>
          <ac:picMkLst>
            <pc:docMk/>
            <pc:sldMk cId="3261377596" sldId="438"/>
            <ac:picMk id="5" creationId="{8232D837-6740-3053-718E-EAE6810165AA}"/>
          </ac:picMkLst>
        </pc:picChg>
        <pc:picChg chg="add mod">
          <ac:chgData name="Leonie Smith" userId="fed1330f33f5650e" providerId="LiveId" clId="{8E1C9488-8819-4767-B5DD-4EE05ED6C293}" dt="2022-05-18T06:06:26.826" v="29"/>
          <ac:picMkLst>
            <pc:docMk/>
            <pc:sldMk cId="3261377596" sldId="438"/>
            <ac:picMk id="7" creationId="{106800C2-2990-7F4A-0B17-4195B8773C19}"/>
          </ac:picMkLst>
        </pc:picChg>
      </pc:sldChg>
      <pc:sldChg chg="addSp delSp modSp modTransition modAnim">
        <pc:chgData name="Leonie Smith" userId="fed1330f33f5650e" providerId="LiveId" clId="{8E1C9488-8819-4767-B5DD-4EE05ED6C293}" dt="2022-05-18T06:07:39.324" v="32"/>
        <pc:sldMkLst>
          <pc:docMk/>
          <pc:sldMk cId="923867738" sldId="440"/>
        </pc:sldMkLst>
        <pc:picChg chg="add del mod">
          <ac:chgData name="Leonie Smith" userId="fed1330f33f5650e" providerId="LiveId" clId="{8E1C9488-8819-4767-B5DD-4EE05ED6C293}" dt="2022-05-18T06:07:19.479" v="31"/>
          <ac:picMkLst>
            <pc:docMk/>
            <pc:sldMk cId="923867738" sldId="440"/>
            <ac:picMk id="2" creationId="{A06E6F3D-C861-B167-6526-05F0C05AD101}"/>
          </ac:picMkLst>
        </pc:picChg>
        <pc:picChg chg="add mod">
          <ac:chgData name="Leonie Smith" userId="fed1330f33f5650e" providerId="LiveId" clId="{8E1C9488-8819-4767-B5DD-4EE05ED6C293}" dt="2022-05-18T06:07:39.324" v="32"/>
          <ac:picMkLst>
            <pc:docMk/>
            <pc:sldMk cId="923867738" sldId="440"/>
            <ac:picMk id="3" creationId="{F34AA2E6-C670-E361-C20A-07856601F314}"/>
          </ac:picMkLst>
        </pc:picChg>
      </pc:sldChg>
      <pc:sldChg chg="addSp delSp modSp modTransition modAnim">
        <pc:chgData name="Leonie Smith" userId="fed1330f33f5650e" providerId="LiveId" clId="{8E1C9488-8819-4767-B5DD-4EE05ED6C293}" dt="2022-05-18T06:09:21.833" v="37"/>
        <pc:sldMkLst>
          <pc:docMk/>
          <pc:sldMk cId="2180228365" sldId="442"/>
        </pc:sldMkLst>
        <pc:picChg chg="add del mod">
          <ac:chgData name="Leonie Smith" userId="fed1330f33f5650e" providerId="LiveId" clId="{8E1C9488-8819-4767-B5DD-4EE05ED6C293}" dt="2022-05-18T06:08:43.159" v="34"/>
          <ac:picMkLst>
            <pc:docMk/>
            <pc:sldMk cId="2180228365" sldId="442"/>
            <ac:picMk id="2" creationId="{C52E2A7F-3941-7A1C-5C1E-8BBC9487CD19}"/>
          </ac:picMkLst>
        </pc:picChg>
        <pc:picChg chg="add del mod">
          <ac:chgData name="Leonie Smith" userId="fed1330f33f5650e" providerId="LiveId" clId="{8E1C9488-8819-4767-B5DD-4EE05ED6C293}" dt="2022-05-18T06:09:08.671" v="36"/>
          <ac:picMkLst>
            <pc:docMk/>
            <pc:sldMk cId="2180228365" sldId="442"/>
            <ac:picMk id="3" creationId="{754DECF3-5C42-A7CD-9D12-608CDB3BB355}"/>
          </ac:picMkLst>
        </pc:picChg>
        <pc:picChg chg="add mod">
          <ac:chgData name="Leonie Smith" userId="fed1330f33f5650e" providerId="LiveId" clId="{8E1C9488-8819-4767-B5DD-4EE05ED6C293}" dt="2022-05-18T06:09:21.833" v="37"/>
          <ac:picMkLst>
            <pc:docMk/>
            <pc:sldMk cId="2180228365" sldId="442"/>
            <ac:picMk id="5" creationId="{E41BAA50-163C-8CEE-8B76-5291CDC6CD6F}"/>
          </ac:picMkLst>
        </pc:picChg>
      </pc:sldChg>
      <pc:sldChg chg="addSp delSp modSp modTransition modAnim">
        <pc:chgData name="Leonie Smith" userId="fed1330f33f5650e" providerId="LiveId" clId="{8E1C9488-8819-4767-B5DD-4EE05ED6C293}" dt="2022-05-18T06:12:49.424" v="47"/>
        <pc:sldMkLst>
          <pc:docMk/>
          <pc:sldMk cId="1718612039" sldId="444"/>
        </pc:sldMkLst>
        <pc:picChg chg="add del mod">
          <ac:chgData name="Leonie Smith" userId="fed1330f33f5650e" providerId="LiveId" clId="{8E1C9488-8819-4767-B5DD-4EE05ED6C293}" dt="2022-05-18T06:11:33.476" v="40"/>
          <ac:picMkLst>
            <pc:docMk/>
            <pc:sldMk cId="1718612039" sldId="444"/>
            <ac:picMk id="2" creationId="{92B717F5-CE32-B5F9-33B7-50580439D6A0}"/>
          </ac:picMkLst>
        </pc:picChg>
        <pc:picChg chg="add del mod">
          <ac:chgData name="Leonie Smith" userId="fed1330f33f5650e" providerId="LiveId" clId="{8E1C9488-8819-4767-B5DD-4EE05ED6C293}" dt="2022-05-18T06:11:55.558" v="42"/>
          <ac:picMkLst>
            <pc:docMk/>
            <pc:sldMk cId="1718612039" sldId="444"/>
            <ac:picMk id="3" creationId="{888CFB36-44D9-35F2-BF75-120EFBB2C68C}"/>
          </ac:picMkLst>
        </pc:picChg>
        <pc:picChg chg="add del mod">
          <ac:chgData name="Leonie Smith" userId="fed1330f33f5650e" providerId="LiveId" clId="{8E1C9488-8819-4767-B5DD-4EE05ED6C293}" dt="2022-05-18T06:12:15.776" v="44"/>
          <ac:picMkLst>
            <pc:docMk/>
            <pc:sldMk cId="1718612039" sldId="444"/>
            <ac:picMk id="5" creationId="{5E81C767-A94D-F5F6-6B46-38171663CF7A}"/>
          </ac:picMkLst>
        </pc:picChg>
        <pc:picChg chg="add del mod">
          <ac:chgData name="Leonie Smith" userId="fed1330f33f5650e" providerId="LiveId" clId="{8E1C9488-8819-4767-B5DD-4EE05ED6C293}" dt="2022-05-18T06:12:32.213" v="46"/>
          <ac:picMkLst>
            <pc:docMk/>
            <pc:sldMk cId="1718612039" sldId="444"/>
            <ac:picMk id="7" creationId="{4FF6FD47-EDDC-4C25-338E-3FD88331908F}"/>
          </ac:picMkLst>
        </pc:picChg>
        <pc:picChg chg="add mod">
          <ac:chgData name="Leonie Smith" userId="fed1330f33f5650e" providerId="LiveId" clId="{8E1C9488-8819-4767-B5DD-4EE05ED6C293}" dt="2022-05-18T06:12:49.424" v="47"/>
          <ac:picMkLst>
            <pc:docMk/>
            <pc:sldMk cId="1718612039" sldId="444"/>
            <ac:picMk id="8" creationId="{549370D7-AC8E-93EE-7A5F-0BB9BE2D66CF}"/>
          </ac:picMkLst>
        </pc:picChg>
      </pc:sldChg>
      <pc:sldChg chg="addSp delSp modSp modTransition modAnim">
        <pc:chgData name="Leonie Smith" userId="fed1330f33f5650e" providerId="LiveId" clId="{8E1C9488-8819-4767-B5DD-4EE05ED6C293}" dt="2022-05-18T06:13:40.071" v="49"/>
        <pc:sldMkLst>
          <pc:docMk/>
          <pc:sldMk cId="665805102" sldId="446"/>
        </pc:sldMkLst>
        <pc:picChg chg="add del mod">
          <ac:chgData name="Leonie Smith" userId="fed1330f33f5650e" providerId="LiveId" clId="{8E1C9488-8819-4767-B5DD-4EE05ED6C293}" dt="2022-05-18T06:13:23.141" v="48"/>
          <ac:picMkLst>
            <pc:docMk/>
            <pc:sldMk cId="665805102" sldId="446"/>
            <ac:picMk id="2" creationId="{BD63E3E9-3A76-0FC1-5AA6-2666C0108958}"/>
          </ac:picMkLst>
        </pc:picChg>
        <pc:picChg chg="add mod">
          <ac:chgData name="Leonie Smith" userId="fed1330f33f5650e" providerId="LiveId" clId="{8E1C9488-8819-4767-B5DD-4EE05ED6C293}" dt="2022-05-18T06:13:40.071" v="49"/>
          <ac:picMkLst>
            <pc:docMk/>
            <pc:sldMk cId="665805102" sldId="446"/>
            <ac:picMk id="3" creationId="{EF94DC2F-93C8-E132-FF40-C5E206E693B7}"/>
          </ac:picMkLst>
        </pc:picChg>
      </pc:sldChg>
      <pc:sldChg chg="addSp modSp">
        <pc:chgData name="Leonie Smith" userId="fed1330f33f5650e" providerId="LiveId" clId="{8E1C9488-8819-4767-B5DD-4EE05ED6C293}" dt="2022-05-18T06:15:11.798" v="50"/>
        <pc:sldMkLst>
          <pc:docMk/>
          <pc:sldMk cId="2422728137" sldId="447"/>
        </pc:sldMkLst>
        <pc:picChg chg="add mod">
          <ac:chgData name="Leonie Smith" userId="fed1330f33f5650e" providerId="LiveId" clId="{8E1C9488-8819-4767-B5DD-4EE05ED6C293}" dt="2022-05-18T06:15:11.798" v="50"/>
          <ac:picMkLst>
            <pc:docMk/>
            <pc:sldMk cId="2422728137" sldId="447"/>
            <ac:picMk id="2" creationId="{6D862B0A-A54E-AD86-D7D3-695660D0CB75}"/>
          </ac:picMkLst>
        </pc:picChg>
      </pc:sldChg>
      <pc:sldChg chg="addSp delSp modSp modTransition modAnim">
        <pc:chgData name="Leonie Smith" userId="fed1330f33f5650e" providerId="LiveId" clId="{8E1C9488-8819-4767-B5DD-4EE05ED6C293}" dt="2022-05-18T06:16:53.794" v="57"/>
        <pc:sldMkLst>
          <pc:docMk/>
          <pc:sldMk cId="843663555" sldId="448"/>
        </pc:sldMkLst>
        <pc:picChg chg="add del mod">
          <ac:chgData name="Leonie Smith" userId="fed1330f33f5650e" providerId="LiveId" clId="{8E1C9488-8819-4767-B5DD-4EE05ED6C293}" dt="2022-05-18T06:15:51.828" v="52"/>
          <ac:picMkLst>
            <pc:docMk/>
            <pc:sldMk cId="843663555" sldId="448"/>
            <ac:picMk id="2" creationId="{211F8B71-B4C4-CBED-E0BE-826A5B34F96E}"/>
          </ac:picMkLst>
        </pc:picChg>
        <pc:picChg chg="add del mod">
          <ac:chgData name="Leonie Smith" userId="fed1330f33f5650e" providerId="LiveId" clId="{8E1C9488-8819-4767-B5DD-4EE05ED6C293}" dt="2022-05-18T06:16:20.736" v="54"/>
          <ac:picMkLst>
            <pc:docMk/>
            <pc:sldMk cId="843663555" sldId="448"/>
            <ac:picMk id="3" creationId="{93C8AD16-7704-6D59-0630-FB0E600FE76E}"/>
          </ac:picMkLst>
        </pc:picChg>
        <pc:picChg chg="add del mod">
          <ac:chgData name="Leonie Smith" userId="fed1330f33f5650e" providerId="LiveId" clId="{8E1C9488-8819-4767-B5DD-4EE05ED6C293}" dt="2022-05-18T06:16:39.152" v="56"/>
          <ac:picMkLst>
            <pc:docMk/>
            <pc:sldMk cId="843663555" sldId="448"/>
            <ac:picMk id="5" creationId="{4A938BFA-0D1E-5307-E351-60CB970539B8}"/>
          </ac:picMkLst>
        </pc:picChg>
        <pc:picChg chg="add mod">
          <ac:chgData name="Leonie Smith" userId="fed1330f33f5650e" providerId="LiveId" clId="{8E1C9488-8819-4767-B5DD-4EE05ED6C293}" dt="2022-05-18T06:16:53.794" v="57"/>
          <ac:picMkLst>
            <pc:docMk/>
            <pc:sldMk cId="843663555" sldId="448"/>
            <ac:picMk id="7" creationId="{88E1A066-16D4-86F6-9BF4-27CEC3766BD6}"/>
          </ac:picMkLst>
        </pc:picChg>
      </pc:sldChg>
      <pc:sldChg chg="addSp delSp modSp modTransition modAnim">
        <pc:chgData name="Leonie Smith" userId="fed1330f33f5650e" providerId="LiveId" clId="{8E1C9488-8819-4767-B5DD-4EE05ED6C293}" dt="2022-05-18T06:20:07.870" v="72"/>
        <pc:sldMkLst>
          <pc:docMk/>
          <pc:sldMk cId="538051216" sldId="450"/>
        </pc:sldMkLst>
        <pc:picChg chg="add del mod">
          <ac:chgData name="Leonie Smith" userId="fed1330f33f5650e" providerId="LiveId" clId="{8E1C9488-8819-4767-B5DD-4EE05ED6C293}" dt="2022-05-18T06:17:52.421" v="59"/>
          <ac:picMkLst>
            <pc:docMk/>
            <pc:sldMk cId="538051216" sldId="450"/>
            <ac:picMk id="2" creationId="{B8CDC4AA-B52A-2C89-2048-A642522C05E7}"/>
          </ac:picMkLst>
        </pc:picChg>
        <pc:picChg chg="add del mod">
          <ac:chgData name="Leonie Smith" userId="fed1330f33f5650e" providerId="LiveId" clId="{8E1C9488-8819-4767-B5DD-4EE05ED6C293}" dt="2022-05-18T06:18:15.388" v="61"/>
          <ac:picMkLst>
            <pc:docMk/>
            <pc:sldMk cId="538051216" sldId="450"/>
            <ac:picMk id="3" creationId="{A0A15668-74A1-0AFB-13B7-E73B72556559}"/>
          </ac:picMkLst>
        </pc:picChg>
        <pc:picChg chg="add del mod">
          <ac:chgData name="Leonie Smith" userId="fed1330f33f5650e" providerId="LiveId" clId="{8E1C9488-8819-4767-B5DD-4EE05ED6C293}" dt="2022-05-18T06:18:28.226" v="63"/>
          <ac:picMkLst>
            <pc:docMk/>
            <pc:sldMk cId="538051216" sldId="450"/>
            <ac:picMk id="5" creationId="{5A3425F0-28F1-ABD6-F441-10A59B68FE0E}"/>
          </ac:picMkLst>
        </pc:picChg>
        <pc:picChg chg="add del mod">
          <ac:chgData name="Leonie Smith" userId="fed1330f33f5650e" providerId="LiveId" clId="{8E1C9488-8819-4767-B5DD-4EE05ED6C293}" dt="2022-05-18T06:18:42.277" v="65"/>
          <ac:picMkLst>
            <pc:docMk/>
            <pc:sldMk cId="538051216" sldId="450"/>
            <ac:picMk id="7" creationId="{159EACBD-5389-9DD4-9615-EED70865D130}"/>
          </ac:picMkLst>
        </pc:picChg>
        <pc:picChg chg="add del mod">
          <ac:chgData name="Leonie Smith" userId="fed1330f33f5650e" providerId="LiveId" clId="{8E1C9488-8819-4767-B5DD-4EE05ED6C293}" dt="2022-05-18T06:19:11.593" v="67"/>
          <ac:picMkLst>
            <pc:docMk/>
            <pc:sldMk cId="538051216" sldId="450"/>
            <ac:picMk id="8" creationId="{02431660-DDA7-485E-C632-860330EC7456}"/>
          </ac:picMkLst>
        </pc:picChg>
        <pc:picChg chg="add del mod">
          <ac:chgData name="Leonie Smith" userId="fed1330f33f5650e" providerId="LiveId" clId="{8E1C9488-8819-4767-B5DD-4EE05ED6C293}" dt="2022-05-18T06:19:23.261" v="69"/>
          <ac:picMkLst>
            <pc:docMk/>
            <pc:sldMk cId="538051216" sldId="450"/>
            <ac:picMk id="9" creationId="{CB83FB15-5A6F-E7D4-16B0-27D38DA0CFB4}"/>
          </ac:picMkLst>
        </pc:picChg>
        <pc:picChg chg="add del mod">
          <ac:chgData name="Leonie Smith" userId="fed1330f33f5650e" providerId="LiveId" clId="{8E1C9488-8819-4767-B5DD-4EE05ED6C293}" dt="2022-05-18T06:19:45.633" v="71"/>
          <ac:picMkLst>
            <pc:docMk/>
            <pc:sldMk cId="538051216" sldId="450"/>
            <ac:picMk id="10" creationId="{D0A368E1-8501-AD60-A9B2-A635D078E325}"/>
          </ac:picMkLst>
        </pc:picChg>
        <pc:picChg chg="add mod">
          <ac:chgData name="Leonie Smith" userId="fed1330f33f5650e" providerId="LiveId" clId="{8E1C9488-8819-4767-B5DD-4EE05ED6C293}" dt="2022-05-18T06:20:07.870" v="72"/>
          <ac:picMkLst>
            <pc:docMk/>
            <pc:sldMk cId="538051216" sldId="450"/>
            <ac:picMk id="11" creationId="{319CC7C3-7030-4217-DF01-45D33FC157BC}"/>
          </ac:picMkLst>
        </pc:picChg>
      </pc:sldChg>
      <pc:sldChg chg="addSp delSp modSp modTransition modAnim">
        <pc:chgData name="Leonie Smith" userId="fed1330f33f5650e" providerId="LiveId" clId="{8E1C9488-8819-4767-B5DD-4EE05ED6C293}" dt="2022-05-18T06:28:13.279" v="90"/>
        <pc:sldMkLst>
          <pc:docMk/>
          <pc:sldMk cId="4002949039" sldId="452"/>
        </pc:sldMkLst>
        <pc:picChg chg="add del mod">
          <ac:chgData name="Leonie Smith" userId="fed1330f33f5650e" providerId="LiveId" clId="{8E1C9488-8819-4767-B5DD-4EE05ED6C293}" dt="2022-05-18T06:23:43.445" v="74"/>
          <ac:picMkLst>
            <pc:docMk/>
            <pc:sldMk cId="4002949039" sldId="452"/>
            <ac:picMk id="2" creationId="{79273912-EE13-FF7C-F6EF-69D4B013750E}"/>
          </ac:picMkLst>
        </pc:picChg>
        <pc:picChg chg="add del mod">
          <ac:chgData name="Leonie Smith" userId="fed1330f33f5650e" providerId="LiveId" clId="{8E1C9488-8819-4767-B5DD-4EE05ED6C293}" dt="2022-05-18T06:23:53.540" v="76"/>
          <ac:picMkLst>
            <pc:docMk/>
            <pc:sldMk cId="4002949039" sldId="452"/>
            <ac:picMk id="3" creationId="{FA81148C-B225-01CD-26B0-1FFA47A7DDBF}"/>
          </ac:picMkLst>
        </pc:picChg>
        <pc:picChg chg="add del mod">
          <ac:chgData name="Leonie Smith" userId="fed1330f33f5650e" providerId="LiveId" clId="{8E1C9488-8819-4767-B5DD-4EE05ED6C293}" dt="2022-05-18T06:24:02.554" v="78"/>
          <ac:picMkLst>
            <pc:docMk/>
            <pc:sldMk cId="4002949039" sldId="452"/>
            <ac:picMk id="5" creationId="{9F0006F4-7B25-BF8F-5024-203121263DE1}"/>
          </ac:picMkLst>
        </pc:picChg>
        <pc:picChg chg="add del mod">
          <ac:chgData name="Leonie Smith" userId="fed1330f33f5650e" providerId="LiveId" clId="{8E1C9488-8819-4767-B5DD-4EE05ED6C293}" dt="2022-05-18T06:24:37.633" v="80"/>
          <ac:picMkLst>
            <pc:docMk/>
            <pc:sldMk cId="4002949039" sldId="452"/>
            <ac:picMk id="7" creationId="{58A7D45E-8B03-C6E9-1E36-411C20320D6A}"/>
          </ac:picMkLst>
        </pc:picChg>
        <pc:picChg chg="add del mod">
          <ac:chgData name="Leonie Smith" userId="fed1330f33f5650e" providerId="LiveId" clId="{8E1C9488-8819-4767-B5DD-4EE05ED6C293}" dt="2022-05-18T06:24:54.033" v="82"/>
          <ac:picMkLst>
            <pc:docMk/>
            <pc:sldMk cId="4002949039" sldId="452"/>
            <ac:picMk id="8" creationId="{AD167A2C-5FCC-14F8-4DDB-C19F51AB628B}"/>
          </ac:picMkLst>
        </pc:picChg>
        <pc:picChg chg="add del mod">
          <ac:chgData name="Leonie Smith" userId="fed1330f33f5650e" providerId="LiveId" clId="{8E1C9488-8819-4767-B5DD-4EE05ED6C293}" dt="2022-05-18T06:26:32.152" v="85"/>
          <ac:picMkLst>
            <pc:docMk/>
            <pc:sldMk cId="4002949039" sldId="452"/>
            <ac:picMk id="9" creationId="{E4B67BA9-3A8F-9A62-FDD7-22FF19F95421}"/>
          </ac:picMkLst>
        </pc:picChg>
        <pc:picChg chg="add del mod">
          <ac:chgData name="Leonie Smith" userId="fed1330f33f5650e" providerId="LiveId" clId="{8E1C9488-8819-4767-B5DD-4EE05ED6C293}" dt="2022-05-18T06:27:21.295" v="87"/>
          <ac:picMkLst>
            <pc:docMk/>
            <pc:sldMk cId="4002949039" sldId="452"/>
            <ac:picMk id="10" creationId="{F5918C4E-6BC9-0A5E-2AE9-69F85A9D591F}"/>
          </ac:picMkLst>
        </pc:picChg>
        <pc:picChg chg="add del mod">
          <ac:chgData name="Leonie Smith" userId="fed1330f33f5650e" providerId="LiveId" clId="{8E1C9488-8819-4767-B5DD-4EE05ED6C293}" dt="2022-05-18T06:27:59.851" v="89"/>
          <ac:picMkLst>
            <pc:docMk/>
            <pc:sldMk cId="4002949039" sldId="452"/>
            <ac:picMk id="11" creationId="{50236865-0A6D-5A15-BC4C-23E3CD51C34A}"/>
          </ac:picMkLst>
        </pc:picChg>
        <pc:picChg chg="add mod">
          <ac:chgData name="Leonie Smith" userId="fed1330f33f5650e" providerId="LiveId" clId="{8E1C9488-8819-4767-B5DD-4EE05ED6C293}" dt="2022-05-18T06:28:13.279" v="90"/>
          <ac:picMkLst>
            <pc:docMk/>
            <pc:sldMk cId="4002949039" sldId="452"/>
            <ac:picMk id="12" creationId="{613384AA-1AC3-F98C-CD77-8510680BF977}"/>
          </ac:picMkLst>
        </pc:picChg>
      </pc:sldChg>
      <pc:sldChg chg="addSp modSp del">
        <pc:chgData name="Leonie Smith" userId="fed1330f33f5650e" providerId="LiveId" clId="{8E1C9488-8819-4767-B5DD-4EE05ED6C293}" dt="2022-05-18T06:41:56.871" v="114" actId="2696"/>
        <pc:sldMkLst>
          <pc:docMk/>
          <pc:sldMk cId="3784632589" sldId="454"/>
        </pc:sldMkLst>
        <pc:picChg chg="add mod">
          <ac:chgData name="Leonie Smith" userId="fed1330f33f5650e" providerId="LiveId" clId="{8E1C9488-8819-4767-B5DD-4EE05ED6C293}" dt="2022-05-18T06:26:14.307" v="84"/>
          <ac:picMkLst>
            <pc:docMk/>
            <pc:sldMk cId="3784632589" sldId="454"/>
            <ac:picMk id="2" creationId="{D157CB31-2681-6593-8032-81BAB10E527B}"/>
          </ac:picMkLst>
        </pc:picChg>
      </pc:sldChg>
      <pc:sldChg chg="addSp delSp modSp modTransition modAnim">
        <pc:chgData name="Leonie Smith" userId="fed1330f33f5650e" providerId="LiveId" clId="{8E1C9488-8819-4767-B5DD-4EE05ED6C293}" dt="2022-05-18T06:31:45.039" v="103"/>
        <pc:sldMkLst>
          <pc:docMk/>
          <pc:sldMk cId="1129059185" sldId="455"/>
        </pc:sldMkLst>
        <pc:picChg chg="add del mod">
          <ac:chgData name="Leonie Smith" userId="fed1330f33f5650e" providerId="LiveId" clId="{8E1C9488-8819-4767-B5DD-4EE05ED6C293}" dt="2022-05-18T06:29:45.036" v="92"/>
          <ac:picMkLst>
            <pc:docMk/>
            <pc:sldMk cId="1129059185" sldId="455"/>
            <ac:picMk id="2" creationId="{44C35BF5-CEDF-50C5-9045-D87E8AA3B3DF}"/>
          </ac:picMkLst>
        </pc:picChg>
        <pc:picChg chg="add del mod">
          <ac:chgData name="Leonie Smith" userId="fed1330f33f5650e" providerId="LiveId" clId="{8E1C9488-8819-4767-B5DD-4EE05ED6C293}" dt="2022-05-18T06:30:26.648" v="94"/>
          <ac:picMkLst>
            <pc:docMk/>
            <pc:sldMk cId="1129059185" sldId="455"/>
            <ac:picMk id="3" creationId="{CD92569D-D382-5B9B-C17D-050D6BE64C1D}"/>
          </ac:picMkLst>
        </pc:picChg>
        <pc:picChg chg="add del mod">
          <ac:chgData name="Leonie Smith" userId="fed1330f33f5650e" providerId="LiveId" clId="{8E1C9488-8819-4767-B5DD-4EE05ED6C293}" dt="2022-05-18T06:30:48.534" v="96"/>
          <ac:picMkLst>
            <pc:docMk/>
            <pc:sldMk cId="1129059185" sldId="455"/>
            <ac:picMk id="5" creationId="{3054C304-53DB-86B2-DE43-E7FF7BFC1DA4}"/>
          </ac:picMkLst>
        </pc:picChg>
        <pc:picChg chg="add del mod">
          <ac:chgData name="Leonie Smith" userId="fed1330f33f5650e" providerId="LiveId" clId="{8E1C9488-8819-4767-B5DD-4EE05ED6C293}" dt="2022-05-18T06:30:58.698" v="98"/>
          <ac:picMkLst>
            <pc:docMk/>
            <pc:sldMk cId="1129059185" sldId="455"/>
            <ac:picMk id="7" creationId="{78AA9394-B7B2-57A7-F094-73FAB3BAFA7C}"/>
          </ac:picMkLst>
        </pc:picChg>
        <pc:picChg chg="add del mod">
          <ac:chgData name="Leonie Smith" userId="fed1330f33f5650e" providerId="LiveId" clId="{8E1C9488-8819-4767-B5DD-4EE05ED6C293}" dt="2022-05-18T06:31:20.743" v="100"/>
          <ac:picMkLst>
            <pc:docMk/>
            <pc:sldMk cId="1129059185" sldId="455"/>
            <ac:picMk id="8" creationId="{4F2F0627-275E-ABB3-3EF4-846152535343}"/>
          </ac:picMkLst>
        </pc:picChg>
        <pc:picChg chg="add del mod">
          <ac:chgData name="Leonie Smith" userId="fed1330f33f5650e" providerId="LiveId" clId="{8E1C9488-8819-4767-B5DD-4EE05ED6C293}" dt="2022-05-18T06:31:29.559" v="102"/>
          <ac:picMkLst>
            <pc:docMk/>
            <pc:sldMk cId="1129059185" sldId="455"/>
            <ac:picMk id="9" creationId="{26ED0831-0D3B-6D0E-6CCC-43B1DED41141}"/>
          </ac:picMkLst>
        </pc:picChg>
        <pc:picChg chg="add mod">
          <ac:chgData name="Leonie Smith" userId="fed1330f33f5650e" providerId="LiveId" clId="{8E1C9488-8819-4767-B5DD-4EE05ED6C293}" dt="2022-05-18T06:31:45.039" v="103"/>
          <ac:picMkLst>
            <pc:docMk/>
            <pc:sldMk cId="1129059185" sldId="455"/>
            <ac:picMk id="10" creationId="{968D2237-39CB-15E6-DF7F-427A928F95C9}"/>
          </ac:picMkLst>
        </pc:picChg>
      </pc:sldChg>
      <pc:sldChg chg="addSp modSp">
        <pc:chgData name="Leonie Smith" userId="fed1330f33f5650e" providerId="LiveId" clId="{8E1C9488-8819-4767-B5DD-4EE05ED6C293}" dt="2022-05-18T06:33:10.186" v="104"/>
        <pc:sldMkLst>
          <pc:docMk/>
          <pc:sldMk cId="2551693157" sldId="457"/>
        </pc:sldMkLst>
        <pc:picChg chg="add mod">
          <ac:chgData name="Leonie Smith" userId="fed1330f33f5650e" providerId="LiveId" clId="{8E1C9488-8819-4767-B5DD-4EE05ED6C293}" dt="2022-05-18T06:33:10.186" v="104"/>
          <ac:picMkLst>
            <pc:docMk/>
            <pc:sldMk cId="2551693157" sldId="457"/>
            <ac:picMk id="2" creationId="{50902253-4DCF-6657-26B9-B5FFA2C5B69F}"/>
          </ac:picMkLst>
        </pc:picChg>
      </pc:sldChg>
      <pc:sldChg chg="addSp delSp modSp modTransition modAnim">
        <pc:chgData name="Leonie Smith" userId="fed1330f33f5650e" providerId="LiveId" clId="{8E1C9488-8819-4767-B5DD-4EE05ED6C293}" dt="2022-05-18T06:34:34.644" v="111"/>
        <pc:sldMkLst>
          <pc:docMk/>
          <pc:sldMk cId="2469921111" sldId="459"/>
        </pc:sldMkLst>
        <pc:picChg chg="add del mod">
          <ac:chgData name="Leonie Smith" userId="fed1330f33f5650e" providerId="LiveId" clId="{8E1C9488-8819-4767-B5DD-4EE05ED6C293}" dt="2022-05-18T06:34:00.931" v="106"/>
          <ac:picMkLst>
            <pc:docMk/>
            <pc:sldMk cId="2469921111" sldId="459"/>
            <ac:picMk id="2" creationId="{90C062CA-7F42-9D18-24C7-D8D03228BF02}"/>
          </ac:picMkLst>
        </pc:picChg>
        <pc:picChg chg="add del mod">
          <ac:chgData name="Leonie Smith" userId="fed1330f33f5650e" providerId="LiveId" clId="{8E1C9488-8819-4767-B5DD-4EE05ED6C293}" dt="2022-05-18T06:34:11.449" v="108"/>
          <ac:picMkLst>
            <pc:docMk/>
            <pc:sldMk cId="2469921111" sldId="459"/>
            <ac:picMk id="3" creationId="{7C617FE7-BA89-DCD2-E916-EFC628D923EB}"/>
          </ac:picMkLst>
        </pc:picChg>
        <pc:picChg chg="add del mod">
          <ac:chgData name="Leonie Smith" userId="fed1330f33f5650e" providerId="LiveId" clId="{8E1C9488-8819-4767-B5DD-4EE05ED6C293}" dt="2022-05-18T06:34:20.997" v="110"/>
          <ac:picMkLst>
            <pc:docMk/>
            <pc:sldMk cId="2469921111" sldId="459"/>
            <ac:picMk id="5" creationId="{69035450-403B-B708-699A-6BFEB706A901}"/>
          </ac:picMkLst>
        </pc:picChg>
        <pc:picChg chg="add mod">
          <ac:chgData name="Leonie Smith" userId="fed1330f33f5650e" providerId="LiveId" clId="{8E1C9488-8819-4767-B5DD-4EE05ED6C293}" dt="2022-05-18T06:34:34.644" v="111"/>
          <ac:picMkLst>
            <pc:docMk/>
            <pc:sldMk cId="2469921111" sldId="459"/>
            <ac:picMk id="7" creationId="{7E060617-479A-AF79-DDFE-D6D0483F41B4}"/>
          </ac:picMkLst>
        </pc:picChg>
      </pc:sldChg>
      <pc:sldChg chg="addSp modSp new">
        <pc:chgData name="Leonie Smith" userId="fed1330f33f5650e" providerId="LiveId" clId="{8E1C9488-8819-4767-B5DD-4EE05ED6C293}" dt="2022-05-18T06:41:54.318" v="113"/>
        <pc:sldMkLst>
          <pc:docMk/>
          <pc:sldMk cId="3057037296" sldId="465"/>
        </pc:sldMkLst>
        <pc:picChg chg="add mod">
          <ac:chgData name="Leonie Smith" userId="fed1330f33f5650e" providerId="LiveId" clId="{8E1C9488-8819-4767-B5DD-4EE05ED6C293}" dt="2022-05-18T06:41:54.318" v="113"/>
          <ac:picMkLst>
            <pc:docMk/>
            <pc:sldMk cId="3057037296" sldId="465"/>
            <ac:picMk id="2" creationId="{ECB5109F-4E7C-55A8-67E8-8B2EF8F921EE}"/>
          </ac:picMkLst>
        </pc:picChg>
      </pc:sldChg>
    </pc:docChg>
  </pc:docChgLst>
  <pc:docChgLst>
    <pc:chgData name="Alfred Smith" userId="3c60a3631c0db8ad" providerId="LiveId" clId="{91D67198-EED5-4A44-8B20-6B04B404A605}"/>
    <pc:docChg chg="undo redo custSel modSld">
      <pc:chgData name="Alfred Smith" userId="3c60a3631c0db8ad" providerId="LiveId" clId="{91D67198-EED5-4A44-8B20-6B04B404A605}" dt="2024-07-12T07:24:39.891" v="106" actId="404"/>
      <pc:docMkLst>
        <pc:docMk/>
      </pc:docMkLst>
      <pc:sldChg chg="addSp delSp modSp mod">
        <pc:chgData name="Alfred Smith" userId="3c60a3631c0db8ad" providerId="LiveId" clId="{91D67198-EED5-4A44-8B20-6B04B404A605}" dt="2024-07-12T06:35:40.188" v="1"/>
        <pc:sldMkLst>
          <pc:docMk/>
          <pc:sldMk cId="2869461528" sldId="308"/>
        </pc:sldMkLst>
        <pc:spChg chg="del">
          <ac:chgData name="Alfred Smith" userId="3c60a3631c0db8ad" providerId="LiveId" clId="{91D67198-EED5-4A44-8B20-6B04B404A605}" dt="2024-07-12T06:35:39.629" v="0" actId="478"/>
          <ac:spMkLst>
            <pc:docMk/>
            <pc:sldMk cId="2869461528" sldId="308"/>
            <ac:spMk id="3" creationId="{77C8C5EB-7063-4EFF-9206-9F831A363AF1}"/>
          </ac:spMkLst>
        </pc:spChg>
        <pc:spChg chg="add mod">
          <ac:chgData name="Alfred Smith" userId="3c60a3631c0db8ad" providerId="LiveId" clId="{91D67198-EED5-4A44-8B20-6B04B404A605}" dt="2024-07-12T06:35:40.188" v="1"/>
          <ac:spMkLst>
            <pc:docMk/>
            <pc:sldMk cId="2869461528" sldId="308"/>
            <ac:spMk id="4" creationId="{4FEA138A-3232-C2C4-015E-BF2BFF9744B8}"/>
          </ac:spMkLst>
        </pc:spChg>
      </pc:sldChg>
      <pc:sldChg chg="addSp modSp">
        <pc:chgData name="Alfred Smith" userId="3c60a3631c0db8ad" providerId="LiveId" clId="{91D67198-EED5-4A44-8B20-6B04B404A605}" dt="2024-07-12T06:36:32.242" v="2"/>
        <pc:sldMkLst>
          <pc:docMk/>
          <pc:sldMk cId="1727650077" sldId="427"/>
        </pc:sldMkLst>
        <pc:spChg chg="add mod">
          <ac:chgData name="Alfred Smith" userId="3c60a3631c0db8ad" providerId="LiveId" clId="{91D67198-EED5-4A44-8B20-6B04B404A605}" dt="2024-07-12T06:36:32.242" v="2"/>
          <ac:spMkLst>
            <pc:docMk/>
            <pc:sldMk cId="1727650077" sldId="427"/>
            <ac:spMk id="2" creationId="{9DF0D248-9BD4-72CC-EB46-E2ADF54186C0}"/>
          </ac:spMkLst>
        </pc:spChg>
      </pc:sldChg>
      <pc:sldChg chg="modSp mod">
        <pc:chgData name="Alfred Smith" userId="3c60a3631c0db8ad" providerId="LiveId" clId="{91D67198-EED5-4A44-8B20-6B04B404A605}" dt="2024-07-12T07:10:14.384" v="43"/>
        <pc:sldMkLst>
          <pc:docMk/>
          <pc:sldMk cId="2174129452" sldId="428"/>
        </pc:sldMkLst>
        <pc:spChg chg="mod">
          <ac:chgData name="Alfred Smith" userId="3c60a3631c0db8ad" providerId="LiveId" clId="{91D67198-EED5-4A44-8B20-6B04B404A605}" dt="2024-07-12T07:03:24.486" v="3"/>
          <ac:spMkLst>
            <pc:docMk/>
            <pc:sldMk cId="2174129452" sldId="428"/>
            <ac:spMk id="4" creationId="{9A13E2D8-2F59-44C1-B1D2-79C300C26DD4}"/>
          </ac:spMkLst>
        </pc:spChg>
        <pc:spChg chg="mod">
          <ac:chgData name="Alfred Smith" userId="3c60a3631c0db8ad" providerId="LiveId" clId="{91D67198-EED5-4A44-8B20-6B04B404A605}" dt="2024-07-12T07:10:14.384" v="43"/>
          <ac:spMkLst>
            <pc:docMk/>
            <pc:sldMk cId="2174129452" sldId="428"/>
            <ac:spMk id="6" creationId="{416C064E-628E-47C0-A712-DB178FE9901E}"/>
          </ac:spMkLst>
        </pc:spChg>
      </pc:sldChg>
      <pc:sldChg chg="modSp mod">
        <pc:chgData name="Alfred Smith" userId="3c60a3631c0db8ad" providerId="LiveId" clId="{91D67198-EED5-4A44-8B20-6B04B404A605}" dt="2024-07-12T07:10:28.674" v="44"/>
        <pc:sldMkLst>
          <pc:docMk/>
          <pc:sldMk cId="942615762" sldId="430"/>
        </pc:sldMkLst>
        <pc:spChg chg="mod">
          <ac:chgData name="Alfred Smith" userId="3c60a3631c0db8ad" providerId="LiveId" clId="{91D67198-EED5-4A44-8B20-6B04B404A605}" dt="2024-07-12T07:03:34.982" v="4"/>
          <ac:spMkLst>
            <pc:docMk/>
            <pc:sldMk cId="942615762" sldId="430"/>
            <ac:spMk id="4" creationId="{9A13E2D8-2F59-44C1-B1D2-79C300C26DD4}"/>
          </ac:spMkLst>
        </pc:spChg>
        <pc:spChg chg="mod">
          <ac:chgData name="Alfred Smith" userId="3c60a3631c0db8ad" providerId="LiveId" clId="{91D67198-EED5-4A44-8B20-6B04B404A605}" dt="2024-07-12T07:10:28.674" v="44"/>
          <ac:spMkLst>
            <pc:docMk/>
            <pc:sldMk cId="942615762" sldId="430"/>
            <ac:spMk id="6" creationId="{416C064E-628E-47C0-A712-DB178FE9901E}"/>
          </ac:spMkLst>
        </pc:spChg>
      </pc:sldChg>
      <pc:sldChg chg="modSp mod">
        <pc:chgData name="Alfred Smith" userId="3c60a3631c0db8ad" providerId="LiveId" clId="{91D67198-EED5-4A44-8B20-6B04B404A605}" dt="2024-07-12T07:10:38.124" v="45"/>
        <pc:sldMkLst>
          <pc:docMk/>
          <pc:sldMk cId="1886351016" sldId="432"/>
        </pc:sldMkLst>
        <pc:spChg chg="mod">
          <ac:chgData name="Alfred Smith" userId="3c60a3631c0db8ad" providerId="LiveId" clId="{91D67198-EED5-4A44-8B20-6B04B404A605}" dt="2024-07-12T07:03:48.599" v="5"/>
          <ac:spMkLst>
            <pc:docMk/>
            <pc:sldMk cId="1886351016" sldId="432"/>
            <ac:spMk id="4" creationId="{9A13E2D8-2F59-44C1-B1D2-79C300C26DD4}"/>
          </ac:spMkLst>
        </pc:spChg>
        <pc:spChg chg="mod">
          <ac:chgData name="Alfred Smith" userId="3c60a3631c0db8ad" providerId="LiveId" clId="{91D67198-EED5-4A44-8B20-6B04B404A605}" dt="2024-07-12T07:10:38.124" v="45"/>
          <ac:spMkLst>
            <pc:docMk/>
            <pc:sldMk cId="1886351016" sldId="432"/>
            <ac:spMk id="6" creationId="{416C064E-628E-47C0-A712-DB178FE9901E}"/>
          </ac:spMkLst>
        </pc:spChg>
      </pc:sldChg>
      <pc:sldChg chg="modSp mod">
        <pc:chgData name="Alfred Smith" userId="3c60a3631c0db8ad" providerId="LiveId" clId="{91D67198-EED5-4A44-8B20-6B04B404A605}" dt="2024-07-12T07:10:50.476" v="46"/>
        <pc:sldMkLst>
          <pc:docMk/>
          <pc:sldMk cId="882125327" sldId="434"/>
        </pc:sldMkLst>
        <pc:spChg chg="mod">
          <ac:chgData name="Alfred Smith" userId="3c60a3631c0db8ad" providerId="LiveId" clId="{91D67198-EED5-4A44-8B20-6B04B404A605}" dt="2024-07-12T07:04:01.230" v="6"/>
          <ac:spMkLst>
            <pc:docMk/>
            <pc:sldMk cId="882125327" sldId="434"/>
            <ac:spMk id="4" creationId="{9A13E2D8-2F59-44C1-B1D2-79C300C26DD4}"/>
          </ac:spMkLst>
        </pc:spChg>
        <pc:spChg chg="mod">
          <ac:chgData name="Alfred Smith" userId="3c60a3631c0db8ad" providerId="LiveId" clId="{91D67198-EED5-4A44-8B20-6B04B404A605}" dt="2024-07-12T07:10:50.476" v="46"/>
          <ac:spMkLst>
            <pc:docMk/>
            <pc:sldMk cId="882125327" sldId="434"/>
            <ac:spMk id="6" creationId="{416C064E-628E-47C0-A712-DB178FE9901E}"/>
          </ac:spMkLst>
        </pc:spChg>
      </pc:sldChg>
      <pc:sldChg chg="modSp mod">
        <pc:chgData name="Alfred Smith" userId="3c60a3631c0db8ad" providerId="LiveId" clId="{91D67198-EED5-4A44-8B20-6B04B404A605}" dt="2024-07-12T07:11:00.111" v="47"/>
        <pc:sldMkLst>
          <pc:docMk/>
          <pc:sldMk cId="3195935868" sldId="436"/>
        </pc:sldMkLst>
        <pc:spChg chg="mod">
          <ac:chgData name="Alfred Smith" userId="3c60a3631c0db8ad" providerId="LiveId" clId="{91D67198-EED5-4A44-8B20-6B04B404A605}" dt="2024-07-12T07:04:12.195" v="7"/>
          <ac:spMkLst>
            <pc:docMk/>
            <pc:sldMk cId="3195935868" sldId="436"/>
            <ac:spMk id="4" creationId="{9A13E2D8-2F59-44C1-B1D2-79C300C26DD4}"/>
          </ac:spMkLst>
        </pc:spChg>
        <pc:spChg chg="mod">
          <ac:chgData name="Alfred Smith" userId="3c60a3631c0db8ad" providerId="LiveId" clId="{91D67198-EED5-4A44-8B20-6B04B404A605}" dt="2024-07-12T07:11:00.111" v="47"/>
          <ac:spMkLst>
            <pc:docMk/>
            <pc:sldMk cId="3195935868" sldId="436"/>
            <ac:spMk id="6" creationId="{416C064E-628E-47C0-A712-DB178FE9901E}"/>
          </ac:spMkLst>
        </pc:spChg>
      </pc:sldChg>
      <pc:sldChg chg="modSp mod">
        <pc:chgData name="Alfred Smith" userId="3c60a3631c0db8ad" providerId="LiveId" clId="{91D67198-EED5-4A44-8B20-6B04B404A605}" dt="2024-07-12T07:11:20.351" v="51" actId="403"/>
        <pc:sldMkLst>
          <pc:docMk/>
          <pc:sldMk cId="3261377596" sldId="438"/>
        </pc:sldMkLst>
        <pc:spChg chg="mod">
          <ac:chgData name="Alfred Smith" userId="3c60a3631c0db8ad" providerId="LiveId" clId="{91D67198-EED5-4A44-8B20-6B04B404A605}" dt="2024-07-12T07:04:21.827" v="8"/>
          <ac:spMkLst>
            <pc:docMk/>
            <pc:sldMk cId="3261377596" sldId="438"/>
            <ac:spMk id="4" creationId="{9A13E2D8-2F59-44C1-B1D2-79C300C26DD4}"/>
          </ac:spMkLst>
        </pc:spChg>
        <pc:spChg chg="mod">
          <ac:chgData name="Alfred Smith" userId="3c60a3631c0db8ad" providerId="LiveId" clId="{91D67198-EED5-4A44-8B20-6B04B404A605}" dt="2024-07-12T07:11:20.351" v="51" actId="403"/>
          <ac:spMkLst>
            <pc:docMk/>
            <pc:sldMk cId="3261377596" sldId="438"/>
            <ac:spMk id="6" creationId="{416C064E-628E-47C0-A712-DB178FE9901E}"/>
          </ac:spMkLst>
        </pc:spChg>
      </pc:sldChg>
      <pc:sldChg chg="modSp mod">
        <pc:chgData name="Alfred Smith" userId="3c60a3631c0db8ad" providerId="LiveId" clId="{91D67198-EED5-4A44-8B20-6B04B404A605}" dt="2024-07-12T07:12:24.402" v="52"/>
        <pc:sldMkLst>
          <pc:docMk/>
          <pc:sldMk cId="923867738" sldId="440"/>
        </pc:sldMkLst>
        <pc:spChg chg="mod">
          <ac:chgData name="Alfred Smith" userId="3c60a3631c0db8ad" providerId="LiveId" clId="{91D67198-EED5-4A44-8B20-6B04B404A605}" dt="2024-07-12T07:04:50.223" v="12" actId="6549"/>
          <ac:spMkLst>
            <pc:docMk/>
            <pc:sldMk cId="923867738" sldId="440"/>
            <ac:spMk id="4" creationId="{9A13E2D8-2F59-44C1-B1D2-79C300C26DD4}"/>
          </ac:spMkLst>
        </pc:spChg>
        <pc:spChg chg="mod">
          <ac:chgData name="Alfred Smith" userId="3c60a3631c0db8ad" providerId="LiveId" clId="{91D67198-EED5-4A44-8B20-6B04B404A605}" dt="2024-07-12T07:12:24.402" v="52"/>
          <ac:spMkLst>
            <pc:docMk/>
            <pc:sldMk cId="923867738" sldId="440"/>
            <ac:spMk id="6" creationId="{416C064E-628E-47C0-A712-DB178FE9901E}"/>
          </ac:spMkLst>
        </pc:spChg>
      </pc:sldChg>
      <pc:sldChg chg="modSp mod">
        <pc:chgData name="Alfred Smith" userId="3c60a3631c0db8ad" providerId="LiveId" clId="{91D67198-EED5-4A44-8B20-6B04B404A605}" dt="2024-07-12T07:12:39.126" v="54" actId="404"/>
        <pc:sldMkLst>
          <pc:docMk/>
          <pc:sldMk cId="2180228365" sldId="442"/>
        </pc:sldMkLst>
        <pc:spChg chg="mod">
          <ac:chgData name="Alfred Smith" userId="3c60a3631c0db8ad" providerId="LiveId" clId="{91D67198-EED5-4A44-8B20-6B04B404A605}" dt="2024-07-12T07:05:02.909" v="13"/>
          <ac:spMkLst>
            <pc:docMk/>
            <pc:sldMk cId="2180228365" sldId="442"/>
            <ac:spMk id="4" creationId="{9A13E2D8-2F59-44C1-B1D2-79C300C26DD4}"/>
          </ac:spMkLst>
        </pc:spChg>
        <pc:spChg chg="mod">
          <ac:chgData name="Alfred Smith" userId="3c60a3631c0db8ad" providerId="LiveId" clId="{91D67198-EED5-4A44-8B20-6B04B404A605}" dt="2024-07-12T07:12:39.126" v="54" actId="404"/>
          <ac:spMkLst>
            <pc:docMk/>
            <pc:sldMk cId="2180228365" sldId="442"/>
            <ac:spMk id="6" creationId="{416C064E-628E-47C0-A712-DB178FE9901E}"/>
          </ac:spMkLst>
        </pc:spChg>
      </pc:sldChg>
      <pc:sldChg chg="modSp mod">
        <pc:chgData name="Alfred Smith" userId="3c60a3631c0db8ad" providerId="LiveId" clId="{91D67198-EED5-4A44-8B20-6B04B404A605}" dt="2024-07-12T07:13:01.383" v="57" actId="404"/>
        <pc:sldMkLst>
          <pc:docMk/>
          <pc:sldMk cId="1718612039" sldId="444"/>
        </pc:sldMkLst>
        <pc:spChg chg="mod">
          <ac:chgData name="Alfred Smith" userId="3c60a3631c0db8ad" providerId="LiveId" clId="{91D67198-EED5-4A44-8B20-6B04B404A605}" dt="2024-07-12T07:05:17.395" v="14"/>
          <ac:spMkLst>
            <pc:docMk/>
            <pc:sldMk cId="1718612039" sldId="444"/>
            <ac:spMk id="4" creationId="{9A13E2D8-2F59-44C1-B1D2-79C300C26DD4}"/>
          </ac:spMkLst>
        </pc:spChg>
        <pc:spChg chg="mod">
          <ac:chgData name="Alfred Smith" userId="3c60a3631c0db8ad" providerId="LiveId" clId="{91D67198-EED5-4A44-8B20-6B04B404A605}" dt="2024-07-12T07:13:01.383" v="57" actId="404"/>
          <ac:spMkLst>
            <pc:docMk/>
            <pc:sldMk cId="1718612039" sldId="444"/>
            <ac:spMk id="6" creationId="{416C064E-628E-47C0-A712-DB178FE9901E}"/>
          </ac:spMkLst>
        </pc:spChg>
      </pc:sldChg>
      <pc:sldChg chg="addSp delSp modSp mod addAnim delAnim">
        <pc:chgData name="Alfred Smith" userId="3c60a3631c0db8ad" providerId="LiveId" clId="{91D67198-EED5-4A44-8B20-6B04B404A605}" dt="2024-07-12T07:19:41.876" v="81" actId="21"/>
        <pc:sldMkLst>
          <pc:docMk/>
          <pc:sldMk cId="665805102" sldId="446"/>
        </pc:sldMkLst>
        <pc:spChg chg="mod">
          <ac:chgData name="Alfred Smith" userId="3c60a3631c0db8ad" providerId="LiveId" clId="{91D67198-EED5-4A44-8B20-6B04B404A605}" dt="2024-07-12T07:05:41.355" v="20" actId="5793"/>
          <ac:spMkLst>
            <pc:docMk/>
            <pc:sldMk cId="665805102" sldId="446"/>
            <ac:spMk id="4" creationId="{9A13E2D8-2F59-44C1-B1D2-79C300C26DD4}"/>
          </ac:spMkLst>
        </pc:spChg>
        <pc:spChg chg="mod ord">
          <ac:chgData name="Alfred Smith" userId="3c60a3631c0db8ad" providerId="LiveId" clId="{91D67198-EED5-4A44-8B20-6B04B404A605}" dt="2024-07-12T07:19:41.876" v="81" actId="21"/>
          <ac:spMkLst>
            <pc:docMk/>
            <pc:sldMk cId="665805102" sldId="446"/>
            <ac:spMk id="6" creationId="{416C064E-628E-47C0-A712-DB178FE9901E}"/>
          </ac:spMkLst>
        </pc:spChg>
        <pc:picChg chg="add del ord">
          <ac:chgData name="Alfred Smith" userId="3c60a3631c0db8ad" providerId="LiveId" clId="{91D67198-EED5-4A44-8B20-6B04B404A605}" dt="2024-07-12T07:19:28.365" v="79" actId="167"/>
          <ac:picMkLst>
            <pc:docMk/>
            <pc:sldMk cId="665805102" sldId="446"/>
            <ac:picMk id="7" creationId="{8BBEEFE0-2CE0-79A7-3C93-620A6E8B9610}"/>
          </ac:picMkLst>
        </pc:picChg>
      </pc:sldChg>
      <pc:sldChg chg="modSp mod">
        <pc:chgData name="Alfred Smith" userId="3c60a3631c0db8ad" providerId="LiveId" clId="{91D67198-EED5-4A44-8B20-6B04B404A605}" dt="2024-07-12T07:19:48.782" v="82"/>
        <pc:sldMkLst>
          <pc:docMk/>
          <pc:sldMk cId="2422728137" sldId="447"/>
        </pc:sldMkLst>
        <pc:spChg chg="mod">
          <ac:chgData name="Alfred Smith" userId="3c60a3631c0db8ad" providerId="LiveId" clId="{91D67198-EED5-4A44-8B20-6B04B404A605}" dt="2024-07-12T07:06:15.667" v="26" actId="6549"/>
          <ac:spMkLst>
            <pc:docMk/>
            <pc:sldMk cId="2422728137" sldId="447"/>
            <ac:spMk id="4" creationId="{9A13E2D8-2F59-44C1-B1D2-79C300C26DD4}"/>
          </ac:spMkLst>
        </pc:spChg>
        <pc:spChg chg="mod">
          <ac:chgData name="Alfred Smith" userId="3c60a3631c0db8ad" providerId="LiveId" clId="{91D67198-EED5-4A44-8B20-6B04B404A605}" dt="2024-07-12T07:19:48.782" v="82"/>
          <ac:spMkLst>
            <pc:docMk/>
            <pc:sldMk cId="2422728137" sldId="447"/>
            <ac:spMk id="6" creationId="{416C064E-628E-47C0-A712-DB178FE9901E}"/>
          </ac:spMkLst>
        </pc:spChg>
      </pc:sldChg>
      <pc:sldChg chg="modSp mod">
        <pc:chgData name="Alfred Smith" userId="3c60a3631c0db8ad" providerId="LiveId" clId="{91D67198-EED5-4A44-8B20-6B04B404A605}" dt="2024-07-12T07:20:29.976" v="83"/>
        <pc:sldMkLst>
          <pc:docMk/>
          <pc:sldMk cId="843663555" sldId="448"/>
        </pc:sldMkLst>
        <pc:spChg chg="mod">
          <ac:chgData name="Alfred Smith" userId="3c60a3631c0db8ad" providerId="LiveId" clId="{91D67198-EED5-4A44-8B20-6B04B404A605}" dt="2024-07-12T07:06:25.964" v="27"/>
          <ac:spMkLst>
            <pc:docMk/>
            <pc:sldMk cId="843663555" sldId="448"/>
            <ac:spMk id="4" creationId="{9A13E2D8-2F59-44C1-B1D2-79C300C26DD4}"/>
          </ac:spMkLst>
        </pc:spChg>
        <pc:spChg chg="mod">
          <ac:chgData name="Alfred Smith" userId="3c60a3631c0db8ad" providerId="LiveId" clId="{91D67198-EED5-4A44-8B20-6B04B404A605}" dt="2024-07-12T07:20:29.976" v="83"/>
          <ac:spMkLst>
            <pc:docMk/>
            <pc:sldMk cId="843663555" sldId="448"/>
            <ac:spMk id="6" creationId="{416C064E-628E-47C0-A712-DB178FE9901E}"/>
          </ac:spMkLst>
        </pc:spChg>
      </pc:sldChg>
      <pc:sldChg chg="modSp mod">
        <pc:chgData name="Alfred Smith" userId="3c60a3631c0db8ad" providerId="LiveId" clId="{91D67198-EED5-4A44-8B20-6B04B404A605}" dt="2024-07-12T07:20:41.664" v="84"/>
        <pc:sldMkLst>
          <pc:docMk/>
          <pc:sldMk cId="538051216" sldId="450"/>
        </pc:sldMkLst>
        <pc:spChg chg="mod">
          <ac:chgData name="Alfred Smith" userId="3c60a3631c0db8ad" providerId="LiveId" clId="{91D67198-EED5-4A44-8B20-6B04B404A605}" dt="2024-07-12T07:06:35.560" v="28"/>
          <ac:spMkLst>
            <pc:docMk/>
            <pc:sldMk cId="538051216" sldId="450"/>
            <ac:spMk id="4" creationId="{9A13E2D8-2F59-44C1-B1D2-79C300C26DD4}"/>
          </ac:spMkLst>
        </pc:spChg>
        <pc:spChg chg="mod">
          <ac:chgData name="Alfred Smith" userId="3c60a3631c0db8ad" providerId="LiveId" clId="{91D67198-EED5-4A44-8B20-6B04B404A605}" dt="2024-07-12T07:20:41.664" v="84"/>
          <ac:spMkLst>
            <pc:docMk/>
            <pc:sldMk cId="538051216" sldId="450"/>
            <ac:spMk id="6" creationId="{416C064E-628E-47C0-A712-DB178FE9901E}"/>
          </ac:spMkLst>
        </pc:spChg>
      </pc:sldChg>
      <pc:sldChg chg="modSp mod">
        <pc:chgData name="Alfred Smith" userId="3c60a3631c0db8ad" providerId="LiveId" clId="{91D67198-EED5-4A44-8B20-6B04B404A605}" dt="2024-07-12T07:21:11.666" v="86" actId="404"/>
        <pc:sldMkLst>
          <pc:docMk/>
          <pc:sldMk cId="4002949039" sldId="452"/>
        </pc:sldMkLst>
        <pc:spChg chg="mod">
          <ac:chgData name="Alfred Smith" userId="3c60a3631c0db8ad" providerId="LiveId" clId="{91D67198-EED5-4A44-8B20-6B04B404A605}" dt="2024-07-12T07:07:00.164" v="29"/>
          <ac:spMkLst>
            <pc:docMk/>
            <pc:sldMk cId="4002949039" sldId="452"/>
            <ac:spMk id="4" creationId="{9A13E2D8-2F59-44C1-B1D2-79C300C26DD4}"/>
          </ac:spMkLst>
        </pc:spChg>
        <pc:spChg chg="mod">
          <ac:chgData name="Alfred Smith" userId="3c60a3631c0db8ad" providerId="LiveId" clId="{91D67198-EED5-4A44-8B20-6B04B404A605}" dt="2024-07-12T07:21:11.666" v="86" actId="404"/>
          <ac:spMkLst>
            <pc:docMk/>
            <pc:sldMk cId="4002949039" sldId="452"/>
            <ac:spMk id="6" creationId="{416C064E-628E-47C0-A712-DB178FE9901E}"/>
          </ac:spMkLst>
        </pc:spChg>
      </pc:sldChg>
      <pc:sldChg chg="modSp mod">
        <pc:chgData name="Alfred Smith" userId="3c60a3631c0db8ad" providerId="LiveId" clId="{91D67198-EED5-4A44-8B20-6B04B404A605}" dt="2024-07-12T07:23:41.251" v="101" actId="403"/>
        <pc:sldMkLst>
          <pc:docMk/>
          <pc:sldMk cId="1129059185" sldId="455"/>
        </pc:sldMkLst>
        <pc:spChg chg="mod">
          <ac:chgData name="Alfred Smith" userId="3c60a3631c0db8ad" providerId="LiveId" clId="{91D67198-EED5-4A44-8B20-6B04B404A605}" dt="2024-07-12T07:23:23.050" v="90"/>
          <ac:spMkLst>
            <pc:docMk/>
            <pc:sldMk cId="1129059185" sldId="455"/>
            <ac:spMk id="4" creationId="{9A13E2D8-2F59-44C1-B1D2-79C300C26DD4}"/>
          </ac:spMkLst>
        </pc:spChg>
        <pc:spChg chg="mod">
          <ac:chgData name="Alfred Smith" userId="3c60a3631c0db8ad" providerId="LiveId" clId="{91D67198-EED5-4A44-8B20-6B04B404A605}" dt="2024-07-12T07:23:41.251" v="101" actId="403"/>
          <ac:spMkLst>
            <pc:docMk/>
            <pc:sldMk cId="1129059185" sldId="455"/>
            <ac:spMk id="6" creationId="{416C064E-628E-47C0-A712-DB178FE9901E}"/>
          </ac:spMkLst>
        </pc:spChg>
      </pc:sldChg>
      <pc:sldChg chg="modSp mod">
        <pc:chgData name="Alfred Smith" userId="3c60a3631c0db8ad" providerId="LiveId" clId="{91D67198-EED5-4A44-8B20-6B04B404A605}" dt="2024-07-12T07:09:22.327" v="41"/>
        <pc:sldMkLst>
          <pc:docMk/>
          <pc:sldMk cId="2551693157" sldId="457"/>
        </pc:sldMkLst>
        <pc:spChg chg="mod">
          <ac:chgData name="Alfred Smith" userId="3c60a3631c0db8ad" providerId="LiveId" clId="{91D67198-EED5-4A44-8B20-6B04B404A605}" dt="2024-07-12T07:09:22.327" v="41"/>
          <ac:spMkLst>
            <pc:docMk/>
            <pc:sldMk cId="2551693157" sldId="457"/>
            <ac:spMk id="4" creationId="{9A13E2D8-2F59-44C1-B1D2-79C300C26DD4}"/>
          </ac:spMkLst>
        </pc:spChg>
      </pc:sldChg>
      <pc:sldChg chg="modSp mod">
        <pc:chgData name="Alfred Smith" userId="3c60a3631c0db8ad" providerId="LiveId" clId="{91D67198-EED5-4A44-8B20-6B04B404A605}" dt="2024-07-12T07:24:39.891" v="106" actId="404"/>
        <pc:sldMkLst>
          <pc:docMk/>
          <pc:sldMk cId="2469921111" sldId="459"/>
        </pc:sldMkLst>
        <pc:spChg chg="mod">
          <ac:chgData name="Alfred Smith" userId="3c60a3631c0db8ad" providerId="LiveId" clId="{91D67198-EED5-4A44-8B20-6B04B404A605}" dt="2024-07-12T07:09:30.660" v="42"/>
          <ac:spMkLst>
            <pc:docMk/>
            <pc:sldMk cId="2469921111" sldId="459"/>
            <ac:spMk id="4" creationId="{9A13E2D8-2F59-44C1-B1D2-79C300C26DD4}"/>
          </ac:spMkLst>
        </pc:spChg>
        <pc:spChg chg="mod ord">
          <ac:chgData name="Alfred Smith" userId="3c60a3631c0db8ad" providerId="LiveId" clId="{91D67198-EED5-4A44-8B20-6B04B404A605}" dt="2024-07-12T07:24:39.891" v="106" actId="404"/>
          <ac:spMkLst>
            <pc:docMk/>
            <pc:sldMk cId="2469921111" sldId="459"/>
            <ac:spMk id="6" creationId="{416C064E-628E-47C0-A712-DB178FE9901E}"/>
          </ac:spMkLst>
        </pc:spChg>
        <pc:picChg chg="ord">
          <ac:chgData name="Alfred Smith" userId="3c60a3631c0db8ad" providerId="LiveId" clId="{91D67198-EED5-4A44-8B20-6B04B404A605}" dt="2024-07-12T07:24:03.413" v="102" actId="167"/>
          <ac:picMkLst>
            <pc:docMk/>
            <pc:sldMk cId="2469921111" sldId="459"/>
            <ac:picMk id="5" creationId="{C227AD7D-D891-ED7D-3933-8DD28B2796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20 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682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20-3</a:t>
            </a:r>
          </a:p>
        </p:txBody>
      </p:sp>
      <p:pic>
        <p:nvPicPr>
          <p:cNvPr id="7" name="Video 6">
            <a:hlinkClick r:id="" action="ppaction://media"/>
            <a:extLst>
              <a:ext uri="{FF2B5EF4-FFF2-40B4-BE49-F238E27FC236}">
                <a16:creationId xmlns:a16="http://schemas.microsoft.com/office/drawing/2014/main" id="{AB0818C0-EC3B-FC02-4421-D65E80A7581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4FEA138A-3232-C2C4-015E-BF2BFF9744B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732"/>
    </mc:Choice>
    <mc:Fallback xmlns="">
      <p:transition spd="slow" advTm="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4594EB3-08CC-4937-B1E7-26D4CE7BBA51}"/>
              </a:ext>
            </a:extLst>
          </p:cNvPr>
          <p:cNvPicPr>
            <a:picLocks noChangeAspect="1"/>
          </p:cNvPicPr>
          <p:nvPr/>
        </p:nvPicPr>
        <p:blipFill>
          <a:blip r:embed="rId2"/>
          <a:stretch>
            <a:fillRect/>
          </a:stretch>
        </p:blipFill>
        <p:spPr>
          <a:xfrm>
            <a:off x="0" y="1"/>
            <a:ext cx="13817751" cy="6858000"/>
          </a:xfrm>
          <a:prstGeom prst="rect">
            <a:avLst/>
          </a:prstGeom>
        </p:spPr>
      </p:pic>
      <p:sp>
        <p:nvSpPr>
          <p:cNvPr id="5" name="TextBox 4">
            <a:extLst>
              <a:ext uri="{FF2B5EF4-FFF2-40B4-BE49-F238E27FC236}">
                <a16:creationId xmlns:a16="http://schemas.microsoft.com/office/drawing/2014/main" id="{A0644CF5-A02B-FBBA-81AE-955912216A8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19During the night this woman’s son died because she rolled over on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19མཚན་མོར་བུད་མེད་འདི་གཉིད་ལ་ཡུར་བའི་དུས་སུ་རང་གི་བུ་འོག་ཏུ་མནན་པས་བུ་དེ་ཤིའོ། ། </a:t>
            </a:r>
            <a:endParaRPr lang="en-ZA" dirty="0"/>
          </a:p>
        </p:txBody>
      </p:sp>
      <p:pic>
        <p:nvPicPr>
          <p:cNvPr id="7" name="Video 6">
            <a:hlinkClick r:id="" action="ppaction://media"/>
            <a:extLst>
              <a:ext uri="{FF2B5EF4-FFF2-40B4-BE49-F238E27FC236}">
                <a16:creationId xmlns:a16="http://schemas.microsoft.com/office/drawing/2014/main" id="{4E86E275-A3D2-16BC-E599-5C4ED1433E8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7221"/>
    </mc:Choice>
    <mc:Fallback xmlns="">
      <p:transition spd="slow" advTm="7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56D1D7F5-A807-46DB-BFDC-79D80A6475C0}"/>
              </a:ext>
            </a:extLst>
          </p:cNvPr>
          <p:cNvPicPr>
            <a:picLocks noChangeAspect="1"/>
          </p:cNvPicPr>
          <p:nvPr/>
        </p:nvPicPr>
        <p:blipFill>
          <a:blip r:embed="rId2"/>
          <a:stretch>
            <a:fillRect/>
          </a:stretch>
        </p:blipFill>
        <p:spPr>
          <a:xfrm>
            <a:off x="-1" y="-225269"/>
            <a:ext cx="12191999" cy="7083269"/>
          </a:xfrm>
          <a:prstGeom prst="rect">
            <a:avLst/>
          </a:prstGeom>
        </p:spPr>
      </p:pic>
      <p:sp>
        <p:nvSpPr>
          <p:cNvPr id="5" name="TextBox 4">
            <a:extLst>
              <a:ext uri="{FF2B5EF4-FFF2-40B4-BE49-F238E27FC236}">
                <a16:creationId xmlns:a16="http://schemas.microsoft.com/office/drawing/2014/main" id="{EF736D5F-8A42-0A7D-0489-2B3225CCA68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20So she got up in the middle of the night and took my son from my side while I was asleep. She laid him in her bosom and put her dead son at my bosom.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20མཚན་ཕྱེད་དུ་ཁྱེད་ཀྱི་ཞལ་ཏ་མ་བདག་གཉིད་ལ་ཡུར་བའི་སྐབས་དང་བསྟུན་ནས། ཁོ་མོ་ཡར་ལངས་ཏེ་བདག་གི་བུ་རང་གི་པང་ལ་བཞག་ཅིང་། ཁོ་མོའི་བུ་ཤི་རོ་ནི་བདག་གི་པང་དུ་བཞག་གོ ། </a:t>
            </a:r>
            <a:endParaRPr lang="en-ZA" dirty="0"/>
          </a:p>
        </p:txBody>
      </p:sp>
      <p:pic>
        <p:nvPicPr>
          <p:cNvPr id="7" name="Video 6">
            <a:hlinkClick r:id="" action="ppaction://media"/>
            <a:extLst>
              <a:ext uri="{FF2B5EF4-FFF2-40B4-BE49-F238E27FC236}">
                <a16:creationId xmlns:a16="http://schemas.microsoft.com/office/drawing/2014/main" id="{DAD24714-7448-4A11-BEBA-468A2B9683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3600"/>
    </mc:Choice>
    <mc:Fallback xmlns="">
      <p:transition spd="slow"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3AE378D-C341-45B9-A47C-66CFAA396318}"/>
              </a:ext>
            </a:extLst>
          </p:cNvPr>
          <p:cNvPicPr>
            <a:picLocks noChangeAspect="1"/>
          </p:cNvPicPr>
          <p:nvPr/>
        </p:nvPicPr>
        <p:blipFill>
          <a:blip r:embed="rId2"/>
          <a:stretch>
            <a:fillRect/>
          </a:stretch>
        </p:blipFill>
        <p:spPr>
          <a:xfrm>
            <a:off x="0" y="0"/>
            <a:ext cx="14588289" cy="6858000"/>
          </a:xfrm>
          <a:prstGeom prst="rect">
            <a:avLst/>
          </a:prstGeom>
        </p:spPr>
      </p:pic>
      <p:sp>
        <p:nvSpPr>
          <p:cNvPr id="5" name="TextBox 4">
            <a:extLst>
              <a:ext uri="{FF2B5EF4-FFF2-40B4-BE49-F238E27FC236}">
                <a16:creationId xmlns:a16="http://schemas.microsoft.com/office/drawing/2014/main" id="{6DC1776A-4A95-EE6E-B16C-87CBEE70A0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21The next morning, when I got up to nurse my son, I discovered he was dead. But when I examined him, I realized that he was not the son I had borne.”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21ཕྱི་ཉིན་ཞོགས་པར་ང་རང་བུ་ལ་ནུ་མ་སྣུན་དུ་ཡར་ལངས་པའི་ཚེ་ན། ཀྱེ་ཧོ། ཁོ་ནི་ཤིའོ། །ཉིན་དེའི་ཞོགས་པར་བདག་གིས་ཞིབ་ཏུ་བལྟས་པའི་ཚེ། དེ་ནི་བདག་ལས་སྐྱེས་པའི་བུ་མིན་པ་མཐོང་ངོ་ཞེས་ཞུས་སོ། །</a:t>
            </a:r>
            <a:endParaRPr lang="en-ZA" sz="1600" dirty="0"/>
          </a:p>
        </p:txBody>
      </p:sp>
      <p:pic>
        <p:nvPicPr>
          <p:cNvPr id="5" name="Video 4">
            <a:hlinkClick r:id="" action="ppaction://media"/>
            <a:extLst>
              <a:ext uri="{FF2B5EF4-FFF2-40B4-BE49-F238E27FC236}">
                <a16:creationId xmlns:a16="http://schemas.microsoft.com/office/drawing/2014/main" id="{BEDBA4D6-E97A-9FDD-1A09-03DA66D550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306"/>
    </mc:Choice>
    <mc:Fallback xmlns="">
      <p:transition spd="slow" advTm="1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E6CC4B-B0BB-4BAF-8CFD-DCFED1879A84}"/>
              </a:ext>
            </a:extLst>
          </p:cNvPr>
          <p:cNvPicPr>
            <a:picLocks noChangeAspect="1"/>
          </p:cNvPicPr>
          <p:nvPr/>
        </p:nvPicPr>
        <p:blipFill>
          <a:blip r:embed="rId2"/>
          <a:stretch>
            <a:fillRect/>
          </a:stretch>
        </p:blipFill>
        <p:spPr>
          <a:xfrm rot="10800000">
            <a:off x="-1" y="-4728"/>
            <a:ext cx="12440653" cy="6862728"/>
          </a:xfrm>
          <a:prstGeom prst="rect">
            <a:avLst/>
          </a:prstGeom>
        </p:spPr>
      </p:pic>
      <p:sp>
        <p:nvSpPr>
          <p:cNvPr id="5" name="TextBox 4">
            <a:extLst>
              <a:ext uri="{FF2B5EF4-FFF2-40B4-BE49-F238E27FC236}">
                <a16:creationId xmlns:a16="http://schemas.microsoft.com/office/drawing/2014/main" id="{68DBAA7F-1717-4C33-DB01-5C838DD42E2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22“No,” said the other woman, “the living one is my son and the dead one is your son.”</a:t>
            </a:r>
          </a:p>
          <a:p>
            <a:r>
              <a:rPr lang="en-US" sz="4000" dirty="0">
                <a:solidFill>
                  <a:srgbClr val="121212"/>
                </a:solidFill>
                <a:latin typeface="ArialMT"/>
              </a:rPr>
              <a:t>But the first woman insisted, “No, the dead one is yours and the living one is mine.” So they argued before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22དེ་ནས་བུད་མེད་ཅིག་ཤོས་ན་རེ། དེ་འདྲ་གཏན་ནས་མ་ཡིན། གསོན་པོ་འདི་ངའི་བུ་ཡིན་པ་དང་། ཤི་རོ་དེ་ནི་ཁྱོད་ཀྱི་བུ་ཡིན་ཞེས་སྨྲས་ཤིང་། ཡང་བུད་མེད་དེ་ན་རེ། དེ་ལྟར་མིན། ཤི་རོ་དེ་ནི་ཁྱོད་ཀྱི་བུ་ཡིན་ལ། གསོན་པོ་འདི་ངའི་བུ་ཡིན་ནོ་ཞེས་དེ་གཉིས་ཀྱིས་རྒྱལ་པོའི་དྲུང་དུ་རྩོད་གླེང་བྱས་སོ། །</a:t>
            </a:r>
            <a:endParaRPr lang="en-ZA" dirty="0"/>
          </a:p>
        </p:txBody>
      </p:sp>
      <p:pic>
        <p:nvPicPr>
          <p:cNvPr id="7" name="Video 6">
            <a:hlinkClick r:id="" action="ppaction://media"/>
            <a:extLst>
              <a:ext uri="{FF2B5EF4-FFF2-40B4-BE49-F238E27FC236}">
                <a16:creationId xmlns:a16="http://schemas.microsoft.com/office/drawing/2014/main" id="{761C76A1-63FE-3B02-D9B1-778FC0E1F4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1476"/>
    </mc:Choice>
    <mc:Fallback xmlns="">
      <p:transition spd="slow" advTm="2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717998-03CC-4D09-8CD0-39C93AD1C61B}"/>
              </a:ext>
            </a:extLst>
          </p:cNvPr>
          <p:cNvPicPr>
            <a:picLocks noChangeAspect="1"/>
          </p:cNvPicPr>
          <p:nvPr/>
        </p:nvPicPr>
        <p:blipFill>
          <a:blip r:embed="rId2"/>
          <a:stretch>
            <a:fillRect/>
          </a:stretch>
        </p:blipFill>
        <p:spPr>
          <a:xfrm>
            <a:off x="0" y="-237743"/>
            <a:ext cx="12192000" cy="7095744"/>
          </a:xfrm>
          <a:prstGeom prst="rect">
            <a:avLst/>
          </a:prstGeom>
        </p:spPr>
      </p:pic>
      <p:sp>
        <p:nvSpPr>
          <p:cNvPr id="5" name="TextBox 4">
            <a:extLst>
              <a:ext uri="{FF2B5EF4-FFF2-40B4-BE49-F238E27FC236}">
                <a16:creationId xmlns:a16="http://schemas.microsoft.com/office/drawing/2014/main" id="{D2E9E4BF-0588-18EB-BC43-3592C9990E6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23Then the king replied, “This woman says, ‘My son is alive and yours is dead,’ but that woman says, ‘No, your son is dead and mine is alive.’”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23དེ་ནས་རྒྱལ་པོས་འདི་ལྟར། བུད་མེད་གཅིག་གིས་ནི། གསོན་པོ་འདི་ངའི་བུ་ཡིན་པ་དང་། ཤི་རོ་དེ་ནི་ཁྱོད་ཀྱི་བུ་ཡིན་ཟེར་ཞིང་། བུད་མེད་གཞན་དེས། དེ་ལྟར་མིན། ཤི་རོ་དེ་ནི་ཁྱོད་ཀྱི་བུ་ཡིན་ལ། གསོན་པོ་འདི་ངའི་བུ་ཡིན་ཟེར་རོ་ཞེས་གསུངས། </a:t>
            </a:r>
            <a:endParaRPr lang="en-ZA" sz="1600" dirty="0"/>
          </a:p>
        </p:txBody>
      </p:sp>
      <p:pic>
        <p:nvPicPr>
          <p:cNvPr id="7" name="Video 6">
            <a:hlinkClick r:id="" action="ppaction://media"/>
            <a:extLst>
              <a:ext uri="{FF2B5EF4-FFF2-40B4-BE49-F238E27FC236}">
                <a16:creationId xmlns:a16="http://schemas.microsoft.com/office/drawing/2014/main" id="{70C07FAC-0C08-52A8-4B6B-5422C7AE25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934"/>
    </mc:Choice>
    <mc:Fallback xmlns="">
      <p:transition spd="slow" advTm="10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AC506D84-38EC-4B74-B55F-BBAD821CC6A1}"/>
              </a:ext>
            </a:extLst>
          </p:cNvPr>
          <p:cNvPicPr>
            <a:picLocks noChangeAspect="1"/>
          </p:cNvPicPr>
          <p:nvPr/>
        </p:nvPicPr>
        <p:blipFill>
          <a:blip r:embed="rId2"/>
          <a:stretch>
            <a:fillRect/>
          </a:stretch>
        </p:blipFill>
        <p:spPr>
          <a:xfrm>
            <a:off x="0" y="0"/>
            <a:ext cx="12192000" cy="6978736"/>
          </a:xfrm>
          <a:prstGeom prst="rect">
            <a:avLst/>
          </a:prstGeom>
        </p:spPr>
      </p:pic>
      <p:sp>
        <p:nvSpPr>
          <p:cNvPr id="5" name="TextBox 4">
            <a:extLst>
              <a:ext uri="{FF2B5EF4-FFF2-40B4-BE49-F238E27FC236}">
                <a16:creationId xmlns:a16="http://schemas.microsoft.com/office/drawing/2014/main" id="{B48839E8-6605-5F21-0526-7CF54BF5F8D7}"/>
              </a:ext>
            </a:extLst>
          </p:cNvPr>
          <p:cNvSpPr txBox="1"/>
          <p:nvPr/>
        </p:nvSpPr>
        <p:spPr>
          <a:xfrm>
            <a:off x="152093" y="-120736"/>
            <a:ext cx="6410072" cy="4751294"/>
          </a:xfrm>
          <a:prstGeom prst="rect">
            <a:avLst/>
          </a:prstGeom>
          <a:noFill/>
        </p:spPr>
        <p:txBody>
          <a:bodyPr wrap="square" rtlCol="0">
            <a:noAutofit/>
          </a:bodyPr>
          <a:lstStyle/>
          <a:p>
            <a:r>
              <a:rPr lang="bo-CN" sz="8000" b="1" cap="all" dirty="0">
                <a:solidFill>
                  <a:schemeClr val="bg1"/>
                </a:solidFill>
                <a:latin typeface="ArialMT"/>
              </a:rPr>
              <a:t>རྒྱལ་རབས་དང་པོ། 3</a:t>
            </a:r>
            <a:endParaRPr lang="en-IN" sz="8000" b="1" cap="all" dirty="0">
              <a:solidFill>
                <a:schemeClr val="bg1"/>
              </a:solidFill>
              <a:latin typeface="ArialMT"/>
            </a:endParaRPr>
          </a:p>
          <a:p>
            <a:r>
              <a:rPr lang="bo-CN" sz="8000" b="1" i="0" dirty="0">
                <a:solidFill>
                  <a:schemeClr val="bg1"/>
                </a:solidFill>
                <a:effectLst/>
                <a:latin typeface="ArialMT"/>
              </a:rPr>
              <a:t>སོ་ལོ་མོན་གྱི་ཁམ་མཆུ་ཁག་པོ་ཞིག་ལ་ཞིབ་གཅོད་བྱས་པ།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860450-BF0E-4CE8-BD5B-80133E774EAD}"/>
              </a:ext>
            </a:extLst>
          </p:cNvPr>
          <p:cNvPicPr>
            <a:picLocks noChangeAspect="1"/>
          </p:cNvPicPr>
          <p:nvPr/>
        </p:nvPicPr>
        <p:blipFill>
          <a:blip r:embed="rId2"/>
          <a:stretch>
            <a:fillRect/>
          </a:stretch>
        </p:blipFill>
        <p:spPr>
          <a:xfrm>
            <a:off x="-577516" y="-116379"/>
            <a:ext cx="12769515" cy="6974379"/>
          </a:xfrm>
          <a:prstGeom prst="rect">
            <a:avLst/>
          </a:prstGeom>
        </p:spPr>
      </p:pic>
      <p:sp>
        <p:nvSpPr>
          <p:cNvPr id="5" name="TextBox 4">
            <a:extLst>
              <a:ext uri="{FF2B5EF4-FFF2-40B4-BE49-F238E27FC236}">
                <a16:creationId xmlns:a16="http://schemas.microsoft.com/office/drawing/2014/main" id="{D9B2A3BA-9A2A-4763-D48E-4FDDCA966FD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 king continued, “Bring me a sword.” So they brought him a sword, 25and the king declared, “Cut the living child in two and give half to one and half to the 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24དེ་ནས་རྒྱལ་པོས། བདག་ལ་རལ་གྲི་ཞིག་ཁྱེར་ཤོག་ཅེས་གསུངས་པ་དང་རྒྱལ་པོའི་དྲུང་དུ་རལ་གྲི་ཞིག་ཁྱེར་འོངས་པ་དང་། 25རྒྱལ་པོས་ཕྲུ་གུ་གསོན་པོ་འདི་དུམ་བུ་གཉིས་སུ་ཆོད་ལ་ཕྱེད་ཀ་བུད་མེད་འདི་དང་ཕྱེད་ཀ་བུད་མེད་དེ་ལ་བྱིན་ཅིག་ཅེས་བསྒོས་པར། </a:t>
            </a:r>
            <a:endParaRPr lang="en-ZA" sz="1400" dirty="0"/>
          </a:p>
        </p:txBody>
      </p:sp>
      <p:pic>
        <p:nvPicPr>
          <p:cNvPr id="5" name="Video 4">
            <a:hlinkClick r:id="" action="ppaction://media"/>
            <a:extLst>
              <a:ext uri="{FF2B5EF4-FFF2-40B4-BE49-F238E27FC236}">
                <a16:creationId xmlns:a16="http://schemas.microsoft.com/office/drawing/2014/main" id="{235A9733-8F37-075E-65E8-E3F9E5E8D7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751"/>
    </mc:Choice>
    <mc:Fallback xmlns="">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AE39DB-93E7-40BA-809B-76E8B3AFF2B7}"/>
              </a:ext>
            </a:extLst>
          </p:cNvPr>
          <p:cNvPicPr>
            <a:picLocks noChangeAspect="1"/>
          </p:cNvPicPr>
          <p:nvPr/>
        </p:nvPicPr>
        <p:blipFill>
          <a:blip r:embed="rId2"/>
          <a:stretch>
            <a:fillRect/>
          </a:stretch>
        </p:blipFill>
        <p:spPr>
          <a:xfrm>
            <a:off x="0" y="-320841"/>
            <a:ext cx="12192000" cy="7178842"/>
          </a:xfrm>
          <a:prstGeom prst="rect">
            <a:avLst/>
          </a:prstGeom>
        </p:spPr>
      </p:pic>
      <p:sp>
        <p:nvSpPr>
          <p:cNvPr id="5" name="TextBox 4">
            <a:extLst>
              <a:ext uri="{FF2B5EF4-FFF2-40B4-BE49-F238E27FC236}">
                <a16:creationId xmlns:a16="http://schemas.microsoft.com/office/drawing/2014/main" id="{6AF69C81-E4AB-DF9B-D2C7-73BD449662D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8BBEEFE0-2CE0-79A7-3C93-620A6E8B961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26The woman whose son was alive was filled with deep love for her son. She said to the king, “My master, please give her the living baby! Don’t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26ཕྲུ་གུ་གསོན་པོ་དེའི་མ་ནི་ཕྲུ་གུར་གདུང་སེམས་སྐྱེས་ནས་རྒྱལ་པོ་ལ། ཀྱེ་ང་ཡི་བདག་པོ་ལགས། ཕྲུ་གུ་གསོན་པོ་འདི་ཁོ་མོར་སྟེར་རོགས། ཁོ་ནི་ཅི་ནས་ཀྱང་གསོད་མི་རུང་ཞེས་ཞུས་ན་ཡང་།</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542"/>
    </mc:Choice>
    <mc:Fallback xmlns="">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A701B-C4D4-4037-9AEE-92D272299D02}"/>
              </a:ext>
            </a:extLst>
          </p:cNvPr>
          <p:cNvPicPr>
            <a:picLocks noChangeAspect="1"/>
          </p:cNvPicPr>
          <p:nvPr/>
        </p:nvPicPr>
        <p:blipFill>
          <a:blip r:embed="rId2"/>
          <a:stretch>
            <a:fillRect/>
          </a:stretch>
        </p:blipFill>
        <p:spPr>
          <a:xfrm>
            <a:off x="0" y="-882034"/>
            <a:ext cx="13956632" cy="7740034"/>
          </a:xfrm>
          <a:prstGeom prst="rect">
            <a:avLst/>
          </a:prstGeom>
        </p:spPr>
      </p:pic>
      <p:sp>
        <p:nvSpPr>
          <p:cNvPr id="5" name="TextBox 4">
            <a:extLst>
              <a:ext uri="{FF2B5EF4-FFF2-40B4-BE49-F238E27FC236}">
                <a16:creationId xmlns:a16="http://schemas.microsoft.com/office/drawing/2014/main" id="{0969E9C6-D4B0-DA6E-EF95-19A694E0B94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0697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But the other woman said, “He will be neither mine nor yours. Cut him in two!”</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བུད་མེད་གཞན་དེས་ཕྲུ་གུ་འདི་ཁྱོད་ལ་ཡང་མི་འཐོབ། ང་ལ་ཡང་མི་འཐོབ་པས་ཆོད་ཅིག་ཅེས་སྨྲས་སོ། །</a:t>
            </a:r>
            <a:endParaRPr lang="en-ZA" dirty="0"/>
          </a:p>
        </p:txBody>
      </p:sp>
      <p:pic>
        <p:nvPicPr>
          <p:cNvPr id="7" name="Video 6">
            <a:hlinkClick r:id="" action="ppaction://media"/>
            <a:extLst>
              <a:ext uri="{FF2B5EF4-FFF2-40B4-BE49-F238E27FC236}">
                <a16:creationId xmlns:a16="http://schemas.microsoft.com/office/drawing/2014/main" id="{381A5B47-0F88-44C7-4E46-F537693837D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453"/>
    </mc:Choice>
    <mc:Fallback xmlns="">
      <p:transition spd="slow" advTm="8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20EE8EB-FE80-4D9F-8210-DD9219C88223}"/>
              </a:ext>
            </a:extLst>
          </p:cNvPr>
          <p:cNvPicPr>
            <a:picLocks noChangeAspect="1"/>
          </p:cNvPicPr>
          <p:nvPr/>
        </p:nvPicPr>
        <p:blipFill>
          <a:blip r:embed="rId2"/>
          <a:stretch>
            <a:fillRect/>
          </a:stretch>
        </p:blipFill>
        <p:spPr>
          <a:xfrm>
            <a:off x="-1" y="-1636295"/>
            <a:ext cx="15402698" cy="8494295"/>
          </a:xfrm>
          <a:prstGeom prst="rect">
            <a:avLst/>
          </a:prstGeom>
        </p:spPr>
      </p:pic>
      <p:sp>
        <p:nvSpPr>
          <p:cNvPr id="5" name="TextBox 4">
            <a:extLst>
              <a:ext uri="{FF2B5EF4-FFF2-40B4-BE49-F238E27FC236}">
                <a16:creationId xmlns:a16="http://schemas.microsoft.com/office/drawing/2014/main" id="{309568E4-750E-B9F9-8CAC-895026135BC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27Then the king gave his ruling: “Give the living baby to the first woman. By no means should you kill him; she is his mother.”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27དེ་ནས་རྒྱལ་པོས། ཕྲུ་གུ་གསོན་པོ་དེ་བུད་མེད་འདི་ལ་བྱིན་ཅིག་དང་། བུད་མེད་འདི་ནི་དངོས་གནས་ཕྲུ་གུའི་མ་ཡིན་ཏེ། ཕྲུ་གུ་གཏན་ནས་གསོད་མི་རུང་ཞེས་གསུངས་སོ། །</a:t>
            </a:r>
            <a:endParaRPr lang="en-ZA" dirty="0"/>
          </a:p>
        </p:txBody>
      </p:sp>
      <p:pic>
        <p:nvPicPr>
          <p:cNvPr id="5" name="Video 4">
            <a:hlinkClick r:id="" action="ppaction://media"/>
            <a:extLst>
              <a:ext uri="{FF2B5EF4-FFF2-40B4-BE49-F238E27FC236}">
                <a16:creationId xmlns:a16="http://schemas.microsoft.com/office/drawing/2014/main" id="{6DF03EAC-DC0A-2669-D7C9-EB9BA28B99A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191"/>
    </mc:Choice>
    <mc:Fallback xmlns="">
      <p:transition spd="slow" advTm="1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8646D6-8BB7-4E56-8746-ABE1C93306D9}"/>
              </a:ext>
            </a:extLst>
          </p:cNvPr>
          <p:cNvPicPr>
            <a:picLocks noChangeAspect="1"/>
          </p:cNvPicPr>
          <p:nvPr/>
        </p:nvPicPr>
        <p:blipFill>
          <a:blip r:embed="rId2"/>
          <a:stretch>
            <a:fillRect/>
          </a:stretch>
        </p:blipFill>
        <p:spPr>
          <a:xfrm>
            <a:off x="-396176" y="-1"/>
            <a:ext cx="12588175" cy="6857999"/>
          </a:xfrm>
          <a:prstGeom prst="rect">
            <a:avLst/>
          </a:prstGeom>
        </p:spPr>
      </p:pic>
      <p:sp>
        <p:nvSpPr>
          <p:cNvPr id="5" name="TextBox 4">
            <a:extLst>
              <a:ext uri="{FF2B5EF4-FFF2-40B4-BE49-F238E27FC236}">
                <a16:creationId xmlns:a16="http://schemas.microsoft.com/office/drawing/2014/main" id="{2C624A24-CF67-4240-3F5A-AF722E40AC5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746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28When all Israel heard of the judgment the king had given, they stood in awe of him, for they saw that the wisdom of God was in him to administer justice.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28ཡང་ཡེས་ར་ཨེལ་པ་ཐམས་ཅད་ཀྱིས་རྒྱལ་པོས་འདུམས་པའི་གྱོད་དོན་དེ་ཐོས་པས་རྒྱལ་པོར་གུས་ཤིང་འཇིགས་སོ། །ཅིའི་ཕྱིར་ཞེ་ན། ལེགས་ཉེས་འབྱེད་པའི་ཕྱིར་དུ་དཀོན་མཆོག་གི་ཡེ་ཤེས་ཁོང་གི་ནང་དུ་གནས་པ་དེ་དག་གིས་མཐོང་བའི་ཕྱིར་རོ། །</a:t>
            </a:r>
            <a:endParaRPr lang="en-ZA" dirty="0"/>
          </a:p>
        </p:txBody>
      </p:sp>
      <p:pic>
        <p:nvPicPr>
          <p:cNvPr id="5" name="Video 4">
            <a:hlinkClick r:id="" action="ppaction://media"/>
            <a:extLst>
              <a:ext uri="{FF2B5EF4-FFF2-40B4-BE49-F238E27FC236}">
                <a16:creationId xmlns:a16="http://schemas.microsoft.com/office/drawing/2014/main" id="{1D9FCFDF-5847-1B8F-26A1-C5E69FD405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694"/>
    </mc:Choice>
    <mc:Fallback xmlns="">
      <p:transition spd="slow" advTm="17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3. Two women and one child - 1 Kings 3:16-28; 4:29-34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40933" y="0"/>
            <a:ext cx="5975129" cy="6858000"/>
          </a:xfrm>
          <a:prstGeom prst="rect">
            <a:avLst/>
          </a:prstGeom>
          <a:noFill/>
        </p:spPr>
        <p:txBody>
          <a:bodyPr wrap="square" rtlCol="0">
            <a:noAutofit/>
          </a:bodyPr>
          <a:lstStyle/>
          <a:p>
            <a:r>
              <a:rPr lang="bo-CN" sz="8000" b="1" cap="all" dirty="0">
                <a:solidFill>
                  <a:srgbClr val="121212"/>
                </a:solidFill>
                <a:latin typeface="ArialMT"/>
              </a:rPr>
              <a:t>རྒྱལ་རབས་དང་པོ། 3</a:t>
            </a:r>
            <a:endParaRPr lang="en-IN" sz="8000" b="1" cap="all" dirty="0">
              <a:solidFill>
                <a:srgbClr val="121212"/>
              </a:solidFill>
              <a:latin typeface="ArialMT"/>
            </a:endParaRPr>
          </a:p>
          <a:p>
            <a:r>
              <a:rPr lang="bo-CN" sz="8000" b="1" i="0" dirty="0">
                <a:solidFill>
                  <a:srgbClr val="121212"/>
                </a:solidFill>
                <a:effectLst/>
                <a:latin typeface="ArialMT"/>
              </a:rPr>
              <a:t>སོ་ལོ་མོན་གྱི་ཁམ་མཆུ་ཁག་པོ་ཞིག་ལ་ཞིབ་གཅོད་བྱས་པ།</a:t>
            </a:r>
            <a:endParaRPr lang="bo-CN" sz="8000" b="1" cap="all" dirty="0">
              <a:solidFill>
                <a:srgbClr val="121212"/>
              </a:solidFill>
              <a:latin typeface="ArialMT"/>
            </a:endParaRPr>
          </a:p>
          <a:p>
            <a:endParaRPr lang="en-ZA" dirty="0"/>
          </a:p>
        </p:txBody>
      </p:sp>
      <p:pic>
        <p:nvPicPr>
          <p:cNvPr id="7" name="Video 6">
            <a:hlinkClick r:id="" action="ppaction://media"/>
            <a:extLst>
              <a:ext uri="{FF2B5EF4-FFF2-40B4-BE49-F238E27FC236}">
                <a16:creationId xmlns:a16="http://schemas.microsoft.com/office/drawing/2014/main" id="{BFA99876-5EBC-9987-593D-72965B2518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711"/>
    </mc:Choice>
    <mc:Fallback xmlns="">
      <p:transition spd="slow" advTm="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8D493-DFD9-4796-88D8-0F4E30484E61}"/>
              </a:ext>
            </a:extLst>
          </p:cNvPr>
          <p:cNvPicPr>
            <a:picLocks noChangeAspect="1"/>
          </p:cNvPicPr>
          <p:nvPr/>
        </p:nvPicPr>
        <p:blipFill>
          <a:blip r:embed="rId2"/>
          <a:stretch>
            <a:fillRect/>
          </a:stretch>
        </p:blipFill>
        <p:spPr>
          <a:xfrm>
            <a:off x="0" y="-639589"/>
            <a:ext cx="12199468" cy="7497589"/>
          </a:xfrm>
          <a:prstGeom prst="rect">
            <a:avLst/>
          </a:prstGeom>
        </p:spPr>
      </p:pic>
      <p:sp>
        <p:nvSpPr>
          <p:cNvPr id="5" name="TextBox 4">
            <a:extLst>
              <a:ext uri="{FF2B5EF4-FFF2-40B4-BE49-F238E27FC236}">
                <a16:creationId xmlns:a16="http://schemas.microsoft.com/office/drawing/2014/main" id="{E8B2A63A-B5C8-240A-7F6F-066DCACF2D7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4:29And God gave Solomon wisdom, exceedingly deep insight, and understanding beyond measure, like the sand on the seashore.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29ཡང་དཀོན་མཆོག་གིས་སོ་ལོ་མོན་ལ་ཤེས་རབ་དང་ཁྱད་དུ་འཕགས་པའི་བློ་རིག་དང་། ཐུགས་རྒྱ་ཡངས་པ་བཅས་གནང་བ་ནི་རྒྱ་མཚོའི་བྱེ་མ་ལྟར་ཚད་ལས་བརྒལ་ཞིང་བགྲང་གིས་མི་ལང་བ་ཡིན།</a:t>
            </a:r>
            <a:endParaRPr lang="en-ZA" sz="1600" dirty="0"/>
          </a:p>
        </p:txBody>
      </p:sp>
      <p:pic>
        <p:nvPicPr>
          <p:cNvPr id="13" name="Video 12">
            <a:hlinkClick r:id="" action="ppaction://media"/>
            <a:extLst>
              <a:ext uri="{FF2B5EF4-FFF2-40B4-BE49-F238E27FC236}">
                <a16:creationId xmlns:a16="http://schemas.microsoft.com/office/drawing/2014/main" id="{D33A6A52-9312-DFAC-133B-F22D47930D5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437"/>
    </mc:Choice>
    <mc:Fallback xmlns="">
      <p:transition spd="slow" advTm="1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5109F-4E7C-55A8-67E8-8B2EF8F921EE}"/>
              </a:ext>
            </a:extLst>
          </p:cNvPr>
          <p:cNvPicPr>
            <a:picLocks noChangeAspect="1"/>
          </p:cNvPicPr>
          <p:nvPr/>
        </p:nvPicPr>
        <p:blipFill>
          <a:blip r:embed="rId2"/>
          <a:stretch>
            <a:fillRect/>
          </a:stretch>
        </p:blipFill>
        <p:spPr>
          <a:xfrm>
            <a:off x="0" y="0"/>
            <a:ext cx="12192000" cy="7437120"/>
          </a:xfrm>
          <a:prstGeom prst="rect">
            <a:avLst/>
          </a:prstGeom>
        </p:spPr>
      </p:pic>
      <p:sp>
        <p:nvSpPr>
          <p:cNvPr id="3" name="TextBox 2">
            <a:extLst>
              <a:ext uri="{FF2B5EF4-FFF2-40B4-BE49-F238E27FC236}">
                <a16:creationId xmlns:a16="http://schemas.microsoft.com/office/drawing/2014/main" id="{DE08E8AF-DF8B-D577-5D4B-E65AFDC793C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7037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30Solomon’s wisdom was greater than that of all the men of the East, greater than all the wisdom of Egypt. 31He was wiser than all men... And his fame spread throughout the surrounding nations.</a:t>
            </a:r>
          </a:p>
          <a:p>
            <a:r>
              <a:rPr lang="en-US" sz="3600" dirty="0">
                <a:solidFill>
                  <a:srgbClr val="121212"/>
                </a:solidFill>
                <a:latin typeface="ArialMT"/>
              </a:rPr>
              <a:t>32Solomon composed three thousand proverbs, and his songs numbered a thousand and five.</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t>30སོ་ལོ་མོན་གྱི་ཤེས་རབ་ནི་ཤར་ཕྱོགས་པ་ཀུན་གྱི་ཤེས་རབ་ལས་ཕ་མཐར་བརྒལ་ཞིང་ཨེ་ཅིབ་པ་ཚང་མའི་ཤེས་རབ་ལས་ཀྱང་བརྒལ་བ་ཡིན། 31ཁོང་ནི་མི་ཐམས་ཅད་དང་ཨེས་རག་པ་ཨེ་ཐན་དང་། … ཕྱོགས་བཞིའི་མི་ཐམས་ཅད་ཁྲོད་དུ་ཁོང་གི་མཚན་སྙན་རྒྱས་སོ། །</a:t>
            </a:r>
            <a:endParaRPr lang="en-ZA" sz="5400" dirty="0"/>
          </a:p>
        </p:txBody>
      </p:sp>
      <p:pic>
        <p:nvPicPr>
          <p:cNvPr id="11" name="Video 10">
            <a:hlinkClick r:id="" action="ppaction://media"/>
            <a:extLst>
              <a:ext uri="{FF2B5EF4-FFF2-40B4-BE49-F238E27FC236}">
                <a16:creationId xmlns:a16="http://schemas.microsoft.com/office/drawing/2014/main" id="{4FC63EBF-7061-1225-016A-2BF27E8F4C4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059185"/>
      </p:ext>
    </p:extLst>
  </p:cSld>
  <p:clrMapOvr>
    <a:masterClrMapping/>
  </p:clrMapOvr>
  <mc:AlternateContent xmlns:mc="http://schemas.openxmlformats.org/markup-compatibility/2006" xmlns:p14="http://schemas.microsoft.com/office/powerpoint/2010/main">
    <mc:Choice Requires="p14">
      <p:transition spd="slow" p14:dur="2000" advTm="13940"/>
    </mc:Choice>
    <mc:Fallback xmlns="">
      <p:transition spd="slow" advTm="1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3BAE2FB-2546-4296-AD31-1F9AD92704C1}"/>
              </a:ext>
            </a:extLst>
          </p:cNvPr>
          <p:cNvPicPr>
            <a:picLocks noChangeAspect="1"/>
          </p:cNvPicPr>
          <p:nvPr/>
        </p:nvPicPr>
        <p:blipFill>
          <a:blip r:embed="rId2"/>
          <a:stretch>
            <a:fillRect/>
          </a:stretch>
        </p:blipFill>
        <p:spPr>
          <a:xfrm>
            <a:off x="0" y="0"/>
            <a:ext cx="12601074" cy="6865970"/>
          </a:xfrm>
          <a:prstGeom prst="rect">
            <a:avLst/>
          </a:prstGeom>
        </p:spPr>
      </p:pic>
      <p:sp>
        <p:nvSpPr>
          <p:cNvPr id="5" name="TextBox 4">
            <a:extLst>
              <a:ext uri="{FF2B5EF4-FFF2-40B4-BE49-F238E27FC236}">
                <a16:creationId xmlns:a16="http://schemas.microsoft.com/office/drawing/2014/main" id="{8A86A832-0549-D4DB-F5B8-F1EE7FFA611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6457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33He spoke of trees, from the cedar in Lebanon to the hyssop growing in the wall, and he taught about animals, birds, reptiles, and fish.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33ཁོང་གི་ཤིང་སྡོང་དང་རྩི་ཤིང་དང་ལེ་བ་ནོན་གྱི་འགྱམ་ཤིང་ནས་རྩིག་པར་སྐྱེ་བའི་ཨེ་སོབ་སྐོར་སོགས་ལ་འགྲེལ་བརྗོད་གནང་བ་དང་། ཁོང་གིས་སེམས་ཅན་དང་བྱིའུ་དང་ལྟོ་འགྲོ་དང་ཉ་རྣམས་ཀྱི་སྐོར་ལའང་གསུངས་ཀྱི་ཡོད་དོ།</a:t>
            </a:r>
            <a:endParaRPr lang="en-ZA" dirty="0"/>
          </a:p>
        </p:txBody>
      </p:sp>
      <p:pic>
        <p:nvPicPr>
          <p:cNvPr id="7" name="Video 6">
            <a:hlinkClick r:id="" action="ppaction://media"/>
            <a:extLst>
              <a:ext uri="{FF2B5EF4-FFF2-40B4-BE49-F238E27FC236}">
                <a16:creationId xmlns:a16="http://schemas.microsoft.com/office/drawing/2014/main" id="{E4E277CF-3766-094C-22FD-B02AA52ADF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1693157"/>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2A76A6-BD13-4B85-939A-F6350C906F5A}"/>
              </a:ext>
            </a:extLst>
          </p:cNvPr>
          <p:cNvPicPr>
            <a:picLocks noChangeAspect="1"/>
          </p:cNvPicPr>
          <p:nvPr/>
        </p:nvPicPr>
        <p:blipFill>
          <a:blip r:embed="rId2"/>
          <a:stretch>
            <a:fillRect/>
          </a:stretch>
        </p:blipFill>
        <p:spPr>
          <a:xfrm>
            <a:off x="-699977" y="0"/>
            <a:ext cx="12891977" cy="6858000"/>
          </a:xfrm>
          <a:prstGeom prst="rect">
            <a:avLst/>
          </a:prstGeom>
        </p:spPr>
      </p:pic>
      <p:sp>
        <p:nvSpPr>
          <p:cNvPr id="5" name="TextBox 4">
            <a:extLst>
              <a:ext uri="{FF2B5EF4-FFF2-40B4-BE49-F238E27FC236}">
                <a16:creationId xmlns:a16="http://schemas.microsoft.com/office/drawing/2014/main" id="{EB65D823-7179-C00C-A69A-A81DF72CFA8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1375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hlinkClick r:id="" action="ppaction://media"/>
            <a:extLst>
              <a:ext uri="{FF2B5EF4-FFF2-40B4-BE49-F238E27FC236}">
                <a16:creationId xmlns:a16="http://schemas.microsoft.com/office/drawing/2014/main" id="{C227AD7D-D891-ED7D-3933-8DD28B2796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34So men of all nations came to listen to Solomon’s wisdom, sent by all the kings of the earth, who had heard of his wisdom.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34གནམ་འོག་གི་རྒྱལ་པོ་ཐམས་ཅད་ཀྱིས་རྒྱལ་པོ་སོ་ལོ་མོན་གྱི་ཤེས་རབ་ཐོས་ནས། ཕྱོགས་སོ་སོ་ནས་རྒྱལ་པོ་སོ་ལོ་མོན་གྱི་ཤེས་རབ་ལྡན་པའི་སྐད་ཆ་ལ་མཉན་པར་མི་མངགས་པའོ། །</a:t>
            </a:r>
            <a:endParaRPr lang="en-ZA" sz="1400" dirty="0"/>
          </a:p>
        </p:txBody>
      </p:sp>
    </p:spTree>
    <p:extLst>
      <p:ext uri="{BB962C8B-B14F-4D97-AF65-F5344CB8AC3E}">
        <p14:creationId xmlns:p14="http://schemas.microsoft.com/office/powerpoint/2010/main" val="2469921111"/>
      </p:ext>
    </p:extLst>
  </p:cSld>
  <p:clrMapOvr>
    <a:masterClrMapping/>
  </p:clrMapOvr>
  <mc:AlternateContent xmlns:mc="http://schemas.openxmlformats.org/markup-compatibility/2006" xmlns:p14="http://schemas.microsoft.com/office/powerpoint/2010/main">
    <mc:Choice Requires="p14">
      <p:transition spd="slow" p14:dur="2000" advTm="8307"/>
    </mc:Choice>
    <mc:Fallback xmlns="">
      <p:transition spd="slow" advTm="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6B9B859-B09F-4294-9960-383FA910741C}"/>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CA834A3A-805B-8472-A500-065F70CE72D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176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F58D879-FDDE-481B-9E89-A9A24552F147}"/>
              </a:ext>
            </a:extLst>
          </p:cNvPr>
          <p:cNvPicPr>
            <a:picLocks noChangeAspect="1"/>
          </p:cNvPicPr>
          <p:nvPr/>
        </p:nvPicPr>
        <p:blipFill>
          <a:blip r:embed="rId2"/>
          <a:stretch>
            <a:fillRect/>
          </a:stretch>
        </p:blipFill>
        <p:spPr>
          <a:xfrm>
            <a:off x="0" y="0"/>
            <a:ext cx="12192000" cy="6978736"/>
          </a:xfrm>
          <a:prstGeom prst="rect">
            <a:avLst/>
          </a:prstGeom>
        </p:spPr>
      </p:pic>
      <p:sp>
        <p:nvSpPr>
          <p:cNvPr id="7" name="TextBox 6">
            <a:extLst>
              <a:ext uri="{FF2B5EF4-FFF2-40B4-BE49-F238E27FC236}">
                <a16:creationId xmlns:a16="http://schemas.microsoft.com/office/drawing/2014/main" id="{5536704E-47C8-9341-832B-93D319DAF731}"/>
              </a:ext>
            </a:extLst>
          </p:cNvPr>
          <p:cNvSpPr txBox="1"/>
          <p:nvPr/>
        </p:nvSpPr>
        <p:spPr>
          <a:xfrm>
            <a:off x="152093" y="-120736"/>
            <a:ext cx="6410072" cy="4751294"/>
          </a:xfrm>
          <a:prstGeom prst="rect">
            <a:avLst/>
          </a:prstGeom>
          <a:noFill/>
        </p:spPr>
        <p:txBody>
          <a:bodyPr wrap="square" rtlCol="0">
            <a:noAutofit/>
          </a:bodyPr>
          <a:lstStyle/>
          <a:p>
            <a:r>
              <a:rPr lang="bo-CN" sz="8000" b="1" cap="all" dirty="0">
                <a:solidFill>
                  <a:schemeClr val="bg1"/>
                </a:solidFill>
                <a:latin typeface="ArialMT"/>
              </a:rPr>
              <a:t>རྒྱལ་རབས་དང་པོ། 3</a:t>
            </a:r>
            <a:endParaRPr lang="en-IN" sz="8000" b="1" cap="all" dirty="0">
              <a:solidFill>
                <a:schemeClr val="bg1"/>
              </a:solidFill>
              <a:latin typeface="ArialMT"/>
            </a:endParaRPr>
          </a:p>
          <a:p>
            <a:r>
              <a:rPr lang="bo-CN" sz="8000" b="1" i="0" dirty="0">
                <a:solidFill>
                  <a:schemeClr val="bg1"/>
                </a:solidFill>
                <a:effectLst/>
                <a:latin typeface="ArialMT"/>
              </a:rPr>
              <a:t>སོ་ལོ་མོན་གྱི་ཁམ་མཆུ་ཁག་པོ་ཞིག་ལ་ཞིབ་གཅོད་བྱས་པ།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9DF0D248-9BD4-72CC-EB46-E2ADF54186C0}"/>
              </a:ext>
            </a:extLst>
          </p:cNvPr>
          <p:cNvSpPr txBox="1"/>
          <p:nvPr/>
        </p:nvSpPr>
        <p:spPr>
          <a:xfrm>
            <a:off x="494030" y="641820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16At that time two prostitutes came to the king and stood before him.</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16ཉིན་ཞིག་ལ་སྨད་འཚོང་མ་གཉིས་རྒྱལ་པོའི་དྲུང་དུ་འོངས་ནས་ལངས་བསྡད་དེ།</a:t>
            </a:r>
            <a:endParaRPr lang="en-ZA" sz="8000" dirty="0"/>
          </a:p>
        </p:txBody>
      </p:sp>
      <p:pic>
        <p:nvPicPr>
          <p:cNvPr id="7" name="Video 6">
            <a:hlinkClick r:id="" action="ppaction://media"/>
            <a:extLst>
              <a:ext uri="{FF2B5EF4-FFF2-40B4-BE49-F238E27FC236}">
                <a16:creationId xmlns:a16="http://schemas.microsoft.com/office/drawing/2014/main" id="{BCA319BE-C2B9-27FD-E42D-1194C162C4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4993"/>
    </mc:Choice>
    <mc:Fallback xmlns="">
      <p:transition spd="slow" advTm="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29E7F6-4BDB-4997-B88F-1E083D4C911F}"/>
              </a:ext>
            </a:extLst>
          </p:cNvPr>
          <p:cNvPicPr>
            <a:picLocks noChangeAspect="1"/>
          </p:cNvPicPr>
          <p:nvPr/>
        </p:nvPicPr>
        <p:blipFill>
          <a:blip r:embed="rId2"/>
          <a:stretch>
            <a:fillRect/>
          </a:stretch>
        </p:blipFill>
        <p:spPr>
          <a:xfrm>
            <a:off x="0" y="-15151"/>
            <a:ext cx="12192000" cy="6873151"/>
          </a:xfrm>
          <a:prstGeom prst="rect">
            <a:avLst/>
          </a:prstGeom>
        </p:spPr>
      </p:pic>
      <p:sp>
        <p:nvSpPr>
          <p:cNvPr id="5" name="TextBox 4">
            <a:extLst>
              <a:ext uri="{FF2B5EF4-FFF2-40B4-BE49-F238E27FC236}">
                <a16:creationId xmlns:a16="http://schemas.microsoft.com/office/drawing/2014/main" id="{48FFDC19-8A7E-3B5A-FED4-97FBF122A4D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17One woman said, “Please, my lord, this woman and I live in the same house, and I gave birth while she was in the house.</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17བུད་མེད་གཅིག་གིས། ཀྱེ་ང་ཡི་བདག་པོ་ལགས། ང་རང་བུད་མེད་འདི་དང་མཉམ་དུ་ཁྱིམ་གཅིག་ལ་གནས་པ་ཡིན། ངེད་གཉིས་མཉམ་དུ་ཁང་པའི་ནང་དུ་ཡོད་དུས་ང་ལ་བུ་ཞིག་སྐྱེས་ཤིང་། </a:t>
            </a:r>
            <a:endParaRPr lang="en-ZA" dirty="0"/>
          </a:p>
        </p:txBody>
      </p:sp>
      <p:pic>
        <p:nvPicPr>
          <p:cNvPr id="7" name="Video 6">
            <a:hlinkClick r:id="" action="ppaction://media"/>
            <a:extLst>
              <a:ext uri="{FF2B5EF4-FFF2-40B4-BE49-F238E27FC236}">
                <a16:creationId xmlns:a16="http://schemas.microsoft.com/office/drawing/2014/main" id="{8D7597D6-6A03-A4CF-E3BF-FDE024ED68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665"/>
    </mc:Choice>
    <mc:Fallback xmlns="">
      <p:transition spd="slow" advTm="1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EB3B20-0D7B-4E84-ACC1-5A4573744FEB}"/>
              </a:ext>
            </a:extLst>
          </p:cNvPr>
          <p:cNvPicPr>
            <a:picLocks noChangeAspect="1"/>
          </p:cNvPicPr>
          <p:nvPr/>
        </p:nvPicPr>
        <p:blipFill>
          <a:blip r:embed="rId2"/>
          <a:stretch>
            <a:fillRect/>
          </a:stretch>
        </p:blipFill>
        <p:spPr>
          <a:xfrm>
            <a:off x="0" y="-275808"/>
            <a:ext cx="12192000" cy="7409616"/>
          </a:xfrm>
          <a:prstGeom prst="rect">
            <a:avLst/>
          </a:prstGeom>
        </p:spPr>
      </p:pic>
      <p:sp>
        <p:nvSpPr>
          <p:cNvPr id="5" name="TextBox 4">
            <a:extLst>
              <a:ext uri="{FF2B5EF4-FFF2-40B4-BE49-F238E27FC236}">
                <a16:creationId xmlns:a16="http://schemas.microsoft.com/office/drawing/2014/main" id="{B18FE69E-7347-F7C9-45D9-650A35E56A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18On the third day after I gave birth, this woman also had a baby. We were alone, with no one in the house but the two of us.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18དེ་ནས་ཉིན་གསུམ་པར་བུད་མེད་འདི་ལའང་བུ་ཞིག་སྐྱེས་ཏེ། ངེད་གཉིས་མཉམ་དུ་བསྡད་ཡོད་ཅིང་ཁྱིམ་དེར་ངེད་གཉིས་ལས་གཞན་སུ་ཡང་མེད། </a:t>
            </a:r>
            <a:endParaRPr lang="en-ZA" dirty="0"/>
          </a:p>
        </p:txBody>
      </p:sp>
      <p:pic>
        <p:nvPicPr>
          <p:cNvPr id="7" name="Video 6">
            <a:hlinkClick r:id="" action="ppaction://media"/>
            <a:extLst>
              <a:ext uri="{FF2B5EF4-FFF2-40B4-BE49-F238E27FC236}">
                <a16:creationId xmlns:a16="http://schemas.microsoft.com/office/drawing/2014/main" id="{40A83F8D-A5F0-39B0-185F-534DA2436D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9764"/>
    </mc:Choice>
    <mc:Fallback xmlns="">
      <p:transition spd="slow" advTm="9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1775</Words>
  <Application>Microsoft Office PowerPoint</Application>
  <PresentationFormat>Widescreen</PresentationFormat>
  <Paragraphs>79</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2024-07-12T07:24:44Z</dcterms:modified>
</cp:coreProperties>
</file>