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08" r:id="rId2"/>
    <p:sldId id="310" r:id="rId3"/>
    <p:sldId id="426" r:id="rId4"/>
    <p:sldId id="427" r:id="rId5"/>
    <p:sldId id="428" r:id="rId6"/>
    <p:sldId id="429" r:id="rId7"/>
    <p:sldId id="430" r:id="rId8"/>
    <p:sldId id="431" r:id="rId9"/>
    <p:sldId id="432" r:id="rId10"/>
    <p:sldId id="433" r:id="rId11"/>
    <p:sldId id="434" r:id="rId12"/>
    <p:sldId id="435" r:id="rId13"/>
    <p:sldId id="438" r:id="rId14"/>
    <p:sldId id="439" r:id="rId15"/>
    <p:sldId id="442" r:id="rId16"/>
    <p:sldId id="443" r:id="rId17"/>
    <p:sldId id="446" r:id="rId18"/>
    <p:sldId id="447" r:id="rId19"/>
    <p:sldId id="452" r:id="rId20"/>
    <p:sldId id="453" r:id="rId21"/>
    <p:sldId id="466" r:id="rId22"/>
    <p:sldId id="454" r:id="rId23"/>
    <p:sldId id="455" r:id="rId24"/>
    <p:sldId id="456" r:id="rId25"/>
    <p:sldId id="457" r:id="rId26"/>
    <p:sldId id="458" r:id="rId27"/>
    <p:sldId id="460" r:id="rId28"/>
    <p:sldId id="482" r:id="rId29"/>
    <p:sldId id="461" r:id="rId30"/>
    <p:sldId id="462" r:id="rId31"/>
    <p:sldId id="467" r:id="rId32"/>
    <p:sldId id="46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DE30C3-5B55-4ADE-B46E-1BDE614F7F76}" v="2" dt="2024-07-12T06:36:28.1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76459" autoAdjust="0"/>
  </p:normalViewPr>
  <p:slideViewPr>
    <p:cSldViewPr snapToGrid="0">
      <p:cViewPr varScale="1">
        <p:scale>
          <a:sx n="68" d="100"/>
          <a:sy n="68" d="100"/>
        </p:scale>
        <p:origin x="1032" y="-26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D2F5DEB-D33C-4B2E-B2A6-150B0CB51528}"/>
    <pc:docChg chg="undo custSel modSld">
      <pc:chgData name="Leonie Smith" userId="fed1330f33f5650e" providerId="LiveId" clId="{FD2F5DEB-D33C-4B2E-B2A6-150B0CB51528}" dt="2022-06-19T14:50:40.109" v="63" actId="20577"/>
      <pc:docMkLst>
        <pc:docMk/>
      </pc:docMkLst>
      <pc:sldChg chg="addSp modSp mod">
        <pc:chgData name="Leonie Smith" userId="fed1330f33f5650e" providerId="LiveId" clId="{FD2F5DEB-D33C-4B2E-B2A6-150B0CB51528}" dt="2022-06-19T14:39:27.625" v="7" actId="1076"/>
        <pc:sldMkLst>
          <pc:docMk/>
          <pc:sldMk cId="1237137471" sldId="310"/>
        </pc:sldMkLst>
        <pc:spChg chg="add mod">
          <ac:chgData name="Leonie Smith" userId="fed1330f33f5650e" providerId="LiveId" clId="{FD2F5DEB-D33C-4B2E-B2A6-150B0CB51528}" dt="2022-06-19T14:39:27.625" v="7" actId="1076"/>
          <ac:spMkLst>
            <pc:docMk/>
            <pc:sldMk cId="1237137471" sldId="310"/>
            <ac:spMk id="5" creationId="{AD2BBF7E-C083-C60E-6F47-6D604EE1F498}"/>
          </ac:spMkLst>
        </pc:spChg>
      </pc:sldChg>
      <pc:sldChg chg="modSp mod">
        <pc:chgData name="Leonie Smith" userId="fed1330f33f5650e" providerId="LiveId" clId="{FD2F5DEB-D33C-4B2E-B2A6-150B0CB51528}" dt="2022-06-19T14:37:47.255" v="0" actId="20577"/>
        <pc:sldMkLst>
          <pc:docMk/>
          <pc:sldMk cId="1003827451" sldId="426"/>
        </pc:sldMkLst>
        <pc:spChg chg="mod">
          <ac:chgData name="Leonie Smith" userId="fed1330f33f5650e" providerId="LiveId" clId="{FD2F5DEB-D33C-4B2E-B2A6-150B0CB51528}" dt="2022-06-19T14:37:47.255" v="0" actId="20577"/>
          <ac:spMkLst>
            <pc:docMk/>
            <pc:sldMk cId="1003827451" sldId="426"/>
            <ac:spMk id="6" creationId="{416C064E-628E-47C0-A712-DB178FE9901E}"/>
          </ac:spMkLst>
        </pc:spChg>
      </pc:sldChg>
      <pc:sldChg chg="addSp modSp mod">
        <pc:chgData name="Leonie Smith" userId="fed1330f33f5650e" providerId="LiveId" clId="{FD2F5DEB-D33C-4B2E-B2A6-150B0CB51528}" dt="2022-06-19T14:39:41.253" v="8" actId="1076"/>
        <pc:sldMkLst>
          <pc:docMk/>
          <pc:sldMk cId="1727650077" sldId="427"/>
        </pc:sldMkLst>
        <pc:spChg chg="add mod">
          <ac:chgData name="Leonie Smith" userId="fed1330f33f5650e" providerId="LiveId" clId="{FD2F5DEB-D33C-4B2E-B2A6-150B0CB51528}" dt="2022-06-19T14:39:41.253" v="8" actId="1076"/>
          <ac:spMkLst>
            <pc:docMk/>
            <pc:sldMk cId="1727650077" sldId="427"/>
            <ac:spMk id="7" creationId="{E0560001-7AAA-B757-EBD1-48AEEA63F3AB}"/>
          </ac:spMkLst>
        </pc:spChg>
      </pc:sldChg>
      <pc:sldChg chg="addSp modSp mod">
        <pc:chgData name="Leonie Smith" userId="fed1330f33f5650e" providerId="LiveId" clId="{FD2F5DEB-D33C-4B2E-B2A6-150B0CB51528}" dt="2022-06-19T14:42:33.555" v="31" actId="20577"/>
        <pc:sldMkLst>
          <pc:docMk/>
          <pc:sldMk cId="703207630" sldId="429"/>
        </pc:sldMkLst>
        <pc:spChg chg="add mod">
          <ac:chgData name="Leonie Smith" userId="fed1330f33f5650e" providerId="LiveId" clId="{FD2F5DEB-D33C-4B2E-B2A6-150B0CB51528}" dt="2022-06-19T14:42:33.555" v="31" actId="20577"/>
          <ac:spMkLst>
            <pc:docMk/>
            <pc:sldMk cId="703207630" sldId="429"/>
            <ac:spMk id="7" creationId="{5CB508D4-D348-3C38-782C-E8EADF3C8CDF}"/>
          </ac:spMkLst>
        </pc:spChg>
      </pc:sldChg>
      <pc:sldChg chg="addSp modSp mod">
        <pc:chgData name="Leonie Smith" userId="fed1330f33f5650e" providerId="LiveId" clId="{FD2F5DEB-D33C-4B2E-B2A6-150B0CB51528}" dt="2022-06-19T14:42:39.765" v="32" actId="20577"/>
        <pc:sldMkLst>
          <pc:docMk/>
          <pc:sldMk cId="579800659" sldId="431"/>
        </pc:sldMkLst>
        <pc:spChg chg="add mod">
          <ac:chgData name="Leonie Smith" userId="fed1330f33f5650e" providerId="LiveId" clId="{FD2F5DEB-D33C-4B2E-B2A6-150B0CB51528}" dt="2022-06-19T14:42:39.765" v="32" actId="20577"/>
          <ac:spMkLst>
            <pc:docMk/>
            <pc:sldMk cId="579800659" sldId="431"/>
            <ac:spMk id="7" creationId="{F67AEC39-428C-F49D-6DCF-AD881BE940A5}"/>
          </ac:spMkLst>
        </pc:spChg>
      </pc:sldChg>
      <pc:sldChg chg="addSp modSp mod">
        <pc:chgData name="Leonie Smith" userId="fed1330f33f5650e" providerId="LiveId" clId="{FD2F5DEB-D33C-4B2E-B2A6-150B0CB51528}" dt="2022-06-19T14:42:47.221" v="33" actId="20577"/>
        <pc:sldMkLst>
          <pc:docMk/>
          <pc:sldMk cId="484949745" sldId="433"/>
        </pc:sldMkLst>
        <pc:spChg chg="add mod">
          <ac:chgData name="Leonie Smith" userId="fed1330f33f5650e" providerId="LiveId" clId="{FD2F5DEB-D33C-4B2E-B2A6-150B0CB51528}" dt="2022-06-19T14:42:47.221" v="33" actId="20577"/>
          <ac:spMkLst>
            <pc:docMk/>
            <pc:sldMk cId="484949745" sldId="433"/>
            <ac:spMk id="7" creationId="{BEE18727-362D-46E6-CFFA-BAA5EB4D85DC}"/>
          </ac:spMkLst>
        </pc:spChg>
      </pc:sldChg>
      <pc:sldChg chg="addSp modSp mod">
        <pc:chgData name="Leonie Smith" userId="fed1330f33f5650e" providerId="LiveId" clId="{FD2F5DEB-D33C-4B2E-B2A6-150B0CB51528}" dt="2022-06-19T14:42:53.245" v="34" actId="20577"/>
        <pc:sldMkLst>
          <pc:docMk/>
          <pc:sldMk cId="381388045" sldId="435"/>
        </pc:sldMkLst>
        <pc:spChg chg="add mod">
          <ac:chgData name="Leonie Smith" userId="fed1330f33f5650e" providerId="LiveId" clId="{FD2F5DEB-D33C-4B2E-B2A6-150B0CB51528}" dt="2022-06-19T14:42:53.245" v="34" actId="20577"/>
          <ac:spMkLst>
            <pc:docMk/>
            <pc:sldMk cId="381388045" sldId="435"/>
            <ac:spMk id="5" creationId="{8DD6A6F3-A418-F0FE-DE85-0555EF7C67ED}"/>
          </ac:spMkLst>
        </pc:spChg>
      </pc:sldChg>
      <pc:sldChg chg="addSp modSp mod">
        <pc:chgData name="Leonie Smith" userId="fed1330f33f5650e" providerId="LiveId" clId="{FD2F5DEB-D33C-4B2E-B2A6-150B0CB51528}" dt="2022-06-19T14:42:59.717" v="35" actId="20577"/>
        <pc:sldMkLst>
          <pc:docMk/>
          <pc:sldMk cId="3759221820" sldId="439"/>
        </pc:sldMkLst>
        <pc:spChg chg="add mod">
          <ac:chgData name="Leonie Smith" userId="fed1330f33f5650e" providerId="LiveId" clId="{FD2F5DEB-D33C-4B2E-B2A6-150B0CB51528}" dt="2022-06-19T14:42:59.717" v="35" actId="20577"/>
          <ac:spMkLst>
            <pc:docMk/>
            <pc:sldMk cId="3759221820" sldId="439"/>
            <ac:spMk id="7" creationId="{D12300C3-9E6D-AC05-13D8-D6E5F8C25D4C}"/>
          </ac:spMkLst>
        </pc:spChg>
      </pc:sldChg>
      <pc:sldChg chg="addSp modSp mod">
        <pc:chgData name="Leonie Smith" userId="fed1330f33f5650e" providerId="LiveId" clId="{FD2F5DEB-D33C-4B2E-B2A6-150B0CB51528}" dt="2022-06-19T14:43:10.824" v="37" actId="20577"/>
        <pc:sldMkLst>
          <pc:docMk/>
          <pc:sldMk cId="3095902142" sldId="443"/>
        </pc:sldMkLst>
        <pc:spChg chg="add mod">
          <ac:chgData name="Leonie Smith" userId="fed1330f33f5650e" providerId="LiveId" clId="{FD2F5DEB-D33C-4B2E-B2A6-150B0CB51528}" dt="2022-06-19T14:43:10.824" v="37" actId="20577"/>
          <ac:spMkLst>
            <pc:docMk/>
            <pc:sldMk cId="3095902142" sldId="443"/>
            <ac:spMk id="5" creationId="{061222FF-4BF8-E6BB-87A7-9558DAD3BEDA}"/>
          </ac:spMkLst>
        </pc:spChg>
      </pc:sldChg>
      <pc:sldChg chg="addSp modSp mod">
        <pc:chgData name="Leonie Smith" userId="fed1330f33f5650e" providerId="LiveId" clId="{FD2F5DEB-D33C-4B2E-B2A6-150B0CB51528}" dt="2022-06-19T14:43:19.347" v="39" actId="20577"/>
        <pc:sldMkLst>
          <pc:docMk/>
          <pc:sldMk cId="2422728137" sldId="447"/>
        </pc:sldMkLst>
        <pc:spChg chg="add mod">
          <ac:chgData name="Leonie Smith" userId="fed1330f33f5650e" providerId="LiveId" clId="{FD2F5DEB-D33C-4B2E-B2A6-150B0CB51528}" dt="2022-06-19T14:43:19.347" v="39" actId="20577"/>
          <ac:spMkLst>
            <pc:docMk/>
            <pc:sldMk cId="2422728137" sldId="447"/>
            <ac:spMk id="7" creationId="{2210ECF1-067B-9A13-D66E-BA1EFD44DF8A}"/>
          </ac:spMkLst>
        </pc:spChg>
      </pc:sldChg>
      <pc:sldChg chg="addSp modSp mod">
        <pc:chgData name="Leonie Smith" userId="fed1330f33f5650e" providerId="LiveId" clId="{FD2F5DEB-D33C-4B2E-B2A6-150B0CB51528}" dt="2022-06-19T14:43:28.562" v="40" actId="20577"/>
        <pc:sldMkLst>
          <pc:docMk/>
          <pc:sldMk cId="283334129" sldId="453"/>
        </pc:sldMkLst>
        <pc:spChg chg="add mod">
          <ac:chgData name="Leonie Smith" userId="fed1330f33f5650e" providerId="LiveId" clId="{FD2F5DEB-D33C-4B2E-B2A6-150B0CB51528}" dt="2022-06-19T14:43:28.562" v="40" actId="20577"/>
          <ac:spMkLst>
            <pc:docMk/>
            <pc:sldMk cId="283334129" sldId="453"/>
            <ac:spMk id="7" creationId="{1DF73AF8-E9F0-A347-4A08-C3E093D3ED78}"/>
          </ac:spMkLst>
        </pc:spChg>
      </pc:sldChg>
      <pc:sldChg chg="addSp modSp mod">
        <pc:chgData name="Leonie Smith" userId="fed1330f33f5650e" providerId="LiveId" clId="{FD2F5DEB-D33C-4B2E-B2A6-150B0CB51528}" dt="2022-06-19T14:43:37.654" v="41" actId="20577"/>
        <pc:sldMkLst>
          <pc:docMk/>
          <pc:sldMk cId="2052372329" sldId="454"/>
        </pc:sldMkLst>
        <pc:spChg chg="add mod">
          <ac:chgData name="Leonie Smith" userId="fed1330f33f5650e" providerId="LiveId" clId="{FD2F5DEB-D33C-4B2E-B2A6-150B0CB51528}" dt="2022-06-19T14:43:37.654" v="41" actId="20577"/>
          <ac:spMkLst>
            <pc:docMk/>
            <pc:sldMk cId="2052372329" sldId="454"/>
            <ac:spMk id="5" creationId="{4C5EAE30-16AD-0BD2-9C94-A4DD100827EF}"/>
          </ac:spMkLst>
        </pc:spChg>
      </pc:sldChg>
      <pc:sldChg chg="addSp modSp mod">
        <pc:chgData name="Leonie Smith" userId="fed1330f33f5650e" providerId="LiveId" clId="{FD2F5DEB-D33C-4B2E-B2A6-150B0CB51528}" dt="2022-06-19T14:44:44.866" v="48" actId="20577"/>
        <pc:sldMkLst>
          <pc:docMk/>
          <pc:sldMk cId="26909317" sldId="456"/>
        </pc:sldMkLst>
        <pc:spChg chg="add mod">
          <ac:chgData name="Leonie Smith" userId="fed1330f33f5650e" providerId="LiveId" clId="{FD2F5DEB-D33C-4B2E-B2A6-150B0CB51528}" dt="2022-06-19T14:44:44.866" v="48" actId="20577"/>
          <ac:spMkLst>
            <pc:docMk/>
            <pc:sldMk cId="26909317" sldId="456"/>
            <ac:spMk id="7" creationId="{4BA0CF74-1BCC-0B67-4554-EC39D2482364}"/>
          </ac:spMkLst>
        </pc:spChg>
      </pc:sldChg>
      <pc:sldChg chg="addSp modSp mod">
        <pc:chgData name="Leonie Smith" userId="fed1330f33f5650e" providerId="LiveId" clId="{FD2F5DEB-D33C-4B2E-B2A6-150B0CB51528}" dt="2022-06-19T14:44:56.221" v="50" actId="20577"/>
        <pc:sldMkLst>
          <pc:docMk/>
          <pc:sldMk cId="2693746022" sldId="458"/>
        </pc:sldMkLst>
        <pc:spChg chg="add mod">
          <ac:chgData name="Leonie Smith" userId="fed1330f33f5650e" providerId="LiveId" clId="{FD2F5DEB-D33C-4B2E-B2A6-150B0CB51528}" dt="2022-06-19T14:44:56.221" v="50" actId="20577"/>
          <ac:spMkLst>
            <pc:docMk/>
            <pc:sldMk cId="2693746022" sldId="458"/>
            <ac:spMk id="5" creationId="{3E211DB6-11F1-B2B8-9DE2-691F0BB10C7A}"/>
          </ac:spMkLst>
        </pc:spChg>
      </pc:sldChg>
      <pc:sldChg chg="addSp modSp mod">
        <pc:chgData name="Leonie Smith" userId="fed1330f33f5650e" providerId="LiveId" clId="{FD2F5DEB-D33C-4B2E-B2A6-150B0CB51528}" dt="2022-06-19T14:50:15.800" v="61" actId="20577"/>
        <pc:sldMkLst>
          <pc:docMk/>
          <pc:sldMk cId="1947630248" sldId="462"/>
        </pc:sldMkLst>
        <pc:spChg chg="add mod">
          <ac:chgData name="Leonie Smith" userId="fed1330f33f5650e" providerId="LiveId" clId="{FD2F5DEB-D33C-4B2E-B2A6-150B0CB51528}" dt="2022-06-19T14:50:15.800" v="61" actId="20577"/>
          <ac:spMkLst>
            <pc:docMk/>
            <pc:sldMk cId="1947630248" sldId="462"/>
            <ac:spMk id="5" creationId="{31A7E550-15D6-53A4-56BD-11B613B04C12}"/>
          </ac:spMkLst>
        </pc:spChg>
      </pc:sldChg>
      <pc:sldChg chg="addSp modSp mod">
        <pc:chgData name="Leonie Smith" userId="fed1330f33f5650e" providerId="LiveId" clId="{FD2F5DEB-D33C-4B2E-B2A6-150B0CB51528}" dt="2022-06-19T14:50:40.109" v="63" actId="20577"/>
        <pc:sldMkLst>
          <pc:docMk/>
          <pc:sldMk cId="775882498" sldId="468"/>
        </pc:sldMkLst>
        <pc:spChg chg="add mod">
          <ac:chgData name="Leonie Smith" userId="fed1330f33f5650e" providerId="LiveId" clId="{FD2F5DEB-D33C-4B2E-B2A6-150B0CB51528}" dt="2022-06-19T14:50:40.109" v="63" actId="20577"/>
          <ac:spMkLst>
            <pc:docMk/>
            <pc:sldMk cId="775882498" sldId="468"/>
            <ac:spMk id="7" creationId="{B7DB3096-ECD5-AD9F-C317-4E955570C3D8}"/>
          </ac:spMkLst>
        </pc:spChg>
      </pc:sldChg>
      <pc:sldChg chg="addSp modSp mod">
        <pc:chgData name="Leonie Smith" userId="fed1330f33f5650e" providerId="LiveId" clId="{FD2F5DEB-D33C-4B2E-B2A6-150B0CB51528}" dt="2022-06-19T14:49:47.388" v="59" actId="20577"/>
        <pc:sldMkLst>
          <pc:docMk/>
          <pc:sldMk cId="2109921602" sldId="482"/>
        </pc:sldMkLst>
        <pc:spChg chg="add mod">
          <ac:chgData name="Leonie Smith" userId="fed1330f33f5650e" providerId="LiveId" clId="{FD2F5DEB-D33C-4B2E-B2A6-150B0CB51528}" dt="2022-06-19T14:49:47.388" v="59" actId="20577"/>
          <ac:spMkLst>
            <pc:docMk/>
            <pc:sldMk cId="2109921602" sldId="482"/>
            <ac:spMk id="7" creationId="{3B6982ED-66A1-8D1C-CCA0-A24B376F258D}"/>
          </ac:spMkLst>
        </pc:spChg>
      </pc:sldChg>
    </pc:docChg>
  </pc:docChgLst>
  <pc:docChgLst>
    <pc:chgData name="Alfred Smith" userId="3c60a3631c0db8ad" providerId="LiveId" clId="{A3DE30C3-5B55-4ADE-B46E-1BDE614F7F76}"/>
    <pc:docChg chg="undo redo custSel modSld">
      <pc:chgData name="Alfred Smith" userId="3c60a3631c0db8ad" providerId="LiveId" clId="{A3DE30C3-5B55-4ADE-B46E-1BDE614F7F76}" dt="2024-07-12T09:07:31.528" v="111"/>
      <pc:docMkLst>
        <pc:docMk/>
      </pc:docMkLst>
      <pc:sldChg chg="addSp delSp modSp mod">
        <pc:chgData name="Alfred Smith" userId="3c60a3631c0db8ad" providerId="LiveId" clId="{A3DE30C3-5B55-4ADE-B46E-1BDE614F7F76}" dt="2024-07-12T06:35:46.204" v="1"/>
        <pc:sldMkLst>
          <pc:docMk/>
          <pc:sldMk cId="2869461528" sldId="308"/>
        </pc:sldMkLst>
        <pc:spChg chg="del">
          <ac:chgData name="Alfred Smith" userId="3c60a3631c0db8ad" providerId="LiveId" clId="{A3DE30C3-5B55-4ADE-B46E-1BDE614F7F76}" dt="2024-07-12T06:35:45.687" v="0" actId="478"/>
          <ac:spMkLst>
            <pc:docMk/>
            <pc:sldMk cId="2869461528" sldId="308"/>
            <ac:spMk id="3" creationId="{77C8C5EB-7063-4EFF-9206-9F831A363AF1}"/>
          </ac:spMkLst>
        </pc:spChg>
        <pc:spChg chg="add mod">
          <ac:chgData name="Alfred Smith" userId="3c60a3631c0db8ad" providerId="LiveId" clId="{A3DE30C3-5B55-4ADE-B46E-1BDE614F7F76}" dt="2024-07-12T06:35:46.204" v="1"/>
          <ac:spMkLst>
            <pc:docMk/>
            <pc:sldMk cId="2869461528" sldId="308"/>
            <ac:spMk id="4" creationId="{F66AC065-2A66-5B45-0A4A-7DB81E941D06}"/>
          </ac:spMkLst>
        </pc:spChg>
      </pc:sldChg>
      <pc:sldChg chg="addSp modSp">
        <pc:chgData name="Alfred Smith" userId="3c60a3631c0db8ad" providerId="LiveId" clId="{A3DE30C3-5B55-4ADE-B46E-1BDE614F7F76}" dt="2024-07-12T06:36:28.101" v="2"/>
        <pc:sldMkLst>
          <pc:docMk/>
          <pc:sldMk cId="1727650077" sldId="427"/>
        </pc:sldMkLst>
        <pc:spChg chg="add mod">
          <ac:chgData name="Alfred Smith" userId="3c60a3631c0db8ad" providerId="LiveId" clId="{A3DE30C3-5B55-4ADE-B46E-1BDE614F7F76}" dt="2024-07-12T06:36:28.101" v="2"/>
          <ac:spMkLst>
            <pc:docMk/>
            <pc:sldMk cId="1727650077" sldId="427"/>
            <ac:spMk id="2" creationId="{AB76C954-2961-6B92-2335-08983B103B27}"/>
          </ac:spMkLst>
        </pc:spChg>
      </pc:sldChg>
      <pc:sldChg chg="modSp mod">
        <pc:chgData name="Alfred Smith" userId="3c60a3631c0db8ad" providerId="LiveId" clId="{A3DE30C3-5B55-4ADE-B46E-1BDE614F7F76}" dt="2024-07-12T09:01:02.726" v="87"/>
        <pc:sldMkLst>
          <pc:docMk/>
          <pc:sldMk cId="2174129452" sldId="428"/>
        </pc:sldMkLst>
        <pc:spChg chg="mod">
          <ac:chgData name="Alfred Smith" userId="3c60a3631c0db8ad" providerId="LiveId" clId="{A3DE30C3-5B55-4ADE-B46E-1BDE614F7F76}" dt="2024-07-12T08:52:14.983" v="17" actId="20577"/>
          <ac:spMkLst>
            <pc:docMk/>
            <pc:sldMk cId="2174129452" sldId="428"/>
            <ac:spMk id="4" creationId="{9A13E2D8-2F59-44C1-B1D2-79C300C26DD4}"/>
          </ac:spMkLst>
        </pc:spChg>
        <pc:spChg chg="mod">
          <ac:chgData name="Alfred Smith" userId="3c60a3631c0db8ad" providerId="LiveId" clId="{A3DE30C3-5B55-4ADE-B46E-1BDE614F7F76}" dt="2024-07-12T09:01:02.726" v="87"/>
          <ac:spMkLst>
            <pc:docMk/>
            <pc:sldMk cId="2174129452" sldId="428"/>
            <ac:spMk id="6" creationId="{416C064E-628E-47C0-A712-DB178FE9901E}"/>
          </ac:spMkLst>
        </pc:spChg>
      </pc:sldChg>
      <pc:sldChg chg="modSp mod">
        <pc:chgData name="Alfred Smith" userId="3c60a3631c0db8ad" providerId="LiveId" clId="{A3DE30C3-5B55-4ADE-B46E-1BDE614F7F76}" dt="2024-07-12T09:01:20.633" v="89" actId="404"/>
        <pc:sldMkLst>
          <pc:docMk/>
          <pc:sldMk cId="942615762" sldId="430"/>
        </pc:sldMkLst>
        <pc:spChg chg="mod">
          <ac:chgData name="Alfred Smith" userId="3c60a3631c0db8ad" providerId="LiveId" clId="{A3DE30C3-5B55-4ADE-B46E-1BDE614F7F76}" dt="2024-07-12T08:59:32.475" v="72" actId="20577"/>
          <ac:spMkLst>
            <pc:docMk/>
            <pc:sldMk cId="942615762" sldId="430"/>
            <ac:spMk id="4" creationId="{9A13E2D8-2F59-44C1-B1D2-79C300C26DD4}"/>
          </ac:spMkLst>
        </pc:spChg>
        <pc:spChg chg="mod">
          <ac:chgData name="Alfred Smith" userId="3c60a3631c0db8ad" providerId="LiveId" clId="{A3DE30C3-5B55-4ADE-B46E-1BDE614F7F76}" dt="2024-07-12T09:01:20.633" v="89" actId="404"/>
          <ac:spMkLst>
            <pc:docMk/>
            <pc:sldMk cId="942615762" sldId="430"/>
            <ac:spMk id="6" creationId="{416C064E-628E-47C0-A712-DB178FE9901E}"/>
          </ac:spMkLst>
        </pc:spChg>
        <pc:picChg chg="mod">
          <ac:chgData name="Alfred Smith" userId="3c60a3631c0db8ad" providerId="LiveId" clId="{A3DE30C3-5B55-4ADE-B46E-1BDE614F7F76}" dt="2024-07-12T09:00:34.302" v="77" actId="1076"/>
          <ac:picMkLst>
            <pc:docMk/>
            <pc:sldMk cId="942615762" sldId="430"/>
            <ac:picMk id="11" creationId="{973AC913-AED0-F647-F36E-1FADA85B7EF2}"/>
          </ac:picMkLst>
        </pc:picChg>
      </pc:sldChg>
      <pc:sldChg chg="modSp mod">
        <pc:chgData name="Alfred Smith" userId="3c60a3631c0db8ad" providerId="LiveId" clId="{A3DE30C3-5B55-4ADE-B46E-1BDE614F7F76}" dt="2024-07-12T09:01:34.421" v="90"/>
        <pc:sldMkLst>
          <pc:docMk/>
          <pc:sldMk cId="1886351016" sldId="432"/>
        </pc:sldMkLst>
        <pc:spChg chg="mod">
          <ac:chgData name="Alfred Smith" userId="3c60a3631c0db8ad" providerId="LiveId" clId="{A3DE30C3-5B55-4ADE-B46E-1BDE614F7F76}" dt="2024-07-12T09:01:34.421" v="90"/>
          <ac:spMkLst>
            <pc:docMk/>
            <pc:sldMk cId="1886351016" sldId="432"/>
            <ac:spMk id="6" creationId="{416C064E-628E-47C0-A712-DB178FE9901E}"/>
          </ac:spMkLst>
        </pc:spChg>
      </pc:sldChg>
      <pc:sldChg chg="modSp mod">
        <pc:chgData name="Alfred Smith" userId="3c60a3631c0db8ad" providerId="LiveId" clId="{A3DE30C3-5B55-4ADE-B46E-1BDE614F7F76}" dt="2024-07-12T09:01:51.672" v="92" actId="404"/>
        <pc:sldMkLst>
          <pc:docMk/>
          <pc:sldMk cId="882125327" sldId="434"/>
        </pc:sldMkLst>
        <pc:spChg chg="mod">
          <ac:chgData name="Alfred Smith" userId="3c60a3631c0db8ad" providerId="LiveId" clId="{A3DE30C3-5B55-4ADE-B46E-1BDE614F7F76}" dt="2024-07-12T08:54:19.468" v="53"/>
          <ac:spMkLst>
            <pc:docMk/>
            <pc:sldMk cId="882125327" sldId="434"/>
            <ac:spMk id="4" creationId="{9A13E2D8-2F59-44C1-B1D2-79C300C26DD4}"/>
          </ac:spMkLst>
        </pc:spChg>
        <pc:spChg chg="mod">
          <ac:chgData name="Alfred Smith" userId="3c60a3631c0db8ad" providerId="LiveId" clId="{A3DE30C3-5B55-4ADE-B46E-1BDE614F7F76}" dt="2024-07-12T09:01:51.672" v="92" actId="404"/>
          <ac:spMkLst>
            <pc:docMk/>
            <pc:sldMk cId="882125327" sldId="434"/>
            <ac:spMk id="6" creationId="{416C064E-628E-47C0-A712-DB178FE9901E}"/>
          </ac:spMkLst>
        </pc:spChg>
      </pc:sldChg>
      <pc:sldChg chg="modSp mod">
        <pc:chgData name="Alfred Smith" userId="3c60a3631c0db8ad" providerId="LiveId" clId="{A3DE30C3-5B55-4ADE-B46E-1BDE614F7F76}" dt="2024-07-12T09:02:05.770" v="93"/>
        <pc:sldMkLst>
          <pc:docMk/>
          <pc:sldMk cId="3261377596" sldId="438"/>
        </pc:sldMkLst>
        <pc:spChg chg="mod">
          <ac:chgData name="Alfred Smith" userId="3c60a3631c0db8ad" providerId="LiveId" clId="{A3DE30C3-5B55-4ADE-B46E-1BDE614F7F76}" dt="2024-07-12T08:54:32.256" v="54"/>
          <ac:spMkLst>
            <pc:docMk/>
            <pc:sldMk cId="3261377596" sldId="438"/>
            <ac:spMk id="4" creationId="{9A13E2D8-2F59-44C1-B1D2-79C300C26DD4}"/>
          </ac:spMkLst>
        </pc:spChg>
        <pc:spChg chg="mod">
          <ac:chgData name="Alfred Smith" userId="3c60a3631c0db8ad" providerId="LiveId" clId="{A3DE30C3-5B55-4ADE-B46E-1BDE614F7F76}" dt="2024-07-12T09:02:05.770" v="93"/>
          <ac:spMkLst>
            <pc:docMk/>
            <pc:sldMk cId="3261377596" sldId="438"/>
            <ac:spMk id="6" creationId="{416C064E-628E-47C0-A712-DB178FE9901E}"/>
          </ac:spMkLst>
        </pc:spChg>
      </pc:sldChg>
      <pc:sldChg chg="modSp mod">
        <pc:chgData name="Alfred Smith" userId="3c60a3631c0db8ad" providerId="LiveId" clId="{A3DE30C3-5B55-4ADE-B46E-1BDE614F7F76}" dt="2024-07-12T09:03:44.573" v="96"/>
        <pc:sldMkLst>
          <pc:docMk/>
          <pc:sldMk cId="2180228365" sldId="442"/>
        </pc:sldMkLst>
        <pc:spChg chg="mod">
          <ac:chgData name="Alfred Smith" userId="3c60a3631c0db8ad" providerId="LiveId" clId="{A3DE30C3-5B55-4ADE-B46E-1BDE614F7F76}" dt="2024-07-12T09:02:49.116" v="95" actId="6549"/>
          <ac:spMkLst>
            <pc:docMk/>
            <pc:sldMk cId="2180228365" sldId="442"/>
            <ac:spMk id="4" creationId="{9A13E2D8-2F59-44C1-B1D2-79C300C26DD4}"/>
          </ac:spMkLst>
        </pc:spChg>
        <pc:spChg chg="mod">
          <ac:chgData name="Alfred Smith" userId="3c60a3631c0db8ad" providerId="LiveId" clId="{A3DE30C3-5B55-4ADE-B46E-1BDE614F7F76}" dt="2024-07-12T09:03:44.573" v="96"/>
          <ac:spMkLst>
            <pc:docMk/>
            <pc:sldMk cId="2180228365" sldId="442"/>
            <ac:spMk id="6" creationId="{416C064E-628E-47C0-A712-DB178FE9901E}"/>
          </ac:spMkLst>
        </pc:spChg>
      </pc:sldChg>
      <pc:sldChg chg="modSp mod">
        <pc:chgData name="Alfred Smith" userId="3c60a3631c0db8ad" providerId="LiveId" clId="{A3DE30C3-5B55-4ADE-B46E-1BDE614F7F76}" dt="2024-07-12T09:04:01.738" v="97"/>
        <pc:sldMkLst>
          <pc:docMk/>
          <pc:sldMk cId="665805102" sldId="446"/>
        </pc:sldMkLst>
        <pc:spChg chg="mod">
          <ac:chgData name="Alfred Smith" userId="3c60a3631c0db8ad" providerId="LiveId" clId="{A3DE30C3-5B55-4ADE-B46E-1BDE614F7F76}" dt="2024-07-12T08:55:11.175" v="56"/>
          <ac:spMkLst>
            <pc:docMk/>
            <pc:sldMk cId="665805102" sldId="446"/>
            <ac:spMk id="4" creationId="{9A13E2D8-2F59-44C1-B1D2-79C300C26DD4}"/>
          </ac:spMkLst>
        </pc:spChg>
        <pc:spChg chg="mod">
          <ac:chgData name="Alfred Smith" userId="3c60a3631c0db8ad" providerId="LiveId" clId="{A3DE30C3-5B55-4ADE-B46E-1BDE614F7F76}" dt="2024-07-12T09:04:01.738" v="97"/>
          <ac:spMkLst>
            <pc:docMk/>
            <pc:sldMk cId="665805102" sldId="446"/>
            <ac:spMk id="6" creationId="{416C064E-628E-47C0-A712-DB178FE9901E}"/>
          </ac:spMkLst>
        </pc:spChg>
      </pc:sldChg>
      <pc:sldChg chg="modSp mod">
        <pc:chgData name="Alfred Smith" userId="3c60a3631c0db8ad" providerId="LiveId" clId="{A3DE30C3-5B55-4ADE-B46E-1BDE614F7F76}" dt="2024-07-12T09:04:20.794" v="98"/>
        <pc:sldMkLst>
          <pc:docMk/>
          <pc:sldMk cId="4002949039" sldId="452"/>
        </pc:sldMkLst>
        <pc:spChg chg="mod">
          <ac:chgData name="Alfred Smith" userId="3c60a3631c0db8ad" providerId="LiveId" clId="{A3DE30C3-5B55-4ADE-B46E-1BDE614F7F76}" dt="2024-07-12T08:55:32.707" v="57"/>
          <ac:spMkLst>
            <pc:docMk/>
            <pc:sldMk cId="4002949039" sldId="452"/>
            <ac:spMk id="4" creationId="{9A13E2D8-2F59-44C1-B1D2-79C300C26DD4}"/>
          </ac:spMkLst>
        </pc:spChg>
        <pc:spChg chg="mod">
          <ac:chgData name="Alfred Smith" userId="3c60a3631c0db8ad" providerId="LiveId" clId="{A3DE30C3-5B55-4ADE-B46E-1BDE614F7F76}" dt="2024-07-12T09:04:20.794" v="98"/>
          <ac:spMkLst>
            <pc:docMk/>
            <pc:sldMk cId="4002949039" sldId="452"/>
            <ac:spMk id="6" creationId="{416C064E-628E-47C0-A712-DB178FE9901E}"/>
          </ac:spMkLst>
        </pc:spChg>
      </pc:sldChg>
      <pc:sldChg chg="modSp mod">
        <pc:chgData name="Alfred Smith" userId="3c60a3631c0db8ad" providerId="LiveId" clId="{A3DE30C3-5B55-4ADE-B46E-1BDE614F7F76}" dt="2024-07-12T09:05:19.483" v="106" actId="404"/>
        <pc:sldMkLst>
          <pc:docMk/>
          <pc:sldMk cId="256326798" sldId="455"/>
        </pc:sldMkLst>
        <pc:spChg chg="mod">
          <ac:chgData name="Alfred Smith" userId="3c60a3631c0db8ad" providerId="LiveId" clId="{A3DE30C3-5B55-4ADE-B46E-1BDE614F7F76}" dt="2024-07-12T08:56:14.170" v="64" actId="404"/>
          <ac:spMkLst>
            <pc:docMk/>
            <pc:sldMk cId="256326798" sldId="455"/>
            <ac:spMk id="4" creationId="{9A13E2D8-2F59-44C1-B1D2-79C300C26DD4}"/>
          </ac:spMkLst>
        </pc:spChg>
        <pc:spChg chg="mod">
          <ac:chgData name="Alfred Smith" userId="3c60a3631c0db8ad" providerId="LiveId" clId="{A3DE30C3-5B55-4ADE-B46E-1BDE614F7F76}" dt="2024-07-12T09:05:19.483" v="106" actId="404"/>
          <ac:spMkLst>
            <pc:docMk/>
            <pc:sldMk cId="256326798" sldId="455"/>
            <ac:spMk id="6" creationId="{416C064E-628E-47C0-A712-DB178FE9901E}"/>
          </ac:spMkLst>
        </pc:spChg>
      </pc:sldChg>
      <pc:sldChg chg="modSp mod">
        <pc:chgData name="Alfred Smith" userId="3c60a3631c0db8ad" providerId="LiveId" clId="{A3DE30C3-5B55-4ADE-B46E-1BDE614F7F76}" dt="2024-07-12T09:05:33.904" v="107"/>
        <pc:sldMkLst>
          <pc:docMk/>
          <pc:sldMk cId="4257839128" sldId="457"/>
        </pc:sldMkLst>
        <pc:spChg chg="mod">
          <ac:chgData name="Alfred Smith" userId="3c60a3631c0db8ad" providerId="LiveId" clId="{A3DE30C3-5B55-4ADE-B46E-1BDE614F7F76}" dt="2024-07-12T08:56:30.750" v="65"/>
          <ac:spMkLst>
            <pc:docMk/>
            <pc:sldMk cId="4257839128" sldId="457"/>
            <ac:spMk id="4" creationId="{9A13E2D8-2F59-44C1-B1D2-79C300C26DD4}"/>
          </ac:spMkLst>
        </pc:spChg>
        <pc:spChg chg="mod">
          <ac:chgData name="Alfred Smith" userId="3c60a3631c0db8ad" providerId="LiveId" clId="{A3DE30C3-5B55-4ADE-B46E-1BDE614F7F76}" dt="2024-07-12T09:05:33.904" v="107"/>
          <ac:spMkLst>
            <pc:docMk/>
            <pc:sldMk cId="4257839128" sldId="457"/>
            <ac:spMk id="6" creationId="{416C064E-628E-47C0-A712-DB178FE9901E}"/>
          </ac:spMkLst>
        </pc:spChg>
      </pc:sldChg>
      <pc:sldChg chg="modSp mod">
        <pc:chgData name="Alfred Smith" userId="3c60a3631c0db8ad" providerId="LiveId" clId="{A3DE30C3-5B55-4ADE-B46E-1BDE614F7F76}" dt="2024-07-12T09:07:03.108" v="109"/>
        <pc:sldMkLst>
          <pc:docMk/>
          <pc:sldMk cId="3272387165" sldId="460"/>
        </pc:sldMkLst>
        <pc:spChg chg="mod">
          <ac:chgData name="Alfred Smith" userId="3c60a3631c0db8ad" providerId="LiveId" clId="{A3DE30C3-5B55-4ADE-B46E-1BDE614F7F76}" dt="2024-07-12T09:06:38.951" v="108"/>
          <ac:spMkLst>
            <pc:docMk/>
            <pc:sldMk cId="3272387165" sldId="460"/>
            <ac:spMk id="4" creationId="{9A13E2D8-2F59-44C1-B1D2-79C300C26DD4}"/>
          </ac:spMkLst>
        </pc:spChg>
        <pc:spChg chg="mod">
          <ac:chgData name="Alfred Smith" userId="3c60a3631c0db8ad" providerId="LiveId" clId="{A3DE30C3-5B55-4ADE-B46E-1BDE614F7F76}" dt="2024-07-12T09:07:03.108" v="109"/>
          <ac:spMkLst>
            <pc:docMk/>
            <pc:sldMk cId="3272387165" sldId="460"/>
            <ac:spMk id="6" creationId="{416C064E-628E-47C0-A712-DB178FE9901E}"/>
          </ac:spMkLst>
        </pc:spChg>
      </pc:sldChg>
      <pc:sldChg chg="modSp mod">
        <pc:chgData name="Alfred Smith" userId="3c60a3631c0db8ad" providerId="LiveId" clId="{A3DE30C3-5B55-4ADE-B46E-1BDE614F7F76}" dt="2024-07-12T09:07:16.159" v="110"/>
        <pc:sldMkLst>
          <pc:docMk/>
          <pc:sldMk cId="3140115622" sldId="461"/>
        </pc:sldMkLst>
        <pc:spChg chg="mod">
          <ac:chgData name="Alfred Smith" userId="3c60a3631c0db8ad" providerId="LiveId" clId="{A3DE30C3-5B55-4ADE-B46E-1BDE614F7F76}" dt="2024-07-12T08:57:37.431" v="68" actId="6549"/>
          <ac:spMkLst>
            <pc:docMk/>
            <pc:sldMk cId="3140115622" sldId="461"/>
            <ac:spMk id="4" creationId="{9A13E2D8-2F59-44C1-B1D2-79C300C26DD4}"/>
          </ac:spMkLst>
        </pc:spChg>
        <pc:spChg chg="mod">
          <ac:chgData name="Alfred Smith" userId="3c60a3631c0db8ad" providerId="LiveId" clId="{A3DE30C3-5B55-4ADE-B46E-1BDE614F7F76}" dt="2024-07-12T09:07:16.159" v="110"/>
          <ac:spMkLst>
            <pc:docMk/>
            <pc:sldMk cId="3140115622" sldId="461"/>
            <ac:spMk id="6" creationId="{416C064E-628E-47C0-A712-DB178FE9901E}"/>
          </ac:spMkLst>
        </pc:spChg>
      </pc:sldChg>
      <pc:sldChg chg="addSp delSp modSp mod">
        <pc:chgData name="Alfred Smith" userId="3c60a3631c0db8ad" providerId="LiveId" clId="{A3DE30C3-5B55-4ADE-B46E-1BDE614F7F76}" dt="2024-07-12T09:04:43.832" v="101" actId="404"/>
        <pc:sldMkLst>
          <pc:docMk/>
          <pc:sldMk cId="2889972406" sldId="466"/>
        </pc:sldMkLst>
        <pc:spChg chg="add del mod">
          <ac:chgData name="Alfred Smith" userId="3c60a3631c0db8ad" providerId="LiveId" clId="{A3DE30C3-5B55-4ADE-B46E-1BDE614F7F76}" dt="2024-07-12T08:55:55.063" v="61" actId="22"/>
          <ac:spMkLst>
            <pc:docMk/>
            <pc:sldMk cId="2889972406" sldId="466"/>
            <ac:spMk id="3" creationId="{B69F2144-917C-1AEF-E418-E9D49881666B}"/>
          </ac:spMkLst>
        </pc:spChg>
        <pc:spChg chg="mod">
          <ac:chgData name="Alfred Smith" userId="3c60a3631c0db8ad" providerId="LiveId" clId="{A3DE30C3-5B55-4ADE-B46E-1BDE614F7F76}" dt="2024-07-12T08:55:57.343" v="62"/>
          <ac:spMkLst>
            <pc:docMk/>
            <pc:sldMk cId="2889972406" sldId="466"/>
            <ac:spMk id="4" creationId="{9A13E2D8-2F59-44C1-B1D2-79C300C26DD4}"/>
          </ac:spMkLst>
        </pc:spChg>
        <pc:spChg chg="mod">
          <ac:chgData name="Alfred Smith" userId="3c60a3631c0db8ad" providerId="LiveId" clId="{A3DE30C3-5B55-4ADE-B46E-1BDE614F7F76}" dt="2024-07-12T09:04:43.832" v="101" actId="404"/>
          <ac:spMkLst>
            <pc:docMk/>
            <pc:sldMk cId="2889972406" sldId="466"/>
            <ac:spMk id="6" creationId="{416C064E-628E-47C0-A712-DB178FE9901E}"/>
          </ac:spMkLst>
        </pc:spChg>
      </pc:sldChg>
      <pc:sldChg chg="modSp mod">
        <pc:chgData name="Alfred Smith" userId="3c60a3631c0db8ad" providerId="LiveId" clId="{A3DE30C3-5B55-4ADE-B46E-1BDE614F7F76}" dt="2024-07-12T09:07:31.528" v="111"/>
        <pc:sldMkLst>
          <pc:docMk/>
          <pc:sldMk cId="4001454791" sldId="467"/>
        </pc:sldMkLst>
        <pc:spChg chg="mod">
          <ac:chgData name="Alfred Smith" userId="3c60a3631c0db8ad" providerId="LiveId" clId="{A3DE30C3-5B55-4ADE-B46E-1BDE614F7F76}" dt="2024-07-12T08:57:52.986" v="69"/>
          <ac:spMkLst>
            <pc:docMk/>
            <pc:sldMk cId="4001454791" sldId="467"/>
            <ac:spMk id="4" creationId="{9A13E2D8-2F59-44C1-B1D2-79C300C26DD4}"/>
          </ac:spMkLst>
        </pc:spChg>
        <pc:spChg chg="mod">
          <ac:chgData name="Alfred Smith" userId="3c60a3631c0db8ad" providerId="LiveId" clId="{A3DE30C3-5B55-4ADE-B46E-1BDE614F7F76}" dt="2024-07-12T09:07:31.528" v="111"/>
          <ac:spMkLst>
            <pc:docMk/>
            <pc:sldMk cId="4001454791" sldId="467"/>
            <ac:spMk id="6" creationId="{416C064E-628E-47C0-A712-DB178FE9901E}"/>
          </ac:spMkLst>
        </pc:spChg>
      </pc:sldChg>
    </pc:docChg>
  </pc:docChgLst>
  <pc:docChgLst>
    <pc:chgData name="Leonie Smith" userId="fed1330f33f5650e" providerId="LiveId" clId="{95312994-B12F-4BCB-A05F-D975A9C99D6A}"/>
    <pc:docChg chg="modSld">
      <pc:chgData name="Leonie Smith" userId="fed1330f33f5650e" providerId="LiveId" clId="{95312994-B12F-4BCB-A05F-D975A9C99D6A}" dt="2023-11-29T07:12:30.118" v="84" actId="20577"/>
      <pc:docMkLst>
        <pc:docMk/>
      </pc:docMkLst>
      <pc:sldChg chg="addSp delSp modSp mod modTransition modAnim modNotesTx">
        <pc:chgData name="Leonie Smith" userId="fed1330f33f5650e" providerId="LiveId" clId="{95312994-B12F-4BCB-A05F-D975A9C99D6A}" dt="2023-11-29T07:12:30.118" v="84" actId="20577"/>
        <pc:sldMkLst>
          <pc:docMk/>
          <pc:sldMk cId="2869461528" sldId="308"/>
        </pc:sldMkLst>
        <pc:picChg chg="del">
          <ac:chgData name="Leonie Smith" userId="fed1330f33f5650e" providerId="LiveId" clId="{95312994-B12F-4BCB-A05F-D975A9C99D6A}" dt="2023-11-28T08:05:46.025" v="1"/>
          <ac:picMkLst>
            <pc:docMk/>
            <pc:sldMk cId="2869461528" sldId="308"/>
            <ac:picMk id="5" creationId="{28A3F68D-B3D7-0A13-19D1-67CD3968861C}"/>
          </ac:picMkLst>
        </pc:picChg>
        <pc:picChg chg="add del mod">
          <ac:chgData name="Leonie Smith" userId="fed1330f33f5650e" providerId="LiveId" clId="{95312994-B12F-4BCB-A05F-D975A9C99D6A}" dt="2023-11-28T08:05:52.944" v="2"/>
          <ac:picMkLst>
            <pc:docMk/>
            <pc:sldMk cId="2869461528" sldId="308"/>
            <ac:picMk id="6" creationId="{6F93C219-4CA6-C2C7-6754-F31C0948EA9B}"/>
          </ac:picMkLst>
        </pc:picChg>
        <pc:picChg chg="add mod">
          <ac:chgData name="Leonie Smith" userId="fed1330f33f5650e" providerId="LiveId" clId="{95312994-B12F-4BCB-A05F-D975A9C99D6A}" dt="2023-11-28T08:05:52.944" v="2"/>
          <ac:picMkLst>
            <pc:docMk/>
            <pc:sldMk cId="2869461528" sldId="308"/>
            <ac:picMk id="7" creationId="{100AF014-067B-280E-EC95-5194A1DA829A}"/>
          </ac:picMkLst>
        </pc:picChg>
      </pc:sldChg>
      <pc:sldChg chg="addSp delSp modSp mod modTransition modAnim">
        <pc:chgData name="Leonie Smith" userId="fed1330f33f5650e" providerId="LiveId" clId="{95312994-B12F-4BCB-A05F-D975A9C99D6A}" dt="2023-11-28T08:06:14.517" v="5"/>
        <pc:sldMkLst>
          <pc:docMk/>
          <pc:sldMk cId="1003827451" sldId="426"/>
        </pc:sldMkLst>
        <pc:picChg chg="del">
          <ac:chgData name="Leonie Smith" userId="fed1330f33f5650e" providerId="LiveId" clId="{95312994-B12F-4BCB-A05F-D975A9C99D6A}" dt="2023-11-28T08:06:07.537" v="4"/>
          <ac:picMkLst>
            <pc:docMk/>
            <pc:sldMk cId="1003827451" sldId="426"/>
            <ac:picMk id="3" creationId="{2D964C9A-486C-87B7-C0B8-40DE82D7BDEE}"/>
          </ac:picMkLst>
        </pc:picChg>
        <pc:picChg chg="add del mod">
          <ac:chgData name="Leonie Smith" userId="fed1330f33f5650e" providerId="LiveId" clId="{95312994-B12F-4BCB-A05F-D975A9C99D6A}" dt="2023-11-28T08:06:14.517" v="5"/>
          <ac:picMkLst>
            <pc:docMk/>
            <pc:sldMk cId="1003827451" sldId="426"/>
            <ac:picMk id="5" creationId="{66F15053-B216-66A9-93E8-974835BCF04C}"/>
          </ac:picMkLst>
        </pc:picChg>
        <pc:picChg chg="add mod">
          <ac:chgData name="Leonie Smith" userId="fed1330f33f5650e" providerId="LiveId" clId="{95312994-B12F-4BCB-A05F-D975A9C99D6A}" dt="2023-11-28T08:06:14.517" v="5"/>
          <ac:picMkLst>
            <pc:docMk/>
            <pc:sldMk cId="1003827451" sldId="426"/>
            <ac:picMk id="7" creationId="{8F900BF9-1AC0-A2B4-B77E-0FC54FC8FE38}"/>
          </ac:picMkLst>
        </pc:picChg>
      </pc:sldChg>
      <pc:sldChg chg="addSp delSp modSp mod modTransition modAnim">
        <pc:chgData name="Leonie Smith" userId="fed1330f33f5650e" providerId="LiveId" clId="{95312994-B12F-4BCB-A05F-D975A9C99D6A}" dt="2023-11-28T08:06:47.167" v="8"/>
        <pc:sldMkLst>
          <pc:docMk/>
          <pc:sldMk cId="2174129452" sldId="428"/>
        </pc:sldMkLst>
        <pc:picChg chg="add del mod">
          <ac:chgData name="Leonie Smith" userId="fed1330f33f5650e" providerId="LiveId" clId="{95312994-B12F-4BCB-A05F-D975A9C99D6A}" dt="2023-11-28T08:06:47.167" v="8"/>
          <ac:picMkLst>
            <pc:docMk/>
            <pc:sldMk cId="2174129452" sldId="428"/>
            <ac:picMk id="3" creationId="{632E4DDF-BBCD-BAC5-7489-CD0F634381BB}"/>
          </ac:picMkLst>
        </pc:picChg>
        <pc:picChg chg="add mod">
          <ac:chgData name="Leonie Smith" userId="fed1330f33f5650e" providerId="LiveId" clId="{95312994-B12F-4BCB-A05F-D975A9C99D6A}" dt="2023-11-28T08:06:47.167" v="8"/>
          <ac:picMkLst>
            <pc:docMk/>
            <pc:sldMk cId="2174129452" sldId="428"/>
            <ac:picMk id="5" creationId="{CF70DEB6-9EEC-5384-4136-9914B22DCB7A}"/>
          </ac:picMkLst>
        </pc:picChg>
        <pc:picChg chg="del">
          <ac:chgData name="Leonie Smith" userId="fed1330f33f5650e" providerId="LiveId" clId="{95312994-B12F-4BCB-A05F-D975A9C99D6A}" dt="2023-11-28T08:06:25.701" v="7"/>
          <ac:picMkLst>
            <pc:docMk/>
            <pc:sldMk cId="2174129452" sldId="428"/>
            <ac:picMk id="12" creationId="{1F176541-7BB8-EBFB-11BB-3A5FBA720023}"/>
          </ac:picMkLst>
        </pc:picChg>
      </pc:sldChg>
      <pc:sldChg chg="addSp delSp modSp mod modTransition modAnim">
        <pc:chgData name="Leonie Smith" userId="fed1330f33f5650e" providerId="LiveId" clId="{95312994-B12F-4BCB-A05F-D975A9C99D6A}" dt="2023-11-28T08:07:29.511" v="14"/>
        <pc:sldMkLst>
          <pc:docMk/>
          <pc:sldMk cId="942615762" sldId="430"/>
        </pc:sldMkLst>
        <pc:picChg chg="del">
          <ac:chgData name="Leonie Smith" userId="fed1330f33f5650e" providerId="LiveId" clId="{95312994-B12F-4BCB-A05F-D975A9C99D6A}" dt="2023-11-28T08:06:59.364" v="10"/>
          <ac:picMkLst>
            <pc:docMk/>
            <pc:sldMk cId="942615762" sldId="430"/>
            <ac:picMk id="2" creationId="{DE06E611-FFD4-CD1D-CB5F-C9DBBC23EF69}"/>
          </ac:picMkLst>
        </pc:picChg>
        <pc:picChg chg="add del mod">
          <ac:chgData name="Leonie Smith" userId="fed1330f33f5650e" providerId="LiveId" clId="{95312994-B12F-4BCB-A05F-D975A9C99D6A}" dt="2023-11-28T08:07:10.904" v="11"/>
          <ac:picMkLst>
            <pc:docMk/>
            <pc:sldMk cId="942615762" sldId="430"/>
            <ac:picMk id="5" creationId="{7BCF1E77-D7CC-28C0-0E08-929596D0A3A2}"/>
          </ac:picMkLst>
        </pc:picChg>
        <pc:picChg chg="add del mod">
          <ac:chgData name="Leonie Smith" userId="fed1330f33f5650e" providerId="LiveId" clId="{95312994-B12F-4BCB-A05F-D975A9C99D6A}" dt="2023-11-28T08:07:16.293" v="13"/>
          <ac:picMkLst>
            <pc:docMk/>
            <pc:sldMk cId="942615762" sldId="430"/>
            <ac:picMk id="7" creationId="{2C446797-2C0A-F70D-891D-A2D32E5B6F72}"/>
          </ac:picMkLst>
        </pc:picChg>
        <pc:picChg chg="add del mod ord">
          <ac:chgData name="Leonie Smith" userId="fed1330f33f5650e" providerId="LiveId" clId="{95312994-B12F-4BCB-A05F-D975A9C99D6A}" dt="2023-11-28T08:07:29.511" v="14"/>
          <ac:picMkLst>
            <pc:docMk/>
            <pc:sldMk cId="942615762" sldId="430"/>
            <ac:picMk id="10" creationId="{BD3509B8-5DBD-7DB7-A663-676686BE7A65}"/>
          </ac:picMkLst>
        </pc:picChg>
        <pc:picChg chg="add mod">
          <ac:chgData name="Leonie Smith" userId="fed1330f33f5650e" providerId="LiveId" clId="{95312994-B12F-4BCB-A05F-D975A9C99D6A}" dt="2023-11-28T08:07:29.511" v="14"/>
          <ac:picMkLst>
            <pc:docMk/>
            <pc:sldMk cId="942615762" sldId="430"/>
            <ac:picMk id="11" creationId="{973AC913-AED0-F647-F36E-1FADA85B7EF2}"/>
          </ac:picMkLst>
        </pc:picChg>
      </pc:sldChg>
      <pc:sldChg chg="addSp delSp modSp mod modTransition modAnim">
        <pc:chgData name="Leonie Smith" userId="fed1330f33f5650e" providerId="LiveId" clId="{95312994-B12F-4BCB-A05F-D975A9C99D6A}" dt="2023-11-29T07:11:38.519" v="74"/>
        <pc:sldMkLst>
          <pc:docMk/>
          <pc:sldMk cId="1886351016" sldId="432"/>
        </pc:sldMkLst>
        <pc:picChg chg="add del mod ord">
          <ac:chgData name="Leonie Smith" userId="fed1330f33f5650e" providerId="LiveId" clId="{95312994-B12F-4BCB-A05F-D975A9C99D6A}" dt="2023-11-29T07:11:38.519" v="74"/>
          <ac:picMkLst>
            <pc:docMk/>
            <pc:sldMk cId="1886351016" sldId="432"/>
            <ac:picMk id="3" creationId="{4B611884-845A-B762-0CB6-0E97CD761D4B}"/>
          </ac:picMkLst>
        </pc:picChg>
        <pc:picChg chg="add del mod">
          <ac:chgData name="Leonie Smith" userId="fed1330f33f5650e" providerId="LiveId" clId="{95312994-B12F-4BCB-A05F-D975A9C99D6A}" dt="2023-11-28T08:08:05.599" v="17"/>
          <ac:picMkLst>
            <pc:docMk/>
            <pc:sldMk cId="1886351016" sldId="432"/>
            <ac:picMk id="3" creationId="{654FCA79-F70B-210A-7242-2CD706C566D9}"/>
          </ac:picMkLst>
        </pc:picChg>
        <pc:picChg chg="add mod">
          <ac:chgData name="Leonie Smith" userId="fed1330f33f5650e" providerId="LiveId" clId="{95312994-B12F-4BCB-A05F-D975A9C99D6A}" dt="2023-11-29T07:11:38.519" v="74"/>
          <ac:picMkLst>
            <pc:docMk/>
            <pc:sldMk cId="1886351016" sldId="432"/>
            <ac:picMk id="5" creationId="{57A43715-E061-6334-6157-6117ADFC3F2E}"/>
          </ac:picMkLst>
        </pc:picChg>
        <pc:picChg chg="add del mod">
          <ac:chgData name="Leonie Smith" userId="fed1330f33f5650e" providerId="LiveId" clId="{95312994-B12F-4BCB-A05F-D975A9C99D6A}" dt="2023-11-28T08:08:09.511" v="19"/>
          <ac:picMkLst>
            <pc:docMk/>
            <pc:sldMk cId="1886351016" sldId="432"/>
            <ac:picMk id="5" creationId="{85902E50-6621-7FE2-2438-5CCFD855839D}"/>
          </ac:picMkLst>
        </pc:picChg>
        <pc:picChg chg="del">
          <ac:chgData name="Leonie Smith" userId="fed1330f33f5650e" providerId="LiveId" clId="{95312994-B12F-4BCB-A05F-D975A9C99D6A}" dt="2023-11-28T08:07:43.610" v="16"/>
          <ac:picMkLst>
            <pc:docMk/>
            <pc:sldMk cId="1886351016" sldId="432"/>
            <ac:picMk id="7" creationId="{6214642D-0E05-9D84-B281-944A0F60E3A7}"/>
          </ac:picMkLst>
        </pc:picChg>
        <pc:picChg chg="add del mod ord">
          <ac:chgData name="Leonie Smith" userId="fed1330f33f5650e" providerId="LiveId" clId="{95312994-B12F-4BCB-A05F-D975A9C99D6A}" dt="2023-11-28T08:08:28.702" v="20"/>
          <ac:picMkLst>
            <pc:docMk/>
            <pc:sldMk cId="1886351016" sldId="432"/>
            <ac:picMk id="10" creationId="{F9DA0693-D8D0-E826-9BB3-B055349C219D}"/>
          </ac:picMkLst>
        </pc:picChg>
        <pc:picChg chg="add del mod">
          <ac:chgData name="Leonie Smith" userId="fed1330f33f5650e" providerId="LiveId" clId="{95312994-B12F-4BCB-A05F-D975A9C99D6A}" dt="2023-11-29T07:11:21.828" v="73"/>
          <ac:picMkLst>
            <pc:docMk/>
            <pc:sldMk cId="1886351016" sldId="432"/>
            <ac:picMk id="11" creationId="{7B57565C-A82C-0AB2-EA35-6EBFDA75687F}"/>
          </ac:picMkLst>
        </pc:picChg>
      </pc:sldChg>
      <pc:sldChg chg="addSp delSp modSp mod modTransition modAnim">
        <pc:chgData name="Leonie Smith" userId="fed1330f33f5650e" providerId="LiveId" clId="{95312994-B12F-4BCB-A05F-D975A9C99D6A}" dt="2023-11-28T08:08:58.571" v="23"/>
        <pc:sldMkLst>
          <pc:docMk/>
          <pc:sldMk cId="882125327" sldId="434"/>
        </pc:sldMkLst>
        <pc:picChg chg="add del mod">
          <ac:chgData name="Leonie Smith" userId="fed1330f33f5650e" providerId="LiveId" clId="{95312994-B12F-4BCB-A05F-D975A9C99D6A}" dt="2023-11-28T08:08:58.571" v="23"/>
          <ac:picMkLst>
            <pc:docMk/>
            <pc:sldMk cId="882125327" sldId="434"/>
            <ac:picMk id="3" creationId="{947E1638-1317-0E10-65BD-5EE48788C4BA}"/>
          </ac:picMkLst>
        </pc:picChg>
        <pc:picChg chg="del">
          <ac:chgData name="Leonie Smith" userId="fed1330f33f5650e" providerId="LiveId" clId="{95312994-B12F-4BCB-A05F-D975A9C99D6A}" dt="2023-11-28T08:08:44.958" v="22"/>
          <ac:picMkLst>
            <pc:docMk/>
            <pc:sldMk cId="882125327" sldId="434"/>
            <ac:picMk id="5" creationId="{09A7A700-7785-567B-5286-0D31B4A98E51}"/>
          </ac:picMkLst>
        </pc:picChg>
        <pc:picChg chg="add mod">
          <ac:chgData name="Leonie Smith" userId="fed1330f33f5650e" providerId="LiveId" clId="{95312994-B12F-4BCB-A05F-D975A9C99D6A}" dt="2023-11-28T08:08:58.571" v="23"/>
          <ac:picMkLst>
            <pc:docMk/>
            <pc:sldMk cId="882125327" sldId="434"/>
            <ac:picMk id="7" creationId="{84367088-6B07-BCB8-4922-8AEE835AA226}"/>
          </ac:picMkLst>
        </pc:picChg>
      </pc:sldChg>
      <pc:sldChg chg="addSp delSp modSp mod modTransition modAnim">
        <pc:chgData name="Leonie Smith" userId="fed1330f33f5650e" providerId="LiveId" clId="{95312994-B12F-4BCB-A05F-D975A9C99D6A}" dt="2023-11-28T08:09:34.247" v="29"/>
        <pc:sldMkLst>
          <pc:docMk/>
          <pc:sldMk cId="3261377596" sldId="438"/>
        </pc:sldMkLst>
        <pc:picChg chg="del">
          <ac:chgData name="Leonie Smith" userId="fed1330f33f5650e" providerId="LiveId" clId="{95312994-B12F-4BCB-A05F-D975A9C99D6A}" dt="2023-11-28T08:09:07.132" v="25"/>
          <ac:picMkLst>
            <pc:docMk/>
            <pc:sldMk cId="3261377596" sldId="438"/>
            <ac:picMk id="3" creationId="{CDB25630-48BE-C951-22DB-413A8ED3E42F}"/>
          </ac:picMkLst>
        </pc:picChg>
        <pc:picChg chg="add del mod">
          <ac:chgData name="Leonie Smith" userId="fed1330f33f5650e" providerId="LiveId" clId="{95312994-B12F-4BCB-A05F-D975A9C99D6A}" dt="2023-11-28T08:09:16.881" v="26"/>
          <ac:picMkLst>
            <pc:docMk/>
            <pc:sldMk cId="3261377596" sldId="438"/>
            <ac:picMk id="5" creationId="{6AB04091-FE1C-BED6-0D26-3CB05B3E3BE3}"/>
          </ac:picMkLst>
        </pc:picChg>
        <pc:picChg chg="add del mod">
          <ac:chgData name="Leonie Smith" userId="fed1330f33f5650e" providerId="LiveId" clId="{95312994-B12F-4BCB-A05F-D975A9C99D6A}" dt="2023-11-28T08:09:21.343" v="28"/>
          <ac:picMkLst>
            <pc:docMk/>
            <pc:sldMk cId="3261377596" sldId="438"/>
            <ac:picMk id="7" creationId="{F3075BB0-A0D2-B09B-D03B-EBCF25C03D99}"/>
          </ac:picMkLst>
        </pc:picChg>
        <pc:picChg chg="add del mod ord">
          <ac:chgData name="Leonie Smith" userId="fed1330f33f5650e" providerId="LiveId" clId="{95312994-B12F-4BCB-A05F-D975A9C99D6A}" dt="2023-11-28T08:09:34.247" v="29"/>
          <ac:picMkLst>
            <pc:docMk/>
            <pc:sldMk cId="3261377596" sldId="438"/>
            <ac:picMk id="10" creationId="{3E193F63-0CEB-660C-B57F-9104AFDAF2C9}"/>
          </ac:picMkLst>
        </pc:picChg>
        <pc:picChg chg="add mod">
          <ac:chgData name="Leonie Smith" userId="fed1330f33f5650e" providerId="LiveId" clId="{95312994-B12F-4BCB-A05F-D975A9C99D6A}" dt="2023-11-28T08:09:34.247" v="29"/>
          <ac:picMkLst>
            <pc:docMk/>
            <pc:sldMk cId="3261377596" sldId="438"/>
            <ac:picMk id="11" creationId="{4373DE6F-7369-C53B-7089-BFEDFFD64288}"/>
          </ac:picMkLst>
        </pc:picChg>
      </pc:sldChg>
      <pc:sldChg chg="addSp delSp modSp mod modTransition modAnim">
        <pc:chgData name="Leonie Smith" userId="fed1330f33f5650e" providerId="LiveId" clId="{95312994-B12F-4BCB-A05F-D975A9C99D6A}" dt="2023-11-28T08:09:55.749" v="32"/>
        <pc:sldMkLst>
          <pc:docMk/>
          <pc:sldMk cId="2180228365" sldId="442"/>
        </pc:sldMkLst>
        <pc:picChg chg="add del mod">
          <ac:chgData name="Leonie Smith" userId="fed1330f33f5650e" providerId="LiveId" clId="{95312994-B12F-4BCB-A05F-D975A9C99D6A}" dt="2023-11-28T08:09:55.749" v="32"/>
          <ac:picMkLst>
            <pc:docMk/>
            <pc:sldMk cId="2180228365" sldId="442"/>
            <ac:picMk id="3" creationId="{A7F9A5F9-2FEC-DCB9-4BB5-14C6EAAAFA17}"/>
          </ac:picMkLst>
        </pc:picChg>
        <pc:picChg chg="add mod">
          <ac:chgData name="Leonie Smith" userId="fed1330f33f5650e" providerId="LiveId" clId="{95312994-B12F-4BCB-A05F-D975A9C99D6A}" dt="2023-11-28T08:09:55.749" v="32"/>
          <ac:picMkLst>
            <pc:docMk/>
            <pc:sldMk cId="2180228365" sldId="442"/>
            <ac:picMk id="5" creationId="{BE83C4A7-9EB4-E7D4-8A8D-C279458C8CC9}"/>
          </ac:picMkLst>
        </pc:picChg>
        <pc:picChg chg="del">
          <ac:chgData name="Leonie Smith" userId="fed1330f33f5650e" providerId="LiveId" clId="{95312994-B12F-4BCB-A05F-D975A9C99D6A}" dt="2023-11-28T08:09:43.176" v="31"/>
          <ac:picMkLst>
            <pc:docMk/>
            <pc:sldMk cId="2180228365" sldId="442"/>
            <ac:picMk id="7" creationId="{508D827D-32D4-5A15-A4A4-FA3BBA6756E1}"/>
          </ac:picMkLst>
        </pc:picChg>
      </pc:sldChg>
      <pc:sldChg chg="addSp delSp modSp mod modTransition modAnim">
        <pc:chgData name="Leonie Smith" userId="fed1330f33f5650e" providerId="LiveId" clId="{95312994-B12F-4BCB-A05F-D975A9C99D6A}" dt="2023-11-28T08:10:30.921" v="38"/>
        <pc:sldMkLst>
          <pc:docMk/>
          <pc:sldMk cId="665805102" sldId="446"/>
        </pc:sldMkLst>
        <pc:picChg chg="del">
          <ac:chgData name="Leonie Smith" userId="fed1330f33f5650e" providerId="LiveId" clId="{95312994-B12F-4BCB-A05F-D975A9C99D6A}" dt="2023-11-28T08:10:07.092" v="34"/>
          <ac:picMkLst>
            <pc:docMk/>
            <pc:sldMk cId="665805102" sldId="446"/>
            <ac:picMk id="3" creationId="{DD44C323-9F68-C223-1B3F-C01824D318D3}"/>
          </ac:picMkLst>
        </pc:picChg>
        <pc:picChg chg="add del mod">
          <ac:chgData name="Leonie Smith" userId="fed1330f33f5650e" providerId="LiveId" clId="{95312994-B12F-4BCB-A05F-D975A9C99D6A}" dt="2023-11-28T08:10:14.825" v="35"/>
          <ac:picMkLst>
            <pc:docMk/>
            <pc:sldMk cId="665805102" sldId="446"/>
            <ac:picMk id="5" creationId="{45C83634-2EFE-A4FC-FB74-AE1F113EB984}"/>
          </ac:picMkLst>
        </pc:picChg>
        <pc:picChg chg="add del mod">
          <ac:chgData name="Leonie Smith" userId="fed1330f33f5650e" providerId="LiveId" clId="{95312994-B12F-4BCB-A05F-D975A9C99D6A}" dt="2023-11-28T08:10:20.676" v="37"/>
          <ac:picMkLst>
            <pc:docMk/>
            <pc:sldMk cId="665805102" sldId="446"/>
            <ac:picMk id="7" creationId="{48358C39-AD0E-DEF6-1DFB-124D02D18601}"/>
          </ac:picMkLst>
        </pc:picChg>
        <pc:picChg chg="add del mod ord">
          <ac:chgData name="Leonie Smith" userId="fed1330f33f5650e" providerId="LiveId" clId="{95312994-B12F-4BCB-A05F-D975A9C99D6A}" dt="2023-11-28T08:10:30.921" v="38"/>
          <ac:picMkLst>
            <pc:docMk/>
            <pc:sldMk cId="665805102" sldId="446"/>
            <ac:picMk id="10" creationId="{424A08A1-544E-1ED0-30B8-08ADE787F940}"/>
          </ac:picMkLst>
        </pc:picChg>
        <pc:picChg chg="add mod">
          <ac:chgData name="Leonie Smith" userId="fed1330f33f5650e" providerId="LiveId" clId="{95312994-B12F-4BCB-A05F-D975A9C99D6A}" dt="2023-11-28T08:10:30.921" v="38"/>
          <ac:picMkLst>
            <pc:docMk/>
            <pc:sldMk cId="665805102" sldId="446"/>
            <ac:picMk id="11" creationId="{F4C9B98C-A07A-6DD4-2FE5-9B84CFC9AB62}"/>
          </ac:picMkLst>
        </pc:picChg>
      </pc:sldChg>
      <pc:sldChg chg="addSp delSp modSp mod modTransition modAnim">
        <pc:chgData name="Leonie Smith" userId="fed1330f33f5650e" providerId="LiveId" clId="{95312994-B12F-4BCB-A05F-D975A9C99D6A}" dt="2023-11-28T08:11:02.217" v="41"/>
        <pc:sldMkLst>
          <pc:docMk/>
          <pc:sldMk cId="4002949039" sldId="452"/>
        </pc:sldMkLst>
        <pc:picChg chg="add del mod">
          <ac:chgData name="Leonie Smith" userId="fed1330f33f5650e" providerId="LiveId" clId="{95312994-B12F-4BCB-A05F-D975A9C99D6A}" dt="2023-11-28T08:11:02.217" v="41"/>
          <ac:picMkLst>
            <pc:docMk/>
            <pc:sldMk cId="4002949039" sldId="452"/>
            <ac:picMk id="3" creationId="{DE754582-694D-19CD-573C-D80105776399}"/>
          </ac:picMkLst>
        </pc:picChg>
        <pc:picChg chg="del">
          <ac:chgData name="Leonie Smith" userId="fed1330f33f5650e" providerId="LiveId" clId="{95312994-B12F-4BCB-A05F-D975A9C99D6A}" dt="2023-11-28T08:10:42.243" v="40"/>
          <ac:picMkLst>
            <pc:docMk/>
            <pc:sldMk cId="4002949039" sldId="452"/>
            <ac:picMk id="5" creationId="{2CF85FBE-F3D8-F46E-0E81-7A3191E08B84}"/>
          </ac:picMkLst>
        </pc:picChg>
        <pc:picChg chg="add mod">
          <ac:chgData name="Leonie Smith" userId="fed1330f33f5650e" providerId="LiveId" clId="{95312994-B12F-4BCB-A05F-D975A9C99D6A}" dt="2023-11-28T08:11:02.217" v="41"/>
          <ac:picMkLst>
            <pc:docMk/>
            <pc:sldMk cId="4002949039" sldId="452"/>
            <ac:picMk id="7" creationId="{83398AEA-BB44-78A5-D14E-D5CDA1A6F9EB}"/>
          </ac:picMkLst>
        </pc:picChg>
      </pc:sldChg>
      <pc:sldChg chg="addSp delSp modSp mod modTransition modAnim">
        <pc:chgData name="Leonie Smith" userId="fed1330f33f5650e" providerId="LiveId" clId="{95312994-B12F-4BCB-A05F-D975A9C99D6A}" dt="2023-11-28T08:12:48.645" v="53"/>
        <pc:sldMkLst>
          <pc:docMk/>
          <pc:sldMk cId="256326798" sldId="455"/>
        </pc:sldMkLst>
        <pc:picChg chg="add del mod">
          <ac:chgData name="Leonie Smith" userId="fed1330f33f5650e" providerId="LiveId" clId="{95312994-B12F-4BCB-A05F-D975A9C99D6A}" dt="2023-11-28T08:11:54.400" v="47"/>
          <ac:picMkLst>
            <pc:docMk/>
            <pc:sldMk cId="256326798" sldId="455"/>
            <ac:picMk id="3" creationId="{6D801DBB-32BB-BD7F-D8FA-5DF0D71FD735}"/>
          </ac:picMkLst>
        </pc:picChg>
        <pc:picChg chg="add del mod">
          <ac:chgData name="Leonie Smith" userId="fed1330f33f5650e" providerId="LiveId" clId="{95312994-B12F-4BCB-A05F-D975A9C99D6A}" dt="2023-11-28T08:12:09.012" v="49"/>
          <ac:picMkLst>
            <pc:docMk/>
            <pc:sldMk cId="256326798" sldId="455"/>
            <ac:picMk id="5" creationId="{D1D946BF-DD80-20A7-D88A-E9EF7C25C452}"/>
          </ac:picMkLst>
        </pc:picChg>
        <pc:picChg chg="add del mod ord">
          <ac:chgData name="Leonie Smith" userId="fed1330f33f5650e" providerId="LiveId" clId="{95312994-B12F-4BCB-A05F-D975A9C99D6A}" dt="2023-11-28T08:12:26.203" v="50"/>
          <ac:picMkLst>
            <pc:docMk/>
            <pc:sldMk cId="256326798" sldId="455"/>
            <ac:picMk id="9" creationId="{0EEB3E12-472C-22E2-A9F3-C5E15B865C90}"/>
          </ac:picMkLst>
        </pc:picChg>
        <pc:picChg chg="add del mod">
          <ac:chgData name="Leonie Smith" userId="fed1330f33f5650e" providerId="LiveId" clId="{95312994-B12F-4BCB-A05F-D975A9C99D6A}" dt="2023-11-28T08:12:31.507" v="52"/>
          <ac:picMkLst>
            <pc:docMk/>
            <pc:sldMk cId="256326798" sldId="455"/>
            <ac:picMk id="10" creationId="{60042E21-4CAA-38DF-618F-C60B7FA32FEE}"/>
          </ac:picMkLst>
        </pc:picChg>
        <pc:picChg chg="del">
          <ac:chgData name="Leonie Smith" userId="fed1330f33f5650e" providerId="LiveId" clId="{95312994-B12F-4BCB-A05F-D975A9C99D6A}" dt="2023-11-28T08:11:36.594" v="46"/>
          <ac:picMkLst>
            <pc:docMk/>
            <pc:sldMk cId="256326798" sldId="455"/>
            <ac:picMk id="11" creationId="{5CB930DE-5A57-B92D-90AB-D0B651565DE4}"/>
          </ac:picMkLst>
        </pc:picChg>
        <pc:picChg chg="add del mod ord">
          <ac:chgData name="Leonie Smith" userId="fed1330f33f5650e" providerId="LiveId" clId="{95312994-B12F-4BCB-A05F-D975A9C99D6A}" dt="2023-11-28T08:12:48.645" v="53"/>
          <ac:picMkLst>
            <pc:docMk/>
            <pc:sldMk cId="256326798" sldId="455"/>
            <ac:picMk id="14" creationId="{9EFC2F22-2290-1D9A-7679-CEB77BB038E3}"/>
          </ac:picMkLst>
        </pc:picChg>
        <pc:picChg chg="add mod">
          <ac:chgData name="Leonie Smith" userId="fed1330f33f5650e" providerId="LiveId" clId="{95312994-B12F-4BCB-A05F-D975A9C99D6A}" dt="2023-11-28T08:12:48.645" v="53"/>
          <ac:picMkLst>
            <pc:docMk/>
            <pc:sldMk cId="256326798" sldId="455"/>
            <ac:picMk id="15" creationId="{DD0A6E51-B991-D7D2-F02A-BBE51892722D}"/>
          </ac:picMkLst>
        </pc:picChg>
      </pc:sldChg>
      <pc:sldChg chg="addSp delSp modSp mod modTransition modAnim">
        <pc:chgData name="Leonie Smith" userId="fed1330f33f5650e" providerId="LiveId" clId="{95312994-B12F-4BCB-A05F-D975A9C99D6A}" dt="2023-11-28T08:13:15.787" v="56"/>
        <pc:sldMkLst>
          <pc:docMk/>
          <pc:sldMk cId="4257839128" sldId="457"/>
        </pc:sldMkLst>
        <pc:picChg chg="add del mod">
          <ac:chgData name="Leonie Smith" userId="fed1330f33f5650e" providerId="LiveId" clId="{95312994-B12F-4BCB-A05F-D975A9C99D6A}" dt="2023-11-28T08:13:15.787" v="56"/>
          <ac:picMkLst>
            <pc:docMk/>
            <pc:sldMk cId="4257839128" sldId="457"/>
            <ac:picMk id="3" creationId="{FFEF0A5B-2073-9C06-F937-CC3916C05F16}"/>
          </ac:picMkLst>
        </pc:picChg>
        <pc:picChg chg="del">
          <ac:chgData name="Leonie Smith" userId="fed1330f33f5650e" providerId="LiveId" clId="{95312994-B12F-4BCB-A05F-D975A9C99D6A}" dt="2023-11-28T08:13:03.136" v="55"/>
          <ac:picMkLst>
            <pc:docMk/>
            <pc:sldMk cId="4257839128" sldId="457"/>
            <ac:picMk id="5" creationId="{A6C4D7E5-E2FB-1497-0E99-C4CF8B2D8CBE}"/>
          </ac:picMkLst>
        </pc:picChg>
        <pc:picChg chg="add mod">
          <ac:chgData name="Leonie Smith" userId="fed1330f33f5650e" providerId="LiveId" clId="{95312994-B12F-4BCB-A05F-D975A9C99D6A}" dt="2023-11-28T08:13:15.787" v="56"/>
          <ac:picMkLst>
            <pc:docMk/>
            <pc:sldMk cId="4257839128" sldId="457"/>
            <ac:picMk id="7" creationId="{47EDC268-7D7A-2C6D-FE5E-92E9720CE703}"/>
          </ac:picMkLst>
        </pc:picChg>
      </pc:sldChg>
      <pc:sldChg chg="addSp delSp modSp mod modTransition modAnim">
        <pc:chgData name="Leonie Smith" userId="fed1330f33f5650e" providerId="LiveId" clId="{95312994-B12F-4BCB-A05F-D975A9C99D6A}" dt="2023-11-28T08:14:30.959" v="65"/>
        <pc:sldMkLst>
          <pc:docMk/>
          <pc:sldMk cId="3272387165" sldId="460"/>
        </pc:sldMkLst>
        <pc:picChg chg="add del mod">
          <ac:chgData name="Leonie Smith" userId="fed1330f33f5650e" providerId="LiveId" clId="{95312994-B12F-4BCB-A05F-D975A9C99D6A}" dt="2023-11-28T08:13:41.724" v="59"/>
          <ac:picMkLst>
            <pc:docMk/>
            <pc:sldMk cId="3272387165" sldId="460"/>
            <ac:picMk id="3" creationId="{A2138D78-4EA6-6DF0-E4BD-95442545F2FA}"/>
          </ac:picMkLst>
        </pc:picChg>
        <pc:picChg chg="del">
          <ac:chgData name="Leonie Smith" userId="fed1330f33f5650e" providerId="LiveId" clId="{95312994-B12F-4BCB-A05F-D975A9C99D6A}" dt="2023-11-28T08:13:24.271" v="58"/>
          <ac:picMkLst>
            <pc:docMk/>
            <pc:sldMk cId="3272387165" sldId="460"/>
            <ac:picMk id="5" creationId="{56D76919-7E86-3B48-A7E3-140C4D9E4762}"/>
          </ac:picMkLst>
        </pc:picChg>
        <pc:picChg chg="add del mod">
          <ac:chgData name="Leonie Smith" userId="fed1330f33f5650e" providerId="LiveId" clId="{95312994-B12F-4BCB-A05F-D975A9C99D6A}" dt="2023-11-28T08:13:45.979" v="61"/>
          <ac:picMkLst>
            <pc:docMk/>
            <pc:sldMk cId="3272387165" sldId="460"/>
            <ac:picMk id="7" creationId="{BC988C38-C720-08D1-7839-C4A561F69E06}"/>
          </ac:picMkLst>
        </pc:picChg>
        <pc:picChg chg="add del mod ord">
          <ac:chgData name="Leonie Smith" userId="fed1330f33f5650e" providerId="LiveId" clId="{95312994-B12F-4BCB-A05F-D975A9C99D6A}" dt="2023-11-28T08:14:05.561" v="62"/>
          <ac:picMkLst>
            <pc:docMk/>
            <pc:sldMk cId="3272387165" sldId="460"/>
            <ac:picMk id="10" creationId="{52FCDFE7-471A-8A46-8368-A9875C872CDE}"/>
          </ac:picMkLst>
        </pc:picChg>
        <pc:picChg chg="add del mod">
          <ac:chgData name="Leonie Smith" userId="fed1330f33f5650e" providerId="LiveId" clId="{95312994-B12F-4BCB-A05F-D975A9C99D6A}" dt="2023-11-28T08:14:09.608" v="64"/>
          <ac:picMkLst>
            <pc:docMk/>
            <pc:sldMk cId="3272387165" sldId="460"/>
            <ac:picMk id="11" creationId="{6B5A3E44-C9ED-F908-99FE-7ADF6CD1C7AF}"/>
          </ac:picMkLst>
        </pc:picChg>
        <pc:picChg chg="add del mod ord">
          <ac:chgData name="Leonie Smith" userId="fed1330f33f5650e" providerId="LiveId" clId="{95312994-B12F-4BCB-A05F-D975A9C99D6A}" dt="2023-11-28T08:14:30.959" v="65"/>
          <ac:picMkLst>
            <pc:docMk/>
            <pc:sldMk cId="3272387165" sldId="460"/>
            <ac:picMk id="14" creationId="{C93833E2-8819-4663-8428-2C1379594874}"/>
          </ac:picMkLst>
        </pc:picChg>
        <pc:picChg chg="add mod">
          <ac:chgData name="Leonie Smith" userId="fed1330f33f5650e" providerId="LiveId" clId="{95312994-B12F-4BCB-A05F-D975A9C99D6A}" dt="2023-11-28T08:14:30.959" v="65"/>
          <ac:picMkLst>
            <pc:docMk/>
            <pc:sldMk cId="3272387165" sldId="460"/>
            <ac:picMk id="15" creationId="{C9C8D7C0-BA74-7BF1-C583-A01A417B962F}"/>
          </ac:picMkLst>
        </pc:picChg>
      </pc:sldChg>
      <pc:sldChg chg="addSp delSp modSp mod modTransition modAnim">
        <pc:chgData name="Leonie Smith" userId="fed1330f33f5650e" providerId="LiveId" clId="{95312994-B12F-4BCB-A05F-D975A9C99D6A}" dt="2023-11-28T08:14:59.441" v="68"/>
        <pc:sldMkLst>
          <pc:docMk/>
          <pc:sldMk cId="3140115622" sldId="461"/>
        </pc:sldMkLst>
        <pc:picChg chg="del">
          <ac:chgData name="Leonie Smith" userId="fed1330f33f5650e" providerId="LiveId" clId="{95312994-B12F-4BCB-A05F-D975A9C99D6A}" dt="2023-11-28T08:14:43.407" v="67"/>
          <ac:picMkLst>
            <pc:docMk/>
            <pc:sldMk cId="3140115622" sldId="461"/>
            <ac:picMk id="3" creationId="{81D5FB38-6A1B-B83E-17C9-3E516B015012}"/>
          </ac:picMkLst>
        </pc:picChg>
        <pc:picChg chg="add del mod">
          <ac:chgData name="Leonie Smith" userId="fed1330f33f5650e" providerId="LiveId" clId="{95312994-B12F-4BCB-A05F-D975A9C99D6A}" dt="2023-11-28T08:14:59.441" v="68"/>
          <ac:picMkLst>
            <pc:docMk/>
            <pc:sldMk cId="3140115622" sldId="461"/>
            <ac:picMk id="5" creationId="{158BC10C-FAB0-6B37-0A4B-683F52EDA741}"/>
          </ac:picMkLst>
        </pc:picChg>
        <pc:picChg chg="add mod">
          <ac:chgData name="Leonie Smith" userId="fed1330f33f5650e" providerId="LiveId" clId="{95312994-B12F-4BCB-A05F-D975A9C99D6A}" dt="2023-11-28T08:14:59.441" v="68"/>
          <ac:picMkLst>
            <pc:docMk/>
            <pc:sldMk cId="3140115622" sldId="461"/>
            <ac:picMk id="7" creationId="{6CBAA738-7151-4CA1-E651-B7A93C998B10}"/>
          </ac:picMkLst>
        </pc:picChg>
      </pc:sldChg>
      <pc:sldChg chg="addSp delSp modSp mod modTransition modAnim">
        <pc:chgData name="Leonie Smith" userId="fed1330f33f5650e" providerId="LiveId" clId="{95312994-B12F-4BCB-A05F-D975A9C99D6A}" dt="2023-11-28T08:11:25.751" v="44"/>
        <pc:sldMkLst>
          <pc:docMk/>
          <pc:sldMk cId="2889972406" sldId="466"/>
        </pc:sldMkLst>
        <pc:picChg chg="del">
          <ac:chgData name="Leonie Smith" userId="fed1330f33f5650e" providerId="LiveId" clId="{95312994-B12F-4BCB-A05F-D975A9C99D6A}" dt="2023-11-28T08:11:13.281" v="43"/>
          <ac:picMkLst>
            <pc:docMk/>
            <pc:sldMk cId="2889972406" sldId="466"/>
            <ac:picMk id="3" creationId="{425D822B-5BAB-8E03-E4B4-3C19612AC5CF}"/>
          </ac:picMkLst>
        </pc:picChg>
        <pc:picChg chg="add del mod">
          <ac:chgData name="Leonie Smith" userId="fed1330f33f5650e" providerId="LiveId" clId="{95312994-B12F-4BCB-A05F-D975A9C99D6A}" dt="2023-11-28T08:11:25.751" v="44"/>
          <ac:picMkLst>
            <pc:docMk/>
            <pc:sldMk cId="2889972406" sldId="466"/>
            <ac:picMk id="5" creationId="{6E1D1FED-C5F7-A839-BDC1-9459FEA0D183}"/>
          </ac:picMkLst>
        </pc:picChg>
        <pc:picChg chg="add mod">
          <ac:chgData name="Leonie Smith" userId="fed1330f33f5650e" providerId="LiveId" clId="{95312994-B12F-4BCB-A05F-D975A9C99D6A}" dt="2023-11-28T08:11:25.751" v="44"/>
          <ac:picMkLst>
            <pc:docMk/>
            <pc:sldMk cId="2889972406" sldId="466"/>
            <ac:picMk id="7" creationId="{67B24F6E-BDA6-3541-250C-68266EBE8E94}"/>
          </ac:picMkLst>
        </pc:picChg>
      </pc:sldChg>
      <pc:sldChg chg="addSp delSp modSp mod modTransition modAnim">
        <pc:chgData name="Leonie Smith" userId="fed1330f33f5650e" providerId="LiveId" clId="{95312994-B12F-4BCB-A05F-D975A9C99D6A}" dt="2023-11-28T08:15:23.359" v="71"/>
        <pc:sldMkLst>
          <pc:docMk/>
          <pc:sldMk cId="4001454791" sldId="467"/>
        </pc:sldMkLst>
        <pc:picChg chg="add del mod">
          <ac:chgData name="Leonie Smith" userId="fed1330f33f5650e" providerId="LiveId" clId="{95312994-B12F-4BCB-A05F-D975A9C99D6A}" dt="2023-11-28T08:15:23.359" v="71"/>
          <ac:picMkLst>
            <pc:docMk/>
            <pc:sldMk cId="4001454791" sldId="467"/>
            <ac:picMk id="3" creationId="{16646490-1615-AF42-BB28-D50291A5B1FB}"/>
          </ac:picMkLst>
        </pc:picChg>
        <pc:picChg chg="add mod">
          <ac:chgData name="Leonie Smith" userId="fed1330f33f5650e" providerId="LiveId" clId="{95312994-B12F-4BCB-A05F-D975A9C99D6A}" dt="2023-11-28T08:15:23.359" v="71"/>
          <ac:picMkLst>
            <pc:docMk/>
            <pc:sldMk cId="4001454791" sldId="467"/>
            <ac:picMk id="5" creationId="{BAE01EED-81DF-33F7-542C-8AF69D995C2A}"/>
          </ac:picMkLst>
        </pc:picChg>
        <pc:picChg chg="del">
          <ac:chgData name="Leonie Smith" userId="fed1330f33f5650e" providerId="LiveId" clId="{95312994-B12F-4BCB-A05F-D975A9C99D6A}" dt="2023-11-28T08:15:09.898" v="70"/>
          <ac:picMkLst>
            <pc:docMk/>
            <pc:sldMk cId="4001454791" sldId="467"/>
            <ac:picMk id="8" creationId="{AD931284-FEFA-CF4E-C92E-7D050ADDAC6F}"/>
          </ac:picMkLst>
        </pc:picChg>
      </pc:sldChg>
    </pc:docChg>
  </pc:docChgLst>
  <pc:docChgLst>
    <pc:chgData name="Leonie Smith" userId="fed1330f33f5650e" providerId="LiveId" clId="{3E1179AD-697D-427D-BB54-CC807330F482}"/>
    <pc:docChg chg="custSel modSld">
      <pc:chgData name="Leonie Smith" userId="fed1330f33f5650e" providerId="LiveId" clId="{3E1179AD-697D-427D-BB54-CC807330F482}" dt="2022-05-19T06:03:09.850" v="97" actId="5793"/>
      <pc:docMkLst>
        <pc:docMk/>
      </pc:docMkLst>
      <pc:sldChg chg="addSp delSp modSp modTransition modAnim modNotesTx">
        <pc:chgData name="Leonie Smith" userId="fed1330f33f5650e" providerId="LiveId" clId="{3E1179AD-697D-427D-BB54-CC807330F482}" dt="2022-05-19T06:03:09.850" v="97" actId="5793"/>
        <pc:sldMkLst>
          <pc:docMk/>
          <pc:sldMk cId="2869461528" sldId="308"/>
        </pc:sldMkLst>
        <pc:picChg chg="add del mod">
          <ac:chgData name="Leonie Smith" userId="fed1330f33f5650e" providerId="LiveId" clId="{3E1179AD-697D-427D-BB54-CC807330F482}" dt="2022-05-18T07:08:10.344" v="1"/>
          <ac:picMkLst>
            <pc:docMk/>
            <pc:sldMk cId="2869461528" sldId="308"/>
            <ac:picMk id="4" creationId="{D20CFB67-E259-C684-CDA8-8EBBA60DDF7D}"/>
          </ac:picMkLst>
        </pc:picChg>
        <pc:picChg chg="add mod">
          <ac:chgData name="Leonie Smith" userId="fed1330f33f5650e" providerId="LiveId" clId="{3E1179AD-697D-427D-BB54-CC807330F482}" dt="2022-05-18T07:08:16.599" v="2"/>
          <ac:picMkLst>
            <pc:docMk/>
            <pc:sldMk cId="2869461528" sldId="308"/>
            <ac:picMk id="5" creationId="{28A3F68D-B3D7-0A13-19D1-67CD3968861C}"/>
          </ac:picMkLst>
        </pc:picChg>
      </pc:sldChg>
      <pc:sldChg chg="addSp delSp modSp modTransition modAnim">
        <pc:chgData name="Leonie Smith" userId="fed1330f33f5650e" providerId="LiveId" clId="{3E1179AD-697D-427D-BB54-CC807330F482}" dt="2022-05-18T07:08:46.016" v="5"/>
        <pc:sldMkLst>
          <pc:docMk/>
          <pc:sldMk cId="1003827451" sldId="426"/>
        </pc:sldMkLst>
        <pc:picChg chg="add del mod">
          <ac:chgData name="Leonie Smith" userId="fed1330f33f5650e" providerId="LiveId" clId="{3E1179AD-697D-427D-BB54-CC807330F482}" dt="2022-05-18T07:08:37.710" v="4"/>
          <ac:picMkLst>
            <pc:docMk/>
            <pc:sldMk cId="1003827451" sldId="426"/>
            <ac:picMk id="2" creationId="{FA18FDA4-C10B-6D28-CD00-309F846D1CD6}"/>
          </ac:picMkLst>
        </pc:picChg>
        <pc:picChg chg="add mod">
          <ac:chgData name="Leonie Smith" userId="fed1330f33f5650e" providerId="LiveId" clId="{3E1179AD-697D-427D-BB54-CC807330F482}" dt="2022-05-18T07:08:46.016" v="5"/>
          <ac:picMkLst>
            <pc:docMk/>
            <pc:sldMk cId="1003827451" sldId="426"/>
            <ac:picMk id="3" creationId="{2D964C9A-486C-87B7-C0B8-40DE82D7BDEE}"/>
          </ac:picMkLst>
        </pc:picChg>
      </pc:sldChg>
      <pc:sldChg chg="addSp delSp modSp modTransition modAnim">
        <pc:chgData name="Leonie Smith" userId="fed1330f33f5650e" providerId="LiveId" clId="{3E1179AD-697D-427D-BB54-CC807330F482}" dt="2022-05-18T07:14:48.701" v="22"/>
        <pc:sldMkLst>
          <pc:docMk/>
          <pc:sldMk cId="2174129452" sldId="428"/>
        </pc:sldMkLst>
        <pc:picChg chg="add del mod">
          <ac:chgData name="Leonie Smith" userId="fed1330f33f5650e" providerId="LiveId" clId="{3E1179AD-697D-427D-BB54-CC807330F482}" dt="2022-05-18T07:12:17.741" v="7"/>
          <ac:picMkLst>
            <pc:docMk/>
            <pc:sldMk cId="2174129452" sldId="428"/>
            <ac:picMk id="2" creationId="{95AF7894-0B25-7F5F-9ABB-C835FD5AF902}"/>
          </ac:picMkLst>
        </pc:picChg>
        <pc:picChg chg="add del mod">
          <ac:chgData name="Leonie Smith" userId="fed1330f33f5650e" providerId="LiveId" clId="{3E1179AD-697D-427D-BB54-CC807330F482}" dt="2022-05-18T07:12:40.999" v="9"/>
          <ac:picMkLst>
            <pc:docMk/>
            <pc:sldMk cId="2174129452" sldId="428"/>
            <ac:picMk id="3" creationId="{784C30CD-5FD7-E180-F2E4-46947F2FA7BD}"/>
          </ac:picMkLst>
        </pc:picChg>
        <pc:picChg chg="add del mod">
          <ac:chgData name="Leonie Smith" userId="fed1330f33f5650e" providerId="LiveId" clId="{3E1179AD-697D-427D-BB54-CC807330F482}" dt="2022-05-18T07:12:59.820" v="11"/>
          <ac:picMkLst>
            <pc:docMk/>
            <pc:sldMk cId="2174129452" sldId="428"/>
            <ac:picMk id="5" creationId="{13048C2B-22D9-0543-DC0B-89ABADC12E14}"/>
          </ac:picMkLst>
        </pc:picChg>
        <pc:picChg chg="add del mod">
          <ac:chgData name="Leonie Smith" userId="fed1330f33f5650e" providerId="LiveId" clId="{3E1179AD-697D-427D-BB54-CC807330F482}" dt="2022-05-18T07:13:10.961" v="13"/>
          <ac:picMkLst>
            <pc:docMk/>
            <pc:sldMk cId="2174129452" sldId="428"/>
            <ac:picMk id="7" creationId="{DC2E552A-589B-2FA9-1CC9-C61A43D16261}"/>
          </ac:picMkLst>
        </pc:picChg>
        <pc:picChg chg="add del mod">
          <ac:chgData name="Leonie Smith" userId="fed1330f33f5650e" providerId="LiveId" clId="{3E1179AD-697D-427D-BB54-CC807330F482}" dt="2022-05-18T07:13:25.700" v="15"/>
          <ac:picMkLst>
            <pc:docMk/>
            <pc:sldMk cId="2174129452" sldId="428"/>
            <ac:picMk id="8" creationId="{31EA84E5-3BE8-BA8D-E045-7C4E70AF9F70}"/>
          </ac:picMkLst>
        </pc:picChg>
        <pc:picChg chg="add del mod">
          <ac:chgData name="Leonie Smith" userId="fed1330f33f5650e" providerId="LiveId" clId="{3E1179AD-697D-427D-BB54-CC807330F482}" dt="2022-05-18T07:13:42.780" v="17"/>
          <ac:picMkLst>
            <pc:docMk/>
            <pc:sldMk cId="2174129452" sldId="428"/>
            <ac:picMk id="9" creationId="{EC080BA1-E3DB-6C98-8A27-49B6D758A752}"/>
          </ac:picMkLst>
        </pc:picChg>
        <pc:picChg chg="add del mod">
          <ac:chgData name="Leonie Smith" userId="fed1330f33f5650e" providerId="LiveId" clId="{3E1179AD-697D-427D-BB54-CC807330F482}" dt="2022-05-18T07:14:02.454" v="19"/>
          <ac:picMkLst>
            <pc:docMk/>
            <pc:sldMk cId="2174129452" sldId="428"/>
            <ac:picMk id="10" creationId="{1229D4B0-0AFC-DABB-8EF5-35753C351A63}"/>
          </ac:picMkLst>
        </pc:picChg>
        <pc:picChg chg="add del mod">
          <ac:chgData name="Leonie Smith" userId="fed1330f33f5650e" providerId="LiveId" clId="{3E1179AD-697D-427D-BB54-CC807330F482}" dt="2022-05-18T07:14:33.824" v="21"/>
          <ac:picMkLst>
            <pc:docMk/>
            <pc:sldMk cId="2174129452" sldId="428"/>
            <ac:picMk id="11" creationId="{6AAB0B9C-4888-2D65-9E77-0B0D8437C837}"/>
          </ac:picMkLst>
        </pc:picChg>
        <pc:picChg chg="add mod">
          <ac:chgData name="Leonie Smith" userId="fed1330f33f5650e" providerId="LiveId" clId="{3E1179AD-697D-427D-BB54-CC807330F482}" dt="2022-05-18T07:14:48.701" v="22"/>
          <ac:picMkLst>
            <pc:docMk/>
            <pc:sldMk cId="2174129452" sldId="428"/>
            <ac:picMk id="12" creationId="{1F176541-7BB8-EBFB-11BB-3A5FBA720023}"/>
          </ac:picMkLst>
        </pc:picChg>
      </pc:sldChg>
      <pc:sldChg chg="addSp modSp">
        <pc:chgData name="Leonie Smith" userId="fed1330f33f5650e" providerId="LiveId" clId="{3E1179AD-697D-427D-BB54-CC807330F482}" dt="2022-05-18T07:15:57.669" v="23"/>
        <pc:sldMkLst>
          <pc:docMk/>
          <pc:sldMk cId="942615762" sldId="430"/>
        </pc:sldMkLst>
        <pc:picChg chg="add mod">
          <ac:chgData name="Leonie Smith" userId="fed1330f33f5650e" providerId="LiveId" clId="{3E1179AD-697D-427D-BB54-CC807330F482}" dt="2022-05-18T07:15:57.669" v="23"/>
          <ac:picMkLst>
            <pc:docMk/>
            <pc:sldMk cId="942615762" sldId="430"/>
            <ac:picMk id="2" creationId="{DE06E611-FFD4-CD1D-CB5F-C9DBBC23EF69}"/>
          </ac:picMkLst>
        </pc:picChg>
      </pc:sldChg>
      <pc:sldChg chg="addSp delSp modSp modTransition modAnim">
        <pc:chgData name="Leonie Smith" userId="fed1330f33f5650e" providerId="LiveId" clId="{3E1179AD-697D-427D-BB54-CC807330F482}" dt="2022-05-18T07:18:02.640" v="30"/>
        <pc:sldMkLst>
          <pc:docMk/>
          <pc:sldMk cId="1886351016" sldId="432"/>
        </pc:sldMkLst>
        <pc:picChg chg="add del mod">
          <ac:chgData name="Leonie Smith" userId="fed1330f33f5650e" providerId="LiveId" clId="{3E1179AD-697D-427D-BB54-CC807330F482}" dt="2022-05-18T07:17:02.220" v="25"/>
          <ac:picMkLst>
            <pc:docMk/>
            <pc:sldMk cId="1886351016" sldId="432"/>
            <ac:picMk id="2" creationId="{4D9608E9-8B3C-50A8-79C1-3A3EC0A9598E}"/>
          </ac:picMkLst>
        </pc:picChg>
        <pc:picChg chg="add del mod">
          <ac:chgData name="Leonie Smith" userId="fed1330f33f5650e" providerId="LiveId" clId="{3E1179AD-697D-427D-BB54-CC807330F482}" dt="2022-05-18T07:17:40.279" v="27"/>
          <ac:picMkLst>
            <pc:docMk/>
            <pc:sldMk cId="1886351016" sldId="432"/>
            <ac:picMk id="3" creationId="{9D6576A4-2DE1-A1A5-85FB-00C664CE2FA2}"/>
          </ac:picMkLst>
        </pc:picChg>
        <pc:picChg chg="add del mod">
          <ac:chgData name="Leonie Smith" userId="fed1330f33f5650e" providerId="LiveId" clId="{3E1179AD-697D-427D-BB54-CC807330F482}" dt="2022-05-18T07:17:53.312" v="29"/>
          <ac:picMkLst>
            <pc:docMk/>
            <pc:sldMk cId="1886351016" sldId="432"/>
            <ac:picMk id="5" creationId="{2BE155B2-4A0B-9A7B-8F6A-BB4548699E09}"/>
          </ac:picMkLst>
        </pc:picChg>
        <pc:picChg chg="add mod">
          <ac:chgData name="Leonie Smith" userId="fed1330f33f5650e" providerId="LiveId" clId="{3E1179AD-697D-427D-BB54-CC807330F482}" dt="2022-05-18T07:18:02.640" v="30"/>
          <ac:picMkLst>
            <pc:docMk/>
            <pc:sldMk cId="1886351016" sldId="432"/>
            <ac:picMk id="7" creationId="{6214642D-0E05-9D84-B281-944A0F60E3A7}"/>
          </ac:picMkLst>
        </pc:picChg>
      </pc:sldChg>
      <pc:sldChg chg="addSp delSp modSp modTransition modAnim">
        <pc:chgData name="Leonie Smith" userId="fed1330f33f5650e" providerId="LiveId" clId="{3E1179AD-697D-427D-BB54-CC807330F482}" dt="2022-05-18T07:20:29.099" v="35"/>
        <pc:sldMkLst>
          <pc:docMk/>
          <pc:sldMk cId="882125327" sldId="434"/>
        </pc:sldMkLst>
        <pc:picChg chg="add del mod">
          <ac:chgData name="Leonie Smith" userId="fed1330f33f5650e" providerId="LiveId" clId="{3E1179AD-697D-427D-BB54-CC807330F482}" dt="2022-05-18T07:19:37.698" v="32"/>
          <ac:picMkLst>
            <pc:docMk/>
            <pc:sldMk cId="882125327" sldId="434"/>
            <ac:picMk id="2" creationId="{B90EBBA5-C7E7-7FD8-9C70-F79AB3DA2E90}"/>
          </ac:picMkLst>
        </pc:picChg>
        <pc:picChg chg="add del mod">
          <ac:chgData name="Leonie Smith" userId="fed1330f33f5650e" providerId="LiveId" clId="{3E1179AD-697D-427D-BB54-CC807330F482}" dt="2022-05-18T07:20:18.729" v="34"/>
          <ac:picMkLst>
            <pc:docMk/>
            <pc:sldMk cId="882125327" sldId="434"/>
            <ac:picMk id="3" creationId="{6542F81C-B222-9F31-9E85-02E6F7916489}"/>
          </ac:picMkLst>
        </pc:picChg>
        <pc:picChg chg="add mod">
          <ac:chgData name="Leonie Smith" userId="fed1330f33f5650e" providerId="LiveId" clId="{3E1179AD-697D-427D-BB54-CC807330F482}" dt="2022-05-18T07:20:29.099" v="35"/>
          <ac:picMkLst>
            <pc:docMk/>
            <pc:sldMk cId="882125327" sldId="434"/>
            <ac:picMk id="5" creationId="{09A7A700-7785-567B-5286-0D31B4A98E51}"/>
          </ac:picMkLst>
        </pc:picChg>
      </pc:sldChg>
      <pc:sldChg chg="addSp delSp modSp modTransition modAnim">
        <pc:chgData name="Leonie Smith" userId="fed1330f33f5650e" providerId="LiveId" clId="{3E1179AD-697D-427D-BB54-CC807330F482}" dt="2022-05-18T07:21:35.413" v="38"/>
        <pc:sldMkLst>
          <pc:docMk/>
          <pc:sldMk cId="3261377596" sldId="438"/>
        </pc:sldMkLst>
        <pc:picChg chg="add del mod">
          <ac:chgData name="Leonie Smith" userId="fed1330f33f5650e" providerId="LiveId" clId="{3E1179AD-697D-427D-BB54-CC807330F482}" dt="2022-05-18T07:21:25.774" v="37"/>
          <ac:picMkLst>
            <pc:docMk/>
            <pc:sldMk cId="3261377596" sldId="438"/>
            <ac:picMk id="2" creationId="{5BC85848-F287-547F-9059-656111B84E34}"/>
          </ac:picMkLst>
        </pc:picChg>
        <pc:picChg chg="add mod">
          <ac:chgData name="Leonie Smith" userId="fed1330f33f5650e" providerId="LiveId" clId="{3E1179AD-697D-427D-BB54-CC807330F482}" dt="2022-05-18T07:21:35.413" v="38"/>
          <ac:picMkLst>
            <pc:docMk/>
            <pc:sldMk cId="3261377596" sldId="438"/>
            <ac:picMk id="3" creationId="{CDB25630-48BE-C951-22DB-413A8ED3E42F}"/>
          </ac:picMkLst>
        </pc:picChg>
      </pc:sldChg>
      <pc:sldChg chg="addSp delSp modSp modTransition modAnim">
        <pc:chgData name="Leonie Smith" userId="fed1330f33f5650e" providerId="LiveId" clId="{3E1179AD-697D-427D-BB54-CC807330F482}" dt="2022-05-18T07:25:26.056" v="45"/>
        <pc:sldMkLst>
          <pc:docMk/>
          <pc:sldMk cId="2180228365" sldId="442"/>
        </pc:sldMkLst>
        <pc:picChg chg="add del mod">
          <ac:chgData name="Leonie Smith" userId="fed1330f33f5650e" providerId="LiveId" clId="{3E1179AD-697D-427D-BB54-CC807330F482}" dt="2022-05-18T07:23:53.341" v="40"/>
          <ac:picMkLst>
            <pc:docMk/>
            <pc:sldMk cId="2180228365" sldId="442"/>
            <ac:picMk id="2" creationId="{2A0D943F-EB55-C1A1-3428-525115743288}"/>
          </ac:picMkLst>
        </pc:picChg>
        <pc:picChg chg="add del mod">
          <ac:chgData name="Leonie Smith" userId="fed1330f33f5650e" providerId="LiveId" clId="{3E1179AD-697D-427D-BB54-CC807330F482}" dt="2022-05-18T07:24:23.775" v="42"/>
          <ac:picMkLst>
            <pc:docMk/>
            <pc:sldMk cId="2180228365" sldId="442"/>
            <ac:picMk id="3" creationId="{91035B4F-E5A5-EBBF-A55E-AA877DD6B0D6}"/>
          </ac:picMkLst>
        </pc:picChg>
        <pc:picChg chg="add del mod">
          <ac:chgData name="Leonie Smith" userId="fed1330f33f5650e" providerId="LiveId" clId="{3E1179AD-697D-427D-BB54-CC807330F482}" dt="2022-05-18T07:25:09.495" v="44"/>
          <ac:picMkLst>
            <pc:docMk/>
            <pc:sldMk cId="2180228365" sldId="442"/>
            <ac:picMk id="5" creationId="{6E77F349-872F-545D-026F-EF70EBCFBB2F}"/>
          </ac:picMkLst>
        </pc:picChg>
        <pc:picChg chg="add mod">
          <ac:chgData name="Leonie Smith" userId="fed1330f33f5650e" providerId="LiveId" clId="{3E1179AD-697D-427D-BB54-CC807330F482}" dt="2022-05-18T07:25:26.056" v="45"/>
          <ac:picMkLst>
            <pc:docMk/>
            <pc:sldMk cId="2180228365" sldId="442"/>
            <ac:picMk id="7" creationId="{508D827D-32D4-5A15-A4A4-FA3BBA6756E1}"/>
          </ac:picMkLst>
        </pc:picChg>
      </pc:sldChg>
      <pc:sldChg chg="addSp delSp modSp modTransition modAnim">
        <pc:chgData name="Leonie Smith" userId="fed1330f33f5650e" providerId="LiveId" clId="{3E1179AD-697D-427D-BB54-CC807330F482}" dt="2022-05-18T07:26:48.595" v="48"/>
        <pc:sldMkLst>
          <pc:docMk/>
          <pc:sldMk cId="665805102" sldId="446"/>
        </pc:sldMkLst>
        <pc:picChg chg="add del mod">
          <ac:chgData name="Leonie Smith" userId="fed1330f33f5650e" providerId="LiveId" clId="{3E1179AD-697D-427D-BB54-CC807330F482}" dt="2022-05-18T07:26:39.894" v="47"/>
          <ac:picMkLst>
            <pc:docMk/>
            <pc:sldMk cId="665805102" sldId="446"/>
            <ac:picMk id="2" creationId="{5E11C7EB-7A61-6172-E4D2-AC5E9DFACB69}"/>
          </ac:picMkLst>
        </pc:picChg>
        <pc:picChg chg="add mod">
          <ac:chgData name="Leonie Smith" userId="fed1330f33f5650e" providerId="LiveId" clId="{3E1179AD-697D-427D-BB54-CC807330F482}" dt="2022-05-18T07:26:48.595" v="48"/>
          <ac:picMkLst>
            <pc:docMk/>
            <pc:sldMk cId="665805102" sldId="446"/>
            <ac:picMk id="3" creationId="{DD44C323-9F68-C223-1B3F-C01824D318D3}"/>
          </ac:picMkLst>
        </pc:picChg>
      </pc:sldChg>
      <pc:sldChg chg="addSp delSp modSp modTransition modAnim">
        <pc:chgData name="Leonie Smith" userId="fed1330f33f5650e" providerId="LiveId" clId="{3E1179AD-697D-427D-BB54-CC807330F482}" dt="2022-05-18T07:30:22.472" v="53"/>
        <pc:sldMkLst>
          <pc:docMk/>
          <pc:sldMk cId="4002949039" sldId="452"/>
        </pc:sldMkLst>
        <pc:picChg chg="add del mod">
          <ac:chgData name="Leonie Smith" userId="fed1330f33f5650e" providerId="LiveId" clId="{3E1179AD-697D-427D-BB54-CC807330F482}" dt="2022-05-18T07:29:18.587" v="50"/>
          <ac:picMkLst>
            <pc:docMk/>
            <pc:sldMk cId="4002949039" sldId="452"/>
            <ac:picMk id="2" creationId="{A1A28DEC-1BE0-07EB-A634-66A446D64FFF}"/>
          </ac:picMkLst>
        </pc:picChg>
        <pc:picChg chg="add del mod">
          <ac:chgData name="Leonie Smith" userId="fed1330f33f5650e" providerId="LiveId" clId="{3E1179AD-697D-427D-BB54-CC807330F482}" dt="2022-05-18T07:30:02.579" v="52"/>
          <ac:picMkLst>
            <pc:docMk/>
            <pc:sldMk cId="4002949039" sldId="452"/>
            <ac:picMk id="3" creationId="{2203F893-707E-76C3-DE3B-22F2EF47076F}"/>
          </ac:picMkLst>
        </pc:picChg>
        <pc:picChg chg="add mod">
          <ac:chgData name="Leonie Smith" userId="fed1330f33f5650e" providerId="LiveId" clId="{3E1179AD-697D-427D-BB54-CC807330F482}" dt="2022-05-18T07:30:22.472" v="53"/>
          <ac:picMkLst>
            <pc:docMk/>
            <pc:sldMk cId="4002949039" sldId="452"/>
            <ac:picMk id="5" creationId="{2CF85FBE-F3D8-F46E-0E81-7A3191E08B84}"/>
          </ac:picMkLst>
        </pc:picChg>
      </pc:sldChg>
      <pc:sldChg chg="addSp delSp modSp modTransition modAnim">
        <pc:chgData name="Leonie Smith" userId="fed1330f33f5650e" providerId="LiveId" clId="{3E1179AD-697D-427D-BB54-CC807330F482}" dt="2022-05-18T07:36:51.487" v="71"/>
        <pc:sldMkLst>
          <pc:docMk/>
          <pc:sldMk cId="256326798" sldId="455"/>
        </pc:sldMkLst>
        <pc:picChg chg="add del mod">
          <ac:chgData name="Leonie Smith" userId="fed1330f33f5650e" providerId="LiveId" clId="{3E1179AD-697D-427D-BB54-CC807330F482}" dt="2022-05-18T07:33:53.930" v="58"/>
          <ac:picMkLst>
            <pc:docMk/>
            <pc:sldMk cId="256326798" sldId="455"/>
            <ac:picMk id="2" creationId="{57AA29B4-BCCE-31E3-56ED-B5F6A02E1424}"/>
          </ac:picMkLst>
        </pc:picChg>
        <pc:picChg chg="add del mod">
          <ac:chgData name="Leonie Smith" userId="fed1330f33f5650e" providerId="LiveId" clId="{3E1179AD-697D-427D-BB54-CC807330F482}" dt="2022-05-18T07:34:13.197" v="60"/>
          <ac:picMkLst>
            <pc:docMk/>
            <pc:sldMk cId="256326798" sldId="455"/>
            <ac:picMk id="3" creationId="{40B6D9D1-85AD-EAE9-900D-0BE6D6699ACE}"/>
          </ac:picMkLst>
        </pc:picChg>
        <pc:picChg chg="add del mod">
          <ac:chgData name="Leonie Smith" userId="fed1330f33f5650e" providerId="LiveId" clId="{3E1179AD-697D-427D-BB54-CC807330F482}" dt="2022-05-18T07:34:57.338" v="62"/>
          <ac:picMkLst>
            <pc:docMk/>
            <pc:sldMk cId="256326798" sldId="455"/>
            <ac:picMk id="5" creationId="{4F8F96BE-23C5-AF95-7488-38A1A0E16374}"/>
          </ac:picMkLst>
        </pc:picChg>
        <pc:picChg chg="add del mod">
          <ac:chgData name="Leonie Smith" userId="fed1330f33f5650e" providerId="LiveId" clId="{3E1179AD-697D-427D-BB54-CC807330F482}" dt="2022-05-18T07:35:52.960" v="64"/>
          <ac:picMkLst>
            <pc:docMk/>
            <pc:sldMk cId="256326798" sldId="455"/>
            <ac:picMk id="7" creationId="{03D8B235-7CB5-6C44-7770-9A5E086ED519}"/>
          </ac:picMkLst>
        </pc:picChg>
        <pc:picChg chg="add del mod">
          <ac:chgData name="Leonie Smith" userId="fed1330f33f5650e" providerId="LiveId" clId="{3E1179AD-697D-427D-BB54-CC807330F482}" dt="2022-05-18T07:36:02.248" v="66"/>
          <ac:picMkLst>
            <pc:docMk/>
            <pc:sldMk cId="256326798" sldId="455"/>
            <ac:picMk id="8" creationId="{BD236D4B-07A7-CE62-F020-7911A16E8222}"/>
          </ac:picMkLst>
        </pc:picChg>
        <pc:picChg chg="add del mod">
          <ac:chgData name="Leonie Smith" userId="fed1330f33f5650e" providerId="LiveId" clId="{3E1179AD-697D-427D-BB54-CC807330F482}" dt="2022-05-18T07:36:11.750" v="68"/>
          <ac:picMkLst>
            <pc:docMk/>
            <pc:sldMk cId="256326798" sldId="455"/>
            <ac:picMk id="9" creationId="{762FF7F2-C86A-CBAD-502A-2553AC0B3556}"/>
          </ac:picMkLst>
        </pc:picChg>
        <pc:picChg chg="add del mod">
          <ac:chgData name="Leonie Smith" userId="fed1330f33f5650e" providerId="LiveId" clId="{3E1179AD-697D-427D-BB54-CC807330F482}" dt="2022-05-18T07:36:36.191" v="70"/>
          <ac:picMkLst>
            <pc:docMk/>
            <pc:sldMk cId="256326798" sldId="455"/>
            <ac:picMk id="10" creationId="{B5DBED05-666A-2064-A76D-DBC26025683D}"/>
          </ac:picMkLst>
        </pc:picChg>
        <pc:picChg chg="add mod">
          <ac:chgData name="Leonie Smith" userId="fed1330f33f5650e" providerId="LiveId" clId="{3E1179AD-697D-427D-BB54-CC807330F482}" dt="2022-05-18T07:36:51.487" v="71"/>
          <ac:picMkLst>
            <pc:docMk/>
            <pc:sldMk cId="256326798" sldId="455"/>
            <ac:picMk id="11" creationId="{5CB930DE-5A57-B92D-90AB-D0B651565DE4}"/>
          </ac:picMkLst>
        </pc:picChg>
      </pc:sldChg>
      <pc:sldChg chg="addSp delSp modSp modTransition modAnim">
        <pc:chgData name="Leonie Smith" userId="fed1330f33f5650e" providerId="LiveId" clId="{3E1179AD-697D-427D-BB54-CC807330F482}" dt="2022-05-18T07:43:30.074" v="76"/>
        <pc:sldMkLst>
          <pc:docMk/>
          <pc:sldMk cId="4257839128" sldId="457"/>
        </pc:sldMkLst>
        <pc:picChg chg="add del mod">
          <ac:chgData name="Leonie Smith" userId="fed1330f33f5650e" providerId="LiveId" clId="{3E1179AD-697D-427D-BB54-CC807330F482}" dt="2022-05-18T07:43:10.163" v="73"/>
          <ac:picMkLst>
            <pc:docMk/>
            <pc:sldMk cId="4257839128" sldId="457"/>
            <ac:picMk id="2" creationId="{95330DE5-D756-AE3B-192B-12DF9145D20A}"/>
          </ac:picMkLst>
        </pc:picChg>
        <pc:picChg chg="add del mod">
          <ac:chgData name="Leonie Smith" userId="fed1330f33f5650e" providerId="LiveId" clId="{3E1179AD-697D-427D-BB54-CC807330F482}" dt="2022-05-18T07:43:18.533" v="75"/>
          <ac:picMkLst>
            <pc:docMk/>
            <pc:sldMk cId="4257839128" sldId="457"/>
            <ac:picMk id="3" creationId="{5F54AD59-C756-B819-8B1E-17913CE9C5C9}"/>
          </ac:picMkLst>
        </pc:picChg>
        <pc:picChg chg="add mod">
          <ac:chgData name="Leonie Smith" userId="fed1330f33f5650e" providerId="LiveId" clId="{3E1179AD-697D-427D-BB54-CC807330F482}" dt="2022-05-18T07:43:30.074" v="76"/>
          <ac:picMkLst>
            <pc:docMk/>
            <pc:sldMk cId="4257839128" sldId="457"/>
            <ac:picMk id="5" creationId="{A6C4D7E5-E2FB-1497-0E99-C4CF8B2D8CBE}"/>
          </ac:picMkLst>
        </pc:picChg>
      </pc:sldChg>
      <pc:sldChg chg="addSp delSp modSp modTransition modAnim">
        <pc:chgData name="Leonie Smith" userId="fed1330f33f5650e" providerId="LiveId" clId="{3E1179AD-697D-427D-BB54-CC807330F482}" dt="2022-05-18T07:45:17.544" v="81"/>
        <pc:sldMkLst>
          <pc:docMk/>
          <pc:sldMk cId="3272387165" sldId="460"/>
        </pc:sldMkLst>
        <pc:picChg chg="add del mod">
          <ac:chgData name="Leonie Smith" userId="fed1330f33f5650e" providerId="LiveId" clId="{3E1179AD-697D-427D-BB54-CC807330F482}" dt="2022-05-18T07:44:52.176" v="78"/>
          <ac:picMkLst>
            <pc:docMk/>
            <pc:sldMk cId="3272387165" sldId="460"/>
            <ac:picMk id="2" creationId="{92D603D0-9613-89BA-2663-BA751D91FEEA}"/>
          </ac:picMkLst>
        </pc:picChg>
        <pc:picChg chg="add del mod">
          <ac:chgData name="Leonie Smith" userId="fed1330f33f5650e" providerId="LiveId" clId="{3E1179AD-697D-427D-BB54-CC807330F482}" dt="2022-05-18T07:45:04.739" v="80"/>
          <ac:picMkLst>
            <pc:docMk/>
            <pc:sldMk cId="3272387165" sldId="460"/>
            <ac:picMk id="3" creationId="{A657B2A6-E539-9BBF-CD49-8DAD93515A65}"/>
          </ac:picMkLst>
        </pc:picChg>
        <pc:picChg chg="add mod">
          <ac:chgData name="Leonie Smith" userId="fed1330f33f5650e" providerId="LiveId" clId="{3E1179AD-697D-427D-BB54-CC807330F482}" dt="2022-05-18T07:45:17.544" v="81"/>
          <ac:picMkLst>
            <pc:docMk/>
            <pc:sldMk cId="3272387165" sldId="460"/>
            <ac:picMk id="5" creationId="{56D76919-7E86-3B48-A7E3-140C4D9E4762}"/>
          </ac:picMkLst>
        </pc:picChg>
      </pc:sldChg>
      <pc:sldChg chg="addSp delSp modSp modTransition modAnim">
        <pc:chgData name="Leonie Smith" userId="fed1330f33f5650e" providerId="LiveId" clId="{3E1179AD-697D-427D-BB54-CC807330F482}" dt="2022-05-18T07:47:59.201" v="84"/>
        <pc:sldMkLst>
          <pc:docMk/>
          <pc:sldMk cId="3140115622" sldId="461"/>
        </pc:sldMkLst>
        <pc:picChg chg="add del mod">
          <ac:chgData name="Leonie Smith" userId="fed1330f33f5650e" providerId="LiveId" clId="{3E1179AD-697D-427D-BB54-CC807330F482}" dt="2022-05-18T07:47:44.239" v="83"/>
          <ac:picMkLst>
            <pc:docMk/>
            <pc:sldMk cId="3140115622" sldId="461"/>
            <ac:picMk id="2" creationId="{1051F390-7BB1-B116-CB65-99DC5C075874}"/>
          </ac:picMkLst>
        </pc:picChg>
        <pc:picChg chg="add mod">
          <ac:chgData name="Leonie Smith" userId="fed1330f33f5650e" providerId="LiveId" clId="{3E1179AD-697D-427D-BB54-CC807330F482}" dt="2022-05-18T07:47:59.201" v="84"/>
          <ac:picMkLst>
            <pc:docMk/>
            <pc:sldMk cId="3140115622" sldId="461"/>
            <ac:picMk id="3" creationId="{81D5FB38-6A1B-B83E-17C9-3E516B015012}"/>
          </ac:picMkLst>
        </pc:picChg>
      </pc:sldChg>
      <pc:sldChg chg="addSp delSp modSp modTransition modAnim">
        <pc:chgData name="Leonie Smith" userId="fed1330f33f5650e" providerId="LiveId" clId="{3E1179AD-697D-427D-BB54-CC807330F482}" dt="2022-05-18T07:32:58.248" v="56"/>
        <pc:sldMkLst>
          <pc:docMk/>
          <pc:sldMk cId="2889972406" sldId="466"/>
        </pc:sldMkLst>
        <pc:picChg chg="add del mod">
          <ac:chgData name="Leonie Smith" userId="fed1330f33f5650e" providerId="LiveId" clId="{3E1179AD-697D-427D-BB54-CC807330F482}" dt="2022-05-18T07:32:45.179" v="55"/>
          <ac:picMkLst>
            <pc:docMk/>
            <pc:sldMk cId="2889972406" sldId="466"/>
            <ac:picMk id="2" creationId="{1CBD8B7F-7E3D-24DA-AA36-0635AF7D58C5}"/>
          </ac:picMkLst>
        </pc:picChg>
        <pc:picChg chg="add mod">
          <ac:chgData name="Leonie Smith" userId="fed1330f33f5650e" providerId="LiveId" clId="{3E1179AD-697D-427D-BB54-CC807330F482}" dt="2022-05-18T07:32:58.248" v="56"/>
          <ac:picMkLst>
            <pc:docMk/>
            <pc:sldMk cId="2889972406" sldId="466"/>
            <ac:picMk id="3" creationId="{425D822B-5BAB-8E03-E4B4-3C19612AC5CF}"/>
          </ac:picMkLst>
        </pc:picChg>
      </pc:sldChg>
      <pc:sldChg chg="addSp delSp modSp modTransition modAnim">
        <pc:chgData name="Leonie Smith" userId="fed1330f33f5650e" providerId="LiveId" clId="{3E1179AD-697D-427D-BB54-CC807330F482}" dt="2022-05-18T07:50:26.215" v="93"/>
        <pc:sldMkLst>
          <pc:docMk/>
          <pc:sldMk cId="4001454791" sldId="467"/>
        </pc:sldMkLst>
        <pc:picChg chg="add del mod">
          <ac:chgData name="Leonie Smith" userId="fed1330f33f5650e" providerId="LiveId" clId="{3E1179AD-697D-427D-BB54-CC807330F482}" dt="2022-05-18T07:49:45.482" v="86"/>
          <ac:picMkLst>
            <pc:docMk/>
            <pc:sldMk cId="4001454791" sldId="467"/>
            <ac:picMk id="2" creationId="{2A12B2AA-4C5C-C008-CD32-C27CB48260EE}"/>
          </ac:picMkLst>
        </pc:picChg>
        <pc:picChg chg="add del mod">
          <ac:chgData name="Leonie Smith" userId="fed1330f33f5650e" providerId="LiveId" clId="{3E1179AD-697D-427D-BB54-CC807330F482}" dt="2022-05-18T07:49:53.645" v="88"/>
          <ac:picMkLst>
            <pc:docMk/>
            <pc:sldMk cId="4001454791" sldId="467"/>
            <ac:picMk id="3" creationId="{53D9A109-7952-AB7C-D993-E85617D17428}"/>
          </ac:picMkLst>
        </pc:picChg>
        <pc:picChg chg="add del mod">
          <ac:chgData name="Leonie Smith" userId="fed1330f33f5650e" providerId="LiveId" clId="{3E1179AD-697D-427D-BB54-CC807330F482}" dt="2022-05-18T07:50:05.554" v="90"/>
          <ac:picMkLst>
            <pc:docMk/>
            <pc:sldMk cId="4001454791" sldId="467"/>
            <ac:picMk id="5" creationId="{F0BB3D62-6722-7593-B14B-BAA341790D42}"/>
          </ac:picMkLst>
        </pc:picChg>
        <pc:picChg chg="add del mod">
          <ac:chgData name="Leonie Smith" userId="fed1330f33f5650e" providerId="LiveId" clId="{3E1179AD-697D-427D-BB54-CC807330F482}" dt="2022-05-18T07:50:14.703" v="92"/>
          <ac:picMkLst>
            <pc:docMk/>
            <pc:sldMk cId="4001454791" sldId="467"/>
            <ac:picMk id="7" creationId="{77F0DADE-623D-1425-BB7C-0C32C7905954}"/>
          </ac:picMkLst>
        </pc:picChg>
        <pc:picChg chg="add mod">
          <ac:chgData name="Leonie Smith" userId="fed1330f33f5650e" providerId="LiveId" clId="{3E1179AD-697D-427D-BB54-CC807330F482}" dt="2022-05-18T07:50:26.215" v="93"/>
          <ac:picMkLst>
            <pc:docMk/>
            <pc:sldMk cId="4001454791" sldId="467"/>
            <ac:picMk id="8" creationId="{AD931284-FEFA-CF4E-C92E-7D050ADDAC6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20 Solomon</a:t>
            </a:r>
          </a:p>
          <a:p>
            <a:pPr algn="l"/>
            <a:r>
              <a:rPr lang="en-US" sz="1200" b="0" i="0" u="none" strike="noStrike" baseline="0" dirty="0">
                <a:latin typeface="TimesNewRomanPSMT"/>
              </a:rPr>
              <a:t>1. David chooses Solomon - 1 Kings 1:5-53 (Left Top)</a:t>
            </a:r>
          </a:p>
          <a:p>
            <a:pPr algn="l"/>
            <a:r>
              <a:rPr lang="en-US" sz="1200" b="0" i="0" u="none" strike="noStrike" baseline="0" dirty="0">
                <a:latin typeface="TimesNewRomanPSMT"/>
              </a:rPr>
              <a:t>2. Solomon asks God for wisdom - 1 Kings 3:4-15 (Right Top)</a:t>
            </a:r>
          </a:p>
          <a:p>
            <a:pPr algn="l"/>
            <a:r>
              <a:rPr lang="en-US" sz="1200" b="0" i="0" u="none" strike="noStrike" baseline="0" dirty="0">
                <a:latin typeface="TimesNewRomanPSMT"/>
              </a:rPr>
              <a:t>3. Two women and one child - 1 Kings 3:16-28; 4:29-34 (Right Bottom)</a:t>
            </a:r>
          </a:p>
          <a:p>
            <a:pPr algn="l"/>
            <a:r>
              <a:rPr lang="en-US" sz="1200" b="0" i="0" u="none" strike="noStrike" baseline="0" dirty="0">
                <a:latin typeface="TimesNewRomanPSMT"/>
              </a:rPr>
              <a:t>4. Dedication of the temple - 1 Kings 6:1-14; 8:1-14, 54; 9:1-9 (Center)</a:t>
            </a:r>
          </a:p>
          <a:p>
            <a:pPr algn="l"/>
            <a:r>
              <a:rPr lang="en-US" sz="1200" b="0" i="0" u="none" strike="noStrike" baseline="0" dirty="0">
                <a:latin typeface="TimesNewRomanPSMT"/>
              </a:rPr>
              <a:t>5. Queen of Sheba visits Solomon -1 Kings 10:1-9 (Left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088649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4.mp4"/><Relationship Id="rId1" Type="http://schemas.microsoft.com/office/2007/relationships/media" Target="../media/media14.mp4"/><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5.mp4"/><Relationship Id="rId1" Type="http://schemas.microsoft.com/office/2007/relationships/media" Target="../media/media15.mp4"/><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6.mp4"/><Relationship Id="rId1" Type="http://schemas.microsoft.com/office/2007/relationships/media" Target="../media/media16.mp4"/><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20-4</a:t>
            </a:r>
          </a:p>
        </p:txBody>
      </p:sp>
      <p:pic>
        <p:nvPicPr>
          <p:cNvPr id="7" name="Video 6">
            <a:hlinkClick r:id="" action="ppaction://media"/>
            <a:extLst>
              <a:ext uri="{FF2B5EF4-FFF2-40B4-BE49-F238E27FC236}">
                <a16:creationId xmlns:a16="http://schemas.microsoft.com/office/drawing/2014/main" id="{100AF014-067B-280E-EC95-5194A1DA829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12500" r="1250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F66AC065-2A66-5B45-0A4A-7DB81E941D06}"/>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622"/>
    </mc:Choice>
    <mc:Fallback xmlns="">
      <p:transition spd="slow" advTm="3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402CE3A-8D84-4668-B78A-C21815C88BC8}"/>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BEE18727-362D-46E6-CFFA-BAA5EB4D85DC}"/>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7The temple was constructed using finished stones cut at the quarry, so that no hammer or chisel or any other iron tool was heard in the temple while it was being built.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7མཆོད་ཁང་དེ་བཞེང་བའི་ཚེ་ན། རྡོ་གཡམ་འདོན་སར་འཇམ་ཤ་བཏོད་པའི་རྡོ་རྣམས་ཀྱིས་བརྩིགས་པ་ཡིན་པས། ཐོ་བའམ། སྟ་རེའམ། ལྕགས་ཀྱི་ལག་ཆ་གཅིག་གི་སྒྲའང་ཐོས་པར་མ་གྱུར་ཏོ། །</a:t>
            </a:r>
            <a:endParaRPr lang="en-ZA" sz="1600" dirty="0"/>
          </a:p>
        </p:txBody>
      </p:sp>
      <p:pic>
        <p:nvPicPr>
          <p:cNvPr id="7" name="Video 6">
            <a:hlinkClick r:id="" action="ppaction://media"/>
            <a:extLst>
              <a:ext uri="{FF2B5EF4-FFF2-40B4-BE49-F238E27FC236}">
                <a16:creationId xmlns:a16="http://schemas.microsoft.com/office/drawing/2014/main" id="{84367088-6B07-BCB8-4922-8AEE835AA22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10052"/>
    </mc:Choice>
    <mc:Fallback xmlns="">
      <p:transition spd="slow" advTm="10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A20A778-0848-42E9-9A89-BF704F490C3C}"/>
              </a:ext>
            </a:extLst>
          </p:cNvPr>
          <p:cNvPicPr>
            <a:picLocks noChangeAspect="1"/>
          </p:cNvPicPr>
          <p:nvPr/>
        </p:nvPicPr>
        <p:blipFill>
          <a:blip r:embed="rId2"/>
          <a:stretch>
            <a:fillRect/>
          </a:stretch>
        </p:blipFill>
        <p:spPr>
          <a:xfrm>
            <a:off x="0" y="1"/>
            <a:ext cx="13731206" cy="6858000"/>
          </a:xfrm>
          <a:prstGeom prst="rect">
            <a:avLst/>
          </a:prstGeom>
        </p:spPr>
      </p:pic>
      <p:sp>
        <p:nvSpPr>
          <p:cNvPr id="5" name="TextBox 4">
            <a:extLst>
              <a:ext uri="{FF2B5EF4-FFF2-40B4-BE49-F238E27FC236}">
                <a16:creationId xmlns:a16="http://schemas.microsoft.com/office/drawing/2014/main" id="{8DD6A6F3-A418-F0FE-DE85-0555EF7C67ED}"/>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9So Solomon built the temple and finished it, roofing it with beams and planks of cedar.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9དེ་བཞིན་ཁོང་གིས་མཆོད་ཁང་བཞེངས་ནས་གྲུབ་པ་དང་། མཆོད་ཁང་གི་གནམ་གཅལ་ནི་ཐང་ཤིང་གི་གདུང་མ་དང་ཤིང་ལེབ་ཀྱིས་གཡོགས་སོ། །</a:t>
            </a:r>
            <a:endParaRPr lang="en-ZA" dirty="0"/>
          </a:p>
        </p:txBody>
      </p:sp>
      <p:pic>
        <p:nvPicPr>
          <p:cNvPr id="11" name="Video 10">
            <a:hlinkClick r:id="" action="ppaction://media"/>
            <a:extLst>
              <a:ext uri="{FF2B5EF4-FFF2-40B4-BE49-F238E27FC236}">
                <a16:creationId xmlns:a16="http://schemas.microsoft.com/office/drawing/2014/main" id="{4373DE6F-7369-C53B-7089-BFEDFFD6428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9261"/>
    </mc:Choice>
    <mc:Fallback xmlns="">
      <p:transition spd="slow" advTm="9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DAC1A65-1118-4CD6-AE6C-E05EBC38EDAB}"/>
              </a:ext>
            </a:extLst>
          </p:cNvPr>
          <p:cNvPicPr>
            <a:picLocks noChangeAspect="1"/>
          </p:cNvPicPr>
          <p:nvPr/>
        </p:nvPicPr>
        <p:blipFill rotWithShape="1">
          <a:blip r:embed="rId2"/>
          <a:srcRect r="887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D12300C3-9E6D-AC05-13D8-D6E5F8C25D4C}"/>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19Solomon also prepared the inner sanctuary within the temple to set the ark of the covenant of the Lord there.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19དཀོན་མཆོག་ཡ་ཝཱེའི་ཞལ་ཆད་ཀྱི་ཤུར་སྒམ་འཇོག་པའི་ཕྱིར། མཆོད་ཁང་གི་སྦུག་ཏུ་མཆོད་ཁང་སྦུག་མ་བཞེངས་པ་དང་།</a:t>
            </a:r>
            <a:endParaRPr lang="en-ZA" dirty="0"/>
          </a:p>
        </p:txBody>
      </p:sp>
      <p:pic>
        <p:nvPicPr>
          <p:cNvPr id="5" name="Video 4">
            <a:hlinkClick r:id="" action="ppaction://media"/>
            <a:extLst>
              <a:ext uri="{FF2B5EF4-FFF2-40B4-BE49-F238E27FC236}">
                <a16:creationId xmlns:a16="http://schemas.microsoft.com/office/drawing/2014/main" id="{BE83C4A7-9EB4-E7D4-8A8D-C279458C8CC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8962"/>
    </mc:Choice>
    <mc:Fallback xmlns="">
      <p:transition spd="slow" advTm="8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0682F72-5C65-4156-B036-A0BC7B853417}"/>
              </a:ext>
            </a:extLst>
          </p:cNvPr>
          <p:cNvPicPr>
            <a:picLocks noChangeAspect="1"/>
          </p:cNvPicPr>
          <p:nvPr/>
        </p:nvPicPr>
        <p:blipFill>
          <a:blip r:embed="rId2"/>
          <a:stretch>
            <a:fillRect/>
          </a:stretch>
        </p:blipFill>
        <p:spPr>
          <a:xfrm>
            <a:off x="-1" y="0"/>
            <a:ext cx="12828233" cy="6858000"/>
          </a:xfrm>
          <a:prstGeom prst="rect">
            <a:avLst/>
          </a:prstGeom>
        </p:spPr>
      </p:pic>
      <p:sp>
        <p:nvSpPr>
          <p:cNvPr id="5" name="TextBox 4">
            <a:extLst>
              <a:ext uri="{FF2B5EF4-FFF2-40B4-BE49-F238E27FC236}">
                <a16:creationId xmlns:a16="http://schemas.microsoft.com/office/drawing/2014/main" id="{061222FF-4BF8-E6BB-87A7-9558DAD3BEDA}"/>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22So he overlaid with gold the whole interior of the temple, until everything was completely finished. He also overlaid with gold the entire altar that belonged to the inner sanctuary.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22མཆོད་ཁང་ཧྲིལ་པོ་གསེར་གྱིས་གཡོགས་ཏེ། མཆོད་ཁང་སྦུག་མའི་ནང་དུ་ཡོད་པའི་མཆོད་ཁྲི་ཧྲིལ་པོ་ཡང་གསེར་གྱིས་བཏུམས་སོ། །</a:t>
            </a:r>
            <a:endParaRPr lang="en-ZA" dirty="0"/>
          </a:p>
        </p:txBody>
      </p:sp>
      <p:pic>
        <p:nvPicPr>
          <p:cNvPr id="11" name="Video 10">
            <a:hlinkClick r:id="" action="ppaction://media"/>
            <a:extLst>
              <a:ext uri="{FF2B5EF4-FFF2-40B4-BE49-F238E27FC236}">
                <a16:creationId xmlns:a16="http://schemas.microsoft.com/office/drawing/2014/main" id="{F4C9B98C-A07A-6DD4-2FE5-9B84CFC9AB6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6617"/>
    </mc:Choice>
    <mc:Fallback xmlns="">
      <p:transition spd="slow" advTm="6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FBD2D01-9D00-4582-BBDB-8230E42458F9}"/>
              </a:ext>
            </a:extLst>
          </p:cNvPr>
          <p:cNvPicPr>
            <a:picLocks noChangeAspect="1"/>
          </p:cNvPicPr>
          <p:nvPr/>
        </p:nvPicPr>
        <p:blipFill rotWithShape="1">
          <a:blip r:embed="rId2"/>
          <a:srcRect r="9316"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210ECF1-067B-9A13-D66E-BA1EFD44DF8A}"/>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1At that time Solomon assembled before him in Jerusalem the elders of Israel—all the tribal heads and family leaders of the Israelites—to bring up the ark of the covenant of the Lord from Zion, the City of David.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1སྐབས་དེར། སོ་ལོ་མོན་གྱིས་དཱ་བིད་ཀྱི་གྲོང་ཁྱེར་ཏེ་ཛ་ཡན་ནས་དཀོན་མཆོག་ཡ་ཝཱེའི་ཞལ་ཆད་ཀྱི་ཤུར་སྒམ་ཡར་གདན་འདྲེན་པའི་ཕྱིར་དུ། ཡེས་ར་ཨེལ་གྱི་རྒན་པོ་རྣམས་དང་ཚོ་པ་སོ་སོའི་འགོ་དཔོན་རྣམས་དང་། ཁྱིམ་རྒྱུད་སོ་སོའི་འགོ་དཔོན་བཅས་ཐམས་ཅད་ཡེ་རུ་སཱ་ལེམ་དུ་རང་གི་དྲུང་དུ་བསྡུས་ཤིང་།</a:t>
            </a:r>
            <a:endParaRPr lang="en-ZA" dirty="0"/>
          </a:p>
        </p:txBody>
      </p:sp>
      <p:pic>
        <p:nvPicPr>
          <p:cNvPr id="7" name="Video 6">
            <a:hlinkClick r:id="" action="ppaction://media"/>
            <a:extLst>
              <a:ext uri="{FF2B5EF4-FFF2-40B4-BE49-F238E27FC236}">
                <a16:creationId xmlns:a16="http://schemas.microsoft.com/office/drawing/2014/main" id="{83398AEA-BB44-78A5-D14E-D5CDA1A6F9E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6304"/>
    </mc:Choice>
    <mc:Fallback xmlns="">
      <p:transition spd="slow" advTm="16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D98B8E7-B018-42BA-A460-9D1646F7ED9E}"/>
              </a:ext>
            </a:extLst>
          </p:cNvPr>
          <p:cNvPicPr>
            <a:picLocks noChangeAspect="1"/>
          </p:cNvPicPr>
          <p:nvPr/>
        </p:nvPicPr>
        <p:blipFill>
          <a:blip r:embed="rId2"/>
          <a:stretch>
            <a:fillRect/>
          </a:stretch>
        </p:blipFill>
        <p:spPr>
          <a:xfrm>
            <a:off x="0" y="0"/>
            <a:ext cx="12516502" cy="6858000"/>
          </a:xfrm>
          <a:prstGeom prst="rect">
            <a:avLst/>
          </a:prstGeom>
        </p:spPr>
      </p:pic>
      <p:sp>
        <p:nvSpPr>
          <p:cNvPr id="5" name="TextBox 4">
            <a:extLst>
              <a:ext uri="{FF2B5EF4-FFF2-40B4-BE49-F238E27FC236}">
                <a16:creationId xmlns:a16="http://schemas.microsoft.com/office/drawing/2014/main" id="{AD2BBF7E-C083-C60E-6F47-6D604EE1F498}"/>
              </a:ext>
            </a:extLst>
          </p:cNvPr>
          <p:cNvSpPr txBox="1"/>
          <p:nvPr/>
        </p:nvSpPr>
        <p:spPr>
          <a:xfrm>
            <a:off x="6521883" y="133739"/>
            <a:ext cx="5365101" cy="6858000"/>
          </a:xfrm>
          <a:prstGeom prst="rect">
            <a:avLst/>
          </a:prstGeom>
          <a:noFill/>
        </p:spPr>
        <p:txBody>
          <a:bodyPr wrap="square" rtlCol="0">
            <a:noAutofit/>
          </a:bodyPr>
          <a:lstStyle/>
          <a:p>
            <a:pPr algn="r"/>
            <a:r>
              <a:rPr lang="bo-CN" sz="8000" b="1" cap="all" dirty="0">
                <a:solidFill>
                  <a:schemeClr val="bg1"/>
                </a:solidFill>
                <a:latin typeface="ArialMT"/>
              </a:rPr>
              <a:t>རྒྱལ་རབས་དང་པོ། 6</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endParaRPr lang="bo-CN" sz="8000" b="1" cap="all" dirty="0">
              <a:solidFill>
                <a:schemeClr val="bg1"/>
              </a:solidFill>
              <a:latin typeface="ArialMT"/>
            </a:endParaRPr>
          </a:p>
          <a:p>
            <a:pPr algn="r"/>
            <a:r>
              <a:rPr lang="bo-CN" sz="8000" b="1" dirty="0">
                <a:solidFill>
                  <a:schemeClr val="bg1"/>
                </a:solidFill>
                <a:latin typeface="ArialMT"/>
              </a:rPr>
              <a:t>སོ་ལོ་མོན་གྱིས་མཆོད་ཁང་བཞེངས་པ།</a:t>
            </a:r>
          </a:p>
          <a:p>
            <a:endParaRPr lang="en-ZA" dirty="0"/>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8822413-3394-4A6F-A0B4-75C9D6274AE1}"/>
              </a:ext>
            </a:extLst>
          </p:cNvPr>
          <p:cNvPicPr>
            <a:picLocks noChangeAspect="1"/>
          </p:cNvPicPr>
          <p:nvPr/>
        </p:nvPicPr>
        <p:blipFill rotWithShape="1">
          <a:blip r:embed="rId2"/>
          <a:srcRect b="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DF73AF8-E9F0-A347-4A08-C3E093D3ED78}"/>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6Then the priests brought the ark of the covenant of the Lord to its place in the inner sanctuary of the temple, the Most Holy Place, beneath the wings of the cherubim.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6དེ་ནས་མཆོད་དཔོན་རྣམས་ཀྱིས་དཀོན་མཆོག་ཡ་ཝཱེའི་ཞལ་ཆད་ཀྱི་ཤུར་སྒམ་དེ་མཆོད་ཁང་སྦུག་མ་སྟེ་གནས་དམ་མཆོག་གི་ནང་དུ། ཀེ་རུབ་གཉིས་ཀྱི་གཤོག་པའི་འོག་ཏུ་ཞལ་ཆད་ཀྱི་ཤུར་སྒམ་འཇོག་སའི་གནས་སུ་བཞག</a:t>
            </a:r>
            <a:endParaRPr lang="en-ZA" sz="1400" dirty="0"/>
          </a:p>
        </p:txBody>
      </p:sp>
      <p:pic>
        <p:nvPicPr>
          <p:cNvPr id="7" name="Video 6">
            <a:hlinkClick r:id="" action="ppaction://media"/>
            <a:extLst>
              <a:ext uri="{FF2B5EF4-FFF2-40B4-BE49-F238E27FC236}">
                <a16:creationId xmlns:a16="http://schemas.microsoft.com/office/drawing/2014/main" id="{67B24F6E-BDA6-3541-250C-68266EBE8E9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89972406"/>
      </p:ext>
    </p:extLst>
  </p:cSld>
  <p:clrMapOvr>
    <a:masterClrMapping/>
  </p:clrMapOvr>
  <mc:AlternateContent xmlns:mc="http://schemas.openxmlformats.org/markup-compatibility/2006" xmlns:p14="http://schemas.microsoft.com/office/powerpoint/2010/main">
    <mc:Choice Requires="p14">
      <p:transition spd="slow" p14:dur="2000" advTm="8888"/>
    </mc:Choice>
    <mc:Fallback xmlns="">
      <p:transition spd="slow" advTm="8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B3AF0F4-5A49-4DF3-B987-7E1218EEF434}"/>
              </a:ext>
            </a:extLst>
          </p:cNvPr>
          <p:cNvPicPr>
            <a:picLocks noChangeAspect="1"/>
          </p:cNvPicPr>
          <p:nvPr/>
        </p:nvPicPr>
        <p:blipFill>
          <a:blip r:embed="rId2"/>
          <a:stretch>
            <a:fillRect/>
          </a:stretch>
        </p:blipFill>
        <p:spPr>
          <a:xfrm>
            <a:off x="-1" y="0"/>
            <a:ext cx="12530667" cy="6858000"/>
          </a:xfrm>
          <a:prstGeom prst="rect">
            <a:avLst/>
          </a:prstGeom>
        </p:spPr>
      </p:pic>
      <p:sp>
        <p:nvSpPr>
          <p:cNvPr id="5" name="TextBox 4">
            <a:extLst>
              <a:ext uri="{FF2B5EF4-FFF2-40B4-BE49-F238E27FC236}">
                <a16:creationId xmlns:a16="http://schemas.microsoft.com/office/drawing/2014/main" id="{4C5EAE30-16AD-0BD2-9C94-A4DD100827EF}"/>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52372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10And when the priests came out of the Holy Place, the cloud filled the house of the Lord 11so that the priests could not stand there to minister because of the cloud; for the glory of the Lord filled the house of the Lord.</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10མཆོད་དཔོན་རྣམས་གནས་དམ་པ་ནས་ཕྱི་རུ་ཐོན་པའི་ཚེ་དཀོན་མཆོག་ཡ་ཝཱེའི་མཆོད་ཁང་སྤྲིན་ཕུང་ཞིག་གིས་ཁྱབ་པར་གྱུར། 11ཡང་སྤྲིན་ཕུང་དེའི་རྐྱེན་གྱིས་མཆོད་དཔོན་རྣམས་ཡར་ལངས་ནས་ཞབས་ཕྱི་བྱེད་མ་ཕོད་དེ། ཅི་ལ་ཞེ་ན། དཀོན་མཆོག་ཡ་ཝཱེའི་གཟི་བརྗིད་ཀྱིས་མཆོད་ཁང་དེར་ཁྱབ་པས་སོ། །</a:t>
            </a:r>
            <a:endParaRPr lang="en-ZA" sz="1400" dirty="0"/>
          </a:p>
        </p:txBody>
      </p:sp>
      <p:pic>
        <p:nvPicPr>
          <p:cNvPr id="15" name="Video 14">
            <a:hlinkClick r:id="" action="ppaction://media"/>
            <a:extLst>
              <a:ext uri="{FF2B5EF4-FFF2-40B4-BE49-F238E27FC236}">
                <a16:creationId xmlns:a16="http://schemas.microsoft.com/office/drawing/2014/main" id="{DD0A6E51-B991-D7D2-F02A-BBE51892722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6326798"/>
      </p:ext>
    </p:extLst>
  </p:cSld>
  <p:clrMapOvr>
    <a:masterClrMapping/>
  </p:clrMapOvr>
  <mc:AlternateContent xmlns:mc="http://schemas.openxmlformats.org/markup-compatibility/2006" xmlns:p14="http://schemas.microsoft.com/office/powerpoint/2010/main">
    <mc:Choice Requires="p14">
      <p:transition spd="slow" p14:dur="2000" advTm="13549"/>
    </mc:Choice>
    <mc:Fallback xmlns="">
      <p:transition spd="slow" advTm="13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27851A2-9A53-41DB-8BC9-FD9344C62A00}"/>
              </a:ext>
            </a:extLst>
          </p:cNvPr>
          <p:cNvPicPr>
            <a:picLocks noChangeAspect="1"/>
          </p:cNvPicPr>
          <p:nvPr/>
        </p:nvPicPr>
        <p:blipFill rotWithShape="1">
          <a:blip r:embed="rId2"/>
          <a:srcRect t="3630" b="1050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BA0CF74-1BCC-0B67-4554-EC39D2482364}"/>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8:10,11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093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22Then Solomon stood before the altar of the Lord in front of the whole assembly of Israel, spread out his hands toward heaven,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22དེ་ནས་སོ་ལོ་མོན་ནི་ཡེས་ར་ཨེལ་མི་ཚོགས་ཀྱི་མདུན་དུ་དཀོན་མཆོག་ཡ་ཝཱེའི་མཆོད་ཁྲིའི་དྲུང་དུ་ལངས་ནས་ལག་ཟུང་ནམ་མཁར་བཏེགས་ཏེ།</a:t>
            </a:r>
            <a:endParaRPr lang="en-ZA" dirty="0"/>
          </a:p>
        </p:txBody>
      </p:sp>
      <p:pic>
        <p:nvPicPr>
          <p:cNvPr id="7" name="Video 6">
            <a:hlinkClick r:id="" action="ppaction://media"/>
            <a:extLst>
              <a:ext uri="{FF2B5EF4-FFF2-40B4-BE49-F238E27FC236}">
                <a16:creationId xmlns:a16="http://schemas.microsoft.com/office/drawing/2014/main" id="{47EDC268-7D7A-2C6D-FE5E-92E9720CE70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57839128"/>
      </p:ext>
    </p:extLst>
  </p:cSld>
  <p:clrMapOvr>
    <a:masterClrMapping/>
  </p:clrMapOvr>
  <mc:AlternateContent xmlns:mc="http://schemas.openxmlformats.org/markup-compatibility/2006" xmlns:p14="http://schemas.microsoft.com/office/powerpoint/2010/main">
    <mc:Choice Requires="p14">
      <p:transition spd="slow" p14:dur="2000" advTm="9036"/>
    </mc:Choice>
    <mc:Fallback xmlns="">
      <p:transition spd="slow" advTm="9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6906E9F-406B-4CFD-8D8B-2A63A32C9282}"/>
              </a:ext>
            </a:extLst>
          </p:cNvPr>
          <p:cNvPicPr>
            <a:picLocks noChangeAspect="1"/>
          </p:cNvPicPr>
          <p:nvPr/>
        </p:nvPicPr>
        <p:blipFill>
          <a:blip r:embed="rId2"/>
          <a:stretch>
            <a:fillRect/>
          </a:stretch>
        </p:blipFill>
        <p:spPr>
          <a:xfrm>
            <a:off x="0" y="-358647"/>
            <a:ext cx="12192000" cy="7216647"/>
          </a:xfrm>
          <a:prstGeom prst="rect">
            <a:avLst/>
          </a:prstGeom>
        </p:spPr>
      </p:pic>
      <p:sp>
        <p:nvSpPr>
          <p:cNvPr id="5" name="TextBox 4">
            <a:extLst>
              <a:ext uri="{FF2B5EF4-FFF2-40B4-BE49-F238E27FC236}">
                <a16:creationId xmlns:a16="http://schemas.microsoft.com/office/drawing/2014/main" id="{3E211DB6-11F1-B2B8-9DE2-691F0BB10C7A}"/>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37460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12Then Solomon declared:</a:t>
            </a:r>
          </a:p>
          <a:p>
            <a:r>
              <a:rPr lang="en-US" sz="4400" b="0" i="0" dirty="0">
                <a:solidFill>
                  <a:srgbClr val="121212"/>
                </a:solidFill>
                <a:effectLst/>
                <a:latin typeface="ArialMT"/>
              </a:rPr>
              <a:t>“The Lord  has said that He would dwell</a:t>
            </a:r>
          </a:p>
          <a:p>
            <a:r>
              <a:rPr lang="en-US" sz="4400" b="0" i="0" dirty="0">
                <a:solidFill>
                  <a:srgbClr val="121212"/>
                </a:solidFill>
                <a:effectLst/>
                <a:latin typeface="ArialMT"/>
              </a:rPr>
              <a:t>in the thick cloud.</a:t>
            </a:r>
          </a:p>
          <a:p>
            <a:r>
              <a:rPr lang="en-US" sz="4400" b="0" i="0" dirty="0">
                <a:solidFill>
                  <a:srgbClr val="121212"/>
                </a:solidFill>
                <a:effectLst/>
                <a:latin typeface="ArialMT"/>
              </a:rPr>
              <a:t>13I have indeed built You an exalted house,</a:t>
            </a:r>
          </a:p>
          <a:p>
            <a:r>
              <a:rPr lang="en-US" sz="4400" b="0" i="0" dirty="0">
                <a:solidFill>
                  <a:srgbClr val="121212"/>
                </a:solidFill>
                <a:effectLst/>
                <a:latin typeface="ArialMT"/>
              </a:rPr>
              <a:t>a place for You to dwell forever.”</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12སྐབས་དེར་སོ་ལོ་མོན་ན་རེ། སྔར་དཀོན་མཆོག་ཡ་ཝཱེས་ཁོང་ནི་སྤྲིན་ནག་སྟུག་པོའི་ནང་དུ་གནས་པར་འགྱུར་ཞེས་གསུངས་ཤིང་། 13ད་ནི་བདག་གིས་ཁྱེད་ལ་མཆོད་ཁང་བརྗིད་ཆགས་ཤིག་བཞེངས་ཏེ། ཁྱེད་དུས་གཏན་དུ་གནས་པའི་བཞུགས་གནས་ཡིན་ནོ་ཞེས་ཞུས་པའོ། །</a:t>
            </a:r>
            <a:endParaRPr lang="en-ZA" dirty="0"/>
          </a:p>
        </p:txBody>
      </p:sp>
      <p:pic>
        <p:nvPicPr>
          <p:cNvPr id="15" name="Video 14">
            <a:hlinkClick r:id="" action="ppaction://media"/>
            <a:extLst>
              <a:ext uri="{FF2B5EF4-FFF2-40B4-BE49-F238E27FC236}">
                <a16:creationId xmlns:a16="http://schemas.microsoft.com/office/drawing/2014/main" id="{C9C8D7C0-BA74-7BF1-C583-A01A417B962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72387165"/>
      </p:ext>
    </p:extLst>
  </p:cSld>
  <p:clrMapOvr>
    <a:masterClrMapping/>
  </p:clrMapOvr>
  <mc:AlternateContent xmlns:mc="http://schemas.openxmlformats.org/markup-compatibility/2006" xmlns:p14="http://schemas.microsoft.com/office/powerpoint/2010/main">
    <mc:Choice Requires="p14">
      <p:transition spd="slow" p14:dur="2000" advTm="17687"/>
    </mc:Choice>
    <mc:Fallback xmlns="">
      <p:transition spd="slow" advTm="17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12BB73E-6AB0-4A26-8074-CEEBB80B293B}"/>
              </a:ext>
            </a:extLst>
          </p:cNvPr>
          <p:cNvPicPr>
            <a:picLocks noChangeAspect="1"/>
          </p:cNvPicPr>
          <p:nvPr/>
        </p:nvPicPr>
        <p:blipFill rotWithShape="1">
          <a:blip r:embed="rId2"/>
          <a:srcRect r="5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B6982ED-66A1-8D1C-CCA0-A24B376F258D}"/>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8:12,13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9921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27But will God indeed dwell upon the earth? Even heaven, the highest heaven, cannot contain You, much less this temple I have built.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27འོན་ཀྱང་དཀོན་མཆོག་ནི་དངོས་སུ་ས་སྟེང་དུ་བཞུགས་པ་ཡིན་ནམ། གཟིགས་དང་། ནམ་མཁའ་དང་ནམ་མཁའི་ཡང་སྟེང་གི་ནམ་མཁར་ཡང་ཁྱེད་མི་ཤོང་བས། བདག་གིས་བཞེངས་པའི་མཆོད་ཁང་འདི་ནི་ལྟ་ཅི་སྨོས།</a:t>
            </a:r>
            <a:endParaRPr lang="en-ZA" dirty="0"/>
          </a:p>
        </p:txBody>
      </p:sp>
      <p:pic>
        <p:nvPicPr>
          <p:cNvPr id="7" name="Video 6">
            <a:hlinkClick r:id="" action="ppaction://media"/>
            <a:extLst>
              <a:ext uri="{FF2B5EF4-FFF2-40B4-BE49-F238E27FC236}">
                <a16:creationId xmlns:a16="http://schemas.microsoft.com/office/drawing/2014/main" id="{6CBAA738-7151-4CA1-E651-B7A93C998B1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40115622"/>
      </p:ext>
    </p:extLst>
  </p:cSld>
  <p:clrMapOvr>
    <a:masterClrMapping/>
  </p:clrMapOvr>
  <mc:AlternateContent xmlns:mc="http://schemas.openxmlformats.org/markup-compatibility/2006" xmlns:p14="http://schemas.microsoft.com/office/powerpoint/2010/main">
    <mc:Choice Requires="p14">
      <p:transition spd="slow" p14:dur="2000" advTm="12417"/>
    </mc:Choice>
    <mc:Fallback xmlns="">
      <p:transition spd="slow" advTm="12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4. Dedication of the temple - 1 Kings 6:1-14; 8:1-14, 54; 9:1-9 (Center)</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རྒྱལ་རབས་དང་པོ། 6</a:t>
            </a:r>
            <a:r>
              <a:rPr lang="en-I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a:t>
            </a:r>
            <a:r>
              <a:rPr lang="en-I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endParaRPr lang="bo-CN" sz="8000" b="1" cap="all" dirty="0">
              <a:solidFill>
                <a:srgbClr val="121212"/>
              </a:solidFill>
              <a:latin typeface="ArialMT"/>
            </a:endParaRPr>
          </a:p>
          <a:p>
            <a:r>
              <a:rPr lang="bo-CN" sz="8000" b="1" dirty="0">
                <a:solidFill>
                  <a:srgbClr val="121212"/>
                </a:solidFill>
                <a:latin typeface="ArialMT"/>
              </a:rPr>
              <a:t>སོ་ལོ་མོན་གྱིས་མཆོད་ཁང་བཞེངས་པ།</a:t>
            </a:r>
          </a:p>
          <a:p>
            <a:endParaRPr lang="en-ZA" dirty="0"/>
          </a:p>
        </p:txBody>
      </p:sp>
      <p:pic>
        <p:nvPicPr>
          <p:cNvPr id="7" name="Video 6">
            <a:hlinkClick r:id="" action="ppaction://media"/>
            <a:extLst>
              <a:ext uri="{FF2B5EF4-FFF2-40B4-BE49-F238E27FC236}">
                <a16:creationId xmlns:a16="http://schemas.microsoft.com/office/drawing/2014/main" id="{8F900BF9-1AC0-A2B4-B77E-0FC54FC8FE3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3334"/>
    </mc:Choice>
    <mc:Fallback xmlns="">
      <p:transition spd="slow" advTm="3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BFB9F95-4BAC-4B6D-B28A-312BC1F78644}"/>
              </a:ext>
            </a:extLst>
          </p:cNvPr>
          <p:cNvPicPr>
            <a:picLocks noChangeAspect="1"/>
          </p:cNvPicPr>
          <p:nvPr/>
        </p:nvPicPr>
        <p:blipFill>
          <a:blip r:embed="rId2"/>
          <a:stretch>
            <a:fillRect/>
          </a:stretch>
        </p:blipFill>
        <p:spPr>
          <a:xfrm>
            <a:off x="-31478" y="-120032"/>
            <a:ext cx="12223477" cy="6978032"/>
          </a:xfrm>
          <a:prstGeom prst="rect">
            <a:avLst/>
          </a:prstGeom>
        </p:spPr>
      </p:pic>
      <p:sp>
        <p:nvSpPr>
          <p:cNvPr id="5" name="TextBox 4">
            <a:extLst>
              <a:ext uri="{FF2B5EF4-FFF2-40B4-BE49-F238E27FC236}">
                <a16:creationId xmlns:a16="http://schemas.microsoft.com/office/drawing/2014/main" id="{31A7E550-15D6-53A4-56BD-11B613B04C1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476302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54Now when Solomon had finished praying this entire prayer and petition to the Lord, he got up before the altar of the Lord, where he had been kneeling with his hands spread out toward heaven.</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a:solidFill>
                  <a:srgbClr val="121212"/>
                </a:solidFill>
                <a:latin typeface="ArialMT"/>
              </a:rPr>
              <a:t>54དེ་ནས་སོ་ལོ་མོན་གྱིས་མཆོད་ཁྲིའི་མདུན་དུ་པུས་མོ་སར་བཙུགས་ནས་ལག་པ་གནམ་ལ་བརྐྱངས་ཏེ། དཀོན་མཆོག་ཡ་ཝཱེའི་དྲུང་དུ་སྨོན་ལམ་དང་ཞུ་བ་འདི་ཐམས་ཅད་ཕུལ་ནས་རྫོགས་པ་ན།</a:t>
            </a:r>
            <a:endParaRPr lang="en-ZA" dirty="0"/>
          </a:p>
        </p:txBody>
      </p:sp>
      <p:pic>
        <p:nvPicPr>
          <p:cNvPr id="5" name="Video 4">
            <a:hlinkClick r:id="" action="ppaction://media"/>
            <a:extLst>
              <a:ext uri="{FF2B5EF4-FFF2-40B4-BE49-F238E27FC236}">
                <a16:creationId xmlns:a16="http://schemas.microsoft.com/office/drawing/2014/main" id="{BAE01EED-81DF-33F7-542C-8AF69D995C2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1454791"/>
      </p:ext>
    </p:extLst>
  </p:cSld>
  <p:clrMapOvr>
    <a:masterClrMapping/>
  </p:clrMapOvr>
  <mc:AlternateContent xmlns:mc="http://schemas.openxmlformats.org/markup-compatibility/2006" xmlns:p14="http://schemas.microsoft.com/office/powerpoint/2010/main">
    <mc:Choice Requires="p14">
      <p:transition spd="slow" p14:dur="2000" advTm="9816"/>
    </mc:Choice>
    <mc:Fallback xmlns="">
      <p:transition spd="slow" advTm="9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1F5E531-79E2-47D7-831D-4B1096197D3A}"/>
              </a:ext>
            </a:extLst>
          </p:cNvPr>
          <p:cNvPicPr>
            <a:picLocks noChangeAspect="1"/>
          </p:cNvPicPr>
          <p:nvPr/>
        </p:nvPicPr>
        <p:blipFill rotWithShape="1">
          <a:blip r:embed="rId2"/>
          <a:srcRect b="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B7DB3096-ECD5-AD9F-C317-4E955570C3D8}"/>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8:54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75882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A97AABD8-824D-4B16-B4C3-3957CA96CB96}"/>
              </a:ext>
            </a:extLst>
          </p:cNvPr>
          <p:cNvPicPr>
            <a:picLocks noChangeAspect="1"/>
          </p:cNvPicPr>
          <p:nvPr/>
        </p:nvPicPr>
        <p:blipFill>
          <a:blip r:embed="rId2"/>
          <a:stretch>
            <a:fillRect/>
          </a:stretch>
        </p:blipFill>
        <p:spPr>
          <a:xfrm>
            <a:off x="0" y="0"/>
            <a:ext cx="12516502" cy="6858000"/>
          </a:xfrm>
          <a:prstGeom prst="rect">
            <a:avLst/>
          </a:prstGeom>
        </p:spPr>
      </p:pic>
      <p:sp>
        <p:nvSpPr>
          <p:cNvPr id="7" name="TextBox 6">
            <a:extLst>
              <a:ext uri="{FF2B5EF4-FFF2-40B4-BE49-F238E27FC236}">
                <a16:creationId xmlns:a16="http://schemas.microsoft.com/office/drawing/2014/main" id="{E0560001-7AAA-B757-EBD1-48AEEA63F3AB}"/>
              </a:ext>
            </a:extLst>
          </p:cNvPr>
          <p:cNvSpPr txBox="1"/>
          <p:nvPr/>
        </p:nvSpPr>
        <p:spPr>
          <a:xfrm>
            <a:off x="6521883" y="152400"/>
            <a:ext cx="5365101" cy="6858000"/>
          </a:xfrm>
          <a:prstGeom prst="rect">
            <a:avLst/>
          </a:prstGeom>
          <a:noFill/>
        </p:spPr>
        <p:txBody>
          <a:bodyPr wrap="square" rtlCol="0">
            <a:noAutofit/>
          </a:bodyPr>
          <a:lstStyle/>
          <a:p>
            <a:pPr algn="r"/>
            <a:r>
              <a:rPr lang="bo-CN" sz="8000" b="1" cap="all" dirty="0">
                <a:solidFill>
                  <a:schemeClr val="bg1"/>
                </a:solidFill>
                <a:latin typeface="ArialMT"/>
              </a:rPr>
              <a:t>རྒྱལ་རབས་དང་པོ། 6</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endParaRPr lang="bo-CN" sz="8000" b="1" cap="all" dirty="0">
              <a:solidFill>
                <a:schemeClr val="bg1"/>
              </a:solidFill>
              <a:latin typeface="ArialMT"/>
            </a:endParaRPr>
          </a:p>
          <a:p>
            <a:pPr algn="r"/>
            <a:r>
              <a:rPr lang="bo-CN" sz="8000" b="1" dirty="0">
                <a:solidFill>
                  <a:schemeClr val="bg1"/>
                </a:solidFill>
                <a:latin typeface="ArialMT"/>
              </a:rPr>
              <a:t>སོ་ལོ་མོན་གྱིས་མཆོད་ཁང་བཞེངས་པ།</a:t>
            </a:r>
          </a:p>
          <a:p>
            <a:endParaRPr lang="en-ZA" dirty="0"/>
          </a:p>
        </p:txBody>
      </p:sp>
      <p:sp>
        <p:nvSpPr>
          <p:cNvPr id="2" name="TextBox 2">
            <a:extLst>
              <a:ext uri="{FF2B5EF4-FFF2-40B4-BE49-F238E27FC236}">
                <a16:creationId xmlns:a16="http://schemas.microsoft.com/office/drawing/2014/main" id="{AB76C954-2961-6B92-2335-08983B103B27}"/>
              </a:ext>
            </a:extLst>
          </p:cNvPr>
          <p:cNvSpPr txBox="1"/>
          <p:nvPr/>
        </p:nvSpPr>
        <p:spPr>
          <a:xfrm>
            <a:off x="494030" y="6418205"/>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1In the four hundred and eightieth  year after the Israelites had come out of the land of Egypt, … he began to build the house of the Lord.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1དེ་ཡང་ཡེས་ར་ཨེལ་པ་རྣམས་ཨེ་ཅིབ་ཡུལ་ནས་ཐོན་ཏེ་ལོ་བཞི་བརྒྱ་དང་བརྒྱད་ཅུ་ལོན་པ་དང་། སོ་ལོ་མོན་གྱིས་ཡེས་ར་ཨེལ་དུ་སྲིད་བསྐྱངས་པའི་ལོ་བཞི་པའི་ཟླ་གཉིས་པའི་དུས་སུ། དཀོན་མཆོག་ཡ་ཝཱེའི་མཆོད་ཁང་བཞེང་བའི་འགོ་ཚུགས་པ་ཡིན་ནོ། །</a:t>
            </a:r>
            <a:endParaRPr lang="en-ZA" dirty="0"/>
          </a:p>
        </p:txBody>
      </p:sp>
      <p:pic>
        <p:nvPicPr>
          <p:cNvPr id="5" name="Video 4">
            <a:hlinkClick r:id="" action="ppaction://media"/>
            <a:extLst>
              <a:ext uri="{FF2B5EF4-FFF2-40B4-BE49-F238E27FC236}">
                <a16:creationId xmlns:a16="http://schemas.microsoft.com/office/drawing/2014/main" id="{CF70DEB6-9EEC-5384-4136-9914B22DCB7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17828"/>
    </mc:Choice>
    <mc:Fallback xmlns="">
      <p:transition spd="slow" advTm="17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FD3FFAB-D64D-4621-BDE0-DDDC0A1CDA16}"/>
              </a:ext>
            </a:extLst>
          </p:cNvPr>
          <p:cNvPicPr>
            <a:picLocks noChangeAspect="1"/>
          </p:cNvPicPr>
          <p:nvPr/>
        </p:nvPicPr>
        <p:blipFill rotWithShape="1">
          <a:blip r:embed="rId2"/>
          <a:srcRect l="13163" r="148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CB508D4-D348-3C38-782C-E8EADF3C8CDF}"/>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2The house that King Solomon built for the Lord was sixty cubits (90 feet) long, twenty cubits (30 feet) wide, and thirty cubits (45 feet) high.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2སོ་ལོ་མོན་གྱིས་དཀོན་མཆོག་ཡ་ཝཱེ་ལ་བཞེངས་པའི་མཆོད་ཁང་དེའི་རིང་ཚད་ལ་ཁྲུ་དྲུག་ཅུ་དང་། ཞེང་ལ་ཁྲུ་ཉི་ཤུ་དང་། མཐོ་ཚད་ལ་ཁྲུ་སུམ་ཅུ་ཡོད་དེ།</a:t>
            </a:r>
            <a:endParaRPr lang="en-ZA" sz="1600" dirty="0"/>
          </a:p>
        </p:txBody>
      </p:sp>
      <p:pic>
        <p:nvPicPr>
          <p:cNvPr id="11" name="Video 10">
            <a:hlinkClick r:id="" action="ppaction://media"/>
            <a:extLst>
              <a:ext uri="{FF2B5EF4-FFF2-40B4-BE49-F238E27FC236}">
                <a16:creationId xmlns:a16="http://schemas.microsoft.com/office/drawing/2014/main" id="{973AC913-AED0-F647-F36E-1FADA85B7EF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9583"/>
    </mc:Choice>
    <mc:Fallback xmlns="">
      <p:transition spd="slow" advTm="9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85D1AA2-58C1-445E-9188-15725B981610}"/>
              </a:ext>
            </a:extLst>
          </p:cNvPr>
          <p:cNvPicPr>
            <a:picLocks noChangeAspect="1"/>
          </p:cNvPicPr>
          <p:nvPr/>
        </p:nvPicPr>
        <p:blipFill rotWithShape="1">
          <a:blip r:embed="rId2"/>
          <a:srcRect r="1153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67AEC39-428C-F49D-6DCF-AD881BE940A5}"/>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3The temple had a porch in front of the main hall…</a:t>
            </a:r>
          </a:p>
          <a:p>
            <a:r>
              <a:rPr lang="en-US" sz="4000" b="0" i="0" dirty="0">
                <a:solidFill>
                  <a:srgbClr val="121212"/>
                </a:solidFill>
                <a:effectLst/>
                <a:latin typeface="ArialMT"/>
              </a:rPr>
              <a:t> 5He built side rooms around the temple…</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3མཆོད་ཁང་མདུན་གྱི་བར་ཁྱམས་ཀྱི་ཞེང་གི་ཆེ་ཆུང་ནི་མཆོད་ཁང་གི་ཞེང་གི་ཆེ་ཆུང་བཞིན་ཁྲུ་ཉི་ཤུ་དང་། དེའི་རིང་ཚད་ནི་མཆོད་ཁང་གི་མདུན་ཕྱོགས་སུ་ཁྲུ་བཅུ་ཡོད་པ་ཞིག་ཡིན་ནོ། །</a:t>
            </a:r>
            <a:endParaRPr lang="en-ZA" sz="2000" dirty="0"/>
          </a:p>
        </p:txBody>
      </p:sp>
      <p:pic>
        <p:nvPicPr>
          <p:cNvPr id="5" name="Video 4">
            <a:hlinkClick r:id="" action="ppaction://media"/>
            <a:extLst>
              <a:ext uri="{FF2B5EF4-FFF2-40B4-BE49-F238E27FC236}">
                <a16:creationId xmlns:a16="http://schemas.microsoft.com/office/drawing/2014/main" id="{57A43715-E061-6334-6157-6117ADFC3F2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13759"/>
    </mc:Choice>
    <mc:Fallback xmlns="">
      <p:transition spd="slow" advTm="13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526</TotalTime>
  <Words>1482</Words>
  <Application>Microsoft Office PowerPoint</Application>
  <PresentationFormat>Widescreen</PresentationFormat>
  <Paragraphs>73</Paragraphs>
  <Slides>32</Slides>
  <Notes>1</Notes>
  <HiddenSlides>0</HiddenSlides>
  <MMClips>16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20-4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11</cp:revision>
  <dcterms:created xsi:type="dcterms:W3CDTF">2021-07-20T09:23:46Z</dcterms:created>
  <dcterms:modified xsi:type="dcterms:W3CDTF">2024-07-12T09:07:32Z</dcterms:modified>
</cp:coreProperties>
</file>