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8" r:id="rId2"/>
    <p:sldId id="310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E8466-9882-4958-9019-4B00CA54E968}" v="1" dt="2024-07-15T06:58:08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79183" autoAdjust="0"/>
  </p:normalViewPr>
  <p:slideViewPr>
    <p:cSldViewPr snapToGrid="0">
      <p:cViewPr varScale="1">
        <p:scale>
          <a:sx n="70" d="100"/>
          <a:sy n="70" d="100"/>
        </p:scale>
        <p:origin x="93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FEBFB425-8A61-4C2C-B0CF-CA74355AE8B7}"/>
    <pc:docChg chg="custSel modSld">
      <pc:chgData name="Leonie Smith" userId="fed1330f33f5650e" providerId="LiveId" clId="{FEBFB425-8A61-4C2C-B0CF-CA74355AE8B7}" dt="2023-11-30T06:59:18.611" v="68" actId="20577"/>
      <pc:docMkLst>
        <pc:docMk/>
      </pc:docMkLst>
      <pc:sldChg chg="addSp delSp modSp mod modTransition modAnim modNotesTx">
        <pc:chgData name="Leonie Smith" userId="fed1330f33f5650e" providerId="LiveId" clId="{FEBFB425-8A61-4C2C-B0CF-CA74355AE8B7}" dt="2023-11-30T06:59:18.611" v="68" actId="20577"/>
        <pc:sldMkLst>
          <pc:docMk/>
          <pc:sldMk cId="2869461528" sldId="308"/>
        </pc:sldMkLst>
        <pc:picChg chg="del">
          <ac:chgData name="Leonie Smith" userId="fed1330f33f5650e" providerId="LiveId" clId="{FEBFB425-8A61-4C2C-B0CF-CA74355AE8B7}" dt="2023-11-29T07:19:06.778" v="1"/>
          <ac:picMkLst>
            <pc:docMk/>
            <pc:sldMk cId="2869461528" sldId="308"/>
            <ac:picMk id="4" creationId="{53894573-D153-80F1-AD4A-9689FFA1D238}"/>
          </ac:picMkLst>
        </pc:picChg>
        <pc:picChg chg="add del mod">
          <ac:chgData name="Leonie Smith" userId="fed1330f33f5650e" providerId="LiveId" clId="{FEBFB425-8A61-4C2C-B0CF-CA74355AE8B7}" dt="2023-11-29T07:19:13.935" v="2"/>
          <ac:picMkLst>
            <pc:docMk/>
            <pc:sldMk cId="2869461528" sldId="308"/>
            <ac:picMk id="6" creationId="{8FAD515E-1A7B-9EDF-5E2B-43DA32B4BDA9}"/>
          </ac:picMkLst>
        </pc:picChg>
        <pc:picChg chg="add mod">
          <ac:chgData name="Leonie Smith" userId="fed1330f33f5650e" providerId="LiveId" clId="{FEBFB425-8A61-4C2C-B0CF-CA74355AE8B7}" dt="2023-11-29T07:19:13.935" v="2"/>
          <ac:picMkLst>
            <pc:docMk/>
            <pc:sldMk cId="2869461528" sldId="308"/>
            <ac:picMk id="7" creationId="{7FD7616B-124B-12E6-146B-22E77C9C7D7B}"/>
          </ac:picMkLst>
        </pc:picChg>
      </pc:sldChg>
      <pc:sldChg chg="addSp delSp modSp mod modTransition modAnim">
        <pc:chgData name="Leonie Smith" userId="fed1330f33f5650e" providerId="LiveId" clId="{FEBFB425-8A61-4C2C-B0CF-CA74355AE8B7}" dt="2023-11-29T07:20:32.074" v="8"/>
        <pc:sldMkLst>
          <pc:docMk/>
          <pc:sldMk cId="1003827451" sldId="426"/>
        </pc:sldMkLst>
        <pc:picChg chg="add del mod">
          <ac:chgData name="Leonie Smith" userId="fed1330f33f5650e" providerId="LiveId" clId="{FEBFB425-8A61-4C2C-B0CF-CA74355AE8B7}" dt="2023-11-29T07:20:02.630" v="5"/>
          <ac:picMkLst>
            <pc:docMk/>
            <pc:sldMk cId="1003827451" sldId="426"/>
            <ac:picMk id="3" creationId="{FCDD6B50-F2B0-5E59-3AC8-7174957978EB}"/>
          </ac:picMkLst>
        </pc:picChg>
        <pc:picChg chg="add del mod">
          <ac:chgData name="Leonie Smith" userId="fed1330f33f5650e" providerId="LiveId" clId="{FEBFB425-8A61-4C2C-B0CF-CA74355AE8B7}" dt="2023-11-29T07:20:24.522" v="7"/>
          <ac:picMkLst>
            <pc:docMk/>
            <pc:sldMk cId="1003827451" sldId="426"/>
            <ac:picMk id="5" creationId="{DED0C23B-219E-B86C-65BA-4BE876F2C3D1}"/>
          </ac:picMkLst>
        </pc:picChg>
        <pc:picChg chg="del">
          <ac:chgData name="Leonie Smith" userId="fed1330f33f5650e" providerId="LiveId" clId="{FEBFB425-8A61-4C2C-B0CF-CA74355AE8B7}" dt="2023-11-29T07:19:55.830" v="4"/>
          <ac:picMkLst>
            <pc:docMk/>
            <pc:sldMk cId="1003827451" sldId="426"/>
            <ac:picMk id="7" creationId="{56BFACC4-3DCA-3D8B-BAFD-3D5CD2F87695}"/>
          </ac:picMkLst>
        </pc:picChg>
        <pc:picChg chg="add del mod ord">
          <ac:chgData name="Leonie Smith" userId="fed1330f33f5650e" providerId="LiveId" clId="{FEBFB425-8A61-4C2C-B0CF-CA74355AE8B7}" dt="2023-11-29T07:20:32.074" v="8"/>
          <ac:picMkLst>
            <pc:docMk/>
            <pc:sldMk cId="1003827451" sldId="426"/>
            <ac:picMk id="11" creationId="{E591C4CA-3AC9-F186-3503-F8FAAE913180}"/>
          </ac:picMkLst>
        </pc:picChg>
        <pc:picChg chg="add mod">
          <ac:chgData name="Leonie Smith" userId="fed1330f33f5650e" providerId="LiveId" clId="{FEBFB425-8A61-4C2C-B0CF-CA74355AE8B7}" dt="2023-11-29T07:20:32.074" v="8"/>
          <ac:picMkLst>
            <pc:docMk/>
            <pc:sldMk cId="1003827451" sldId="426"/>
            <ac:picMk id="12" creationId="{721711D0-ADD9-8E17-682C-5875E391B949}"/>
          </ac:picMkLst>
        </pc:picChg>
      </pc:sldChg>
      <pc:sldChg chg="addSp delSp modSp mod modTransition modAnim">
        <pc:chgData name="Leonie Smith" userId="fed1330f33f5650e" providerId="LiveId" clId="{FEBFB425-8A61-4C2C-B0CF-CA74355AE8B7}" dt="2023-11-29T07:21:26.152" v="14"/>
        <pc:sldMkLst>
          <pc:docMk/>
          <pc:sldMk cId="2174129452" sldId="428"/>
        </pc:sldMkLst>
        <pc:picChg chg="add del mod">
          <ac:chgData name="Leonie Smith" userId="fed1330f33f5650e" providerId="LiveId" clId="{FEBFB425-8A61-4C2C-B0CF-CA74355AE8B7}" dt="2023-11-29T07:20:52.151" v="11"/>
          <ac:picMkLst>
            <pc:docMk/>
            <pc:sldMk cId="2174129452" sldId="428"/>
            <ac:picMk id="5" creationId="{F6954848-91E4-40FC-BBA1-41E7A88EFABD}"/>
          </ac:picMkLst>
        </pc:picChg>
        <pc:picChg chg="add del mod">
          <ac:chgData name="Leonie Smith" userId="fed1330f33f5650e" providerId="LiveId" clId="{FEBFB425-8A61-4C2C-B0CF-CA74355AE8B7}" dt="2023-11-29T07:21:14.636" v="13"/>
          <ac:picMkLst>
            <pc:docMk/>
            <pc:sldMk cId="2174129452" sldId="428"/>
            <ac:picMk id="7" creationId="{EAA5600D-A4A9-367F-63CF-14A5A9706195}"/>
          </ac:picMkLst>
        </pc:picChg>
        <pc:picChg chg="del">
          <ac:chgData name="Leonie Smith" userId="fed1330f33f5650e" providerId="LiveId" clId="{FEBFB425-8A61-4C2C-B0CF-CA74355AE8B7}" dt="2023-11-29T07:20:40.977" v="10"/>
          <ac:picMkLst>
            <pc:docMk/>
            <pc:sldMk cId="2174129452" sldId="428"/>
            <ac:picMk id="9" creationId="{C7BBD80C-EC9D-DB87-0761-FB241F4105E2}"/>
          </ac:picMkLst>
        </pc:picChg>
        <pc:picChg chg="add del mod ord">
          <ac:chgData name="Leonie Smith" userId="fed1330f33f5650e" providerId="LiveId" clId="{FEBFB425-8A61-4C2C-B0CF-CA74355AE8B7}" dt="2023-11-29T07:21:26.152" v="14"/>
          <ac:picMkLst>
            <pc:docMk/>
            <pc:sldMk cId="2174129452" sldId="428"/>
            <ac:picMk id="11" creationId="{113EDFFF-4478-A94E-250E-4097C9E80091}"/>
          </ac:picMkLst>
        </pc:picChg>
        <pc:picChg chg="add mod">
          <ac:chgData name="Leonie Smith" userId="fed1330f33f5650e" providerId="LiveId" clId="{FEBFB425-8A61-4C2C-B0CF-CA74355AE8B7}" dt="2023-11-29T07:21:26.152" v="14"/>
          <ac:picMkLst>
            <pc:docMk/>
            <pc:sldMk cId="2174129452" sldId="428"/>
            <ac:picMk id="12" creationId="{80AB1B8A-0B24-4A62-FD16-E9689AAEBC65}"/>
          </ac:picMkLst>
        </pc:picChg>
      </pc:sldChg>
      <pc:sldChg chg="addSp delSp modSp mod modTransition modAnim">
        <pc:chgData name="Leonie Smith" userId="fed1330f33f5650e" providerId="LiveId" clId="{FEBFB425-8A61-4C2C-B0CF-CA74355AE8B7}" dt="2023-11-29T07:22:21.999" v="17"/>
        <pc:sldMkLst>
          <pc:docMk/>
          <pc:sldMk cId="942615762" sldId="430"/>
        </pc:sldMkLst>
        <pc:picChg chg="del">
          <ac:chgData name="Leonie Smith" userId="fed1330f33f5650e" providerId="LiveId" clId="{FEBFB425-8A61-4C2C-B0CF-CA74355AE8B7}" dt="2023-11-29T07:22:07.390" v="16"/>
          <ac:picMkLst>
            <pc:docMk/>
            <pc:sldMk cId="942615762" sldId="430"/>
            <ac:picMk id="2" creationId="{DF5747D4-2268-8C4A-E765-0941CF50CBFE}"/>
          </ac:picMkLst>
        </pc:picChg>
        <pc:picChg chg="add del mod">
          <ac:chgData name="Leonie Smith" userId="fed1330f33f5650e" providerId="LiveId" clId="{FEBFB425-8A61-4C2C-B0CF-CA74355AE8B7}" dt="2023-11-29T07:22:21.999" v="17"/>
          <ac:picMkLst>
            <pc:docMk/>
            <pc:sldMk cId="942615762" sldId="430"/>
            <ac:picMk id="5" creationId="{6779D45C-5E6F-5E2B-FD93-D71EF19E3EFA}"/>
          </ac:picMkLst>
        </pc:picChg>
        <pc:picChg chg="add mod">
          <ac:chgData name="Leonie Smith" userId="fed1330f33f5650e" providerId="LiveId" clId="{FEBFB425-8A61-4C2C-B0CF-CA74355AE8B7}" dt="2023-11-29T07:22:21.999" v="17"/>
          <ac:picMkLst>
            <pc:docMk/>
            <pc:sldMk cId="942615762" sldId="430"/>
            <ac:picMk id="7" creationId="{BD25E698-35BE-0435-018A-E05FCEC7F9CB}"/>
          </ac:picMkLst>
        </pc:picChg>
      </pc:sldChg>
      <pc:sldChg chg="addSp delSp modSp mod modTransition modAnim">
        <pc:chgData name="Leonie Smith" userId="fed1330f33f5650e" providerId="LiveId" clId="{FEBFB425-8A61-4C2C-B0CF-CA74355AE8B7}" dt="2023-11-29T07:23:07.732" v="23"/>
        <pc:sldMkLst>
          <pc:docMk/>
          <pc:sldMk cId="1886351016" sldId="432"/>
        </pc:sldMkLst>
        <pc:picChg chg="del">
          <ac:chgData name="Leonie Smith" userId="fed1330f33f5650e" providerId="LiveId" clId="{FEBFB425-8A61-4C2C-B0CF-CA74355AE8B7}" dt="2023-11-29T07:22:34.325" v="19"/>
          <ac:picMkLst>
            <pc:docMk/>
            <pc:sldMk cId="1886351016" sldId="432"/>
            <ac:picMk id="3" creationId="{93A21D72-97F9-A1BE-3167-9E98A5148C58}"/>
          </ac:picMkLst>
        </pc:picChg>
        <pc:picChg chg="add del mod">
          <ac:chgData name="Leonie Smith" userId="fed1330f33f5650e" providerId="LiveId" clId="{FEBFB425-8A61-4C2C-B0CF-CA74355AE8B7}" dt="2023-11-29T07:22:46.537" v="20"/>
          <ac:picMkLst>
            <pc:docMk/>
            <pc:sldMk cId="1886351016" sldId="432"/>
            <ac:picMk id="5" creationId="{6A1BC36D-2550-5E39-AD50-E2A3650621AE}"/>
          </ac:picMkLst>
        </pc:picChg>
        <pc:picChg chg="add del mod">
          <ac:chgData name="Leonie Smith" userId="fed1330f33f5650e" providerId="LiveId" clId="{FEBFB425-8A61-4C2C-B0CF-CA74355AE8B7}" dt="2023-11-29T07:22:50.990" v="22"/>
          <ac:picMkLst>
            <pc:docMk/>
            <pc:sldMk cId="1886351016" sldId="432"/>
            <ac:picMk id="7" creationId="{7D930887-8F67-38A1-DF51-55241AEBE950}"/>
          </ac:picMkLst>
        </pc:picChg>
        <pc:picChg chg="add del mod ord">
          <ac:chgData name="Leonie Smith" userId="fed1330f33f5650e" providerId="LiveId" clId="{FEBFB425-8A61-4C2C-B0CF-CA74355AE8B7}" dt="2023-11-29T07:23:07.732" v="23"/>
          <ac:picMkLst>
            <pc:docMk/>
            <pc:sldMk cId="1886351016" sldId="432"/>
            <ac:picMk id="10" creationId="{63C9DBF3-A02A-D640-FE38-2C8D000C2817}"/>
          </ac:picMkLst>
        </pc:picChg>
        <pc:picChg chg="add mod">
          <ac:chgData name="Leonie Smith" userId="fed1330f33f5650e" providerId="LiveId" clId="{FEBFB425-8A61-4C2C-B0CF-CA74355AE8B7}" dt="2023-11-29T07:23:07.732" v="23"/>
          <ac:picMkLst>
            <pc:docMk/>
            <pc:sldMk cId="1886351016" sldId="432"/>
            <ac:picMk id="11" creationId="{35FF77D7-B246-FD7C-B166-86EB8F821CFF}"/>
          </ac:picMkLst>
        </pc:picChg>
      </pc:sldChg>
      <pc:sldChg chg="addSp delSp modSp mod modTransition modAnim">
        <pc:chgData name="Leonie Smith" userId="fed1330f33f5650e" providerId="LiveId" clId="{FEBFB425-8A61-4C2C-B0CF-CA74355AE8B7}" dt="2023-11-29T07:25:55.813" v="38"/>
        <pc:sldMkLst>
          <pc:docMk/>
          <pc:sldMk cId="882125327" sldId="434"/>
        </pc:sldMkLst>
        <pc:picChg chg="del">
          <ac:chgData name="Leonie Smith" userId="fed1330f33f5650e" providerId="LiveId" clId="{FEBFB425-8A61-4C2C-B0CF-CA74355AE8B7}" dt="2023-11-29T07:24:42.256" v="25"/>
          <ac:picMkLst>
            <pc:docMk/>
            <pc:sldMk cId="882125327" sldId="434"/>
            <ac:picMk id="3" creationId="{8F9F9459-5551-987D-58B9-1F330C1EAA76}"/>
          </ac:picMkLst>
        </pc:picChg>
        <pc:picChg chg="add del mod">
          <ac:chgData name="Leonie Smith" userId="fed1330f33f5650e" providerId="LiveId" clId="{FEBFB425-8A61-4C2C-B0CF-CA74355AE8B7}" dt="2023-11-29T07:25:00.276" v="26"/>
          <ac:picMkLst>
            <pc:docMk/>
            <pc:sldMk cId="882125327" sldId="434"/>
            <ac:picMk id="5" creationId="{2286042B-2281-3591-21B0-3110EAC1563E}"/>
          </ac:picMkLst>
        </pc:picChg>
        <pc:picChg chg="add del mod">
          <ac:chgData name="Leonie Smith" userId="fed1330f33f5650e" providerId="LiveId" clId="{FEBFB425-8A61-4C2C-B0CF-CA74355AE8B7}" dt="2023-11-29T07:25:08.069" v="28"/>
          <ac:picMkLst>
            <pc:docMk/>
            <pc:sldMk cId="882125327" sldId="434"/>
            <ac:picMk id="7" creationId="{ED55E7F8-2E83-D237-197E-9B64B38883BB}"/>
          </ac:picMkLst>
        </pc:picChg>
        <pc:picChg chg="add del mod ord">
          <ac:chgData name="Leonie Smith" userId="fed1330f33f5650e" providerId="LiveId" clId="{FEBFB425-8A61-4C2C-B0CF-CA74355AE8B7}" dt="2023-11-29T07:25:14.399" v="29"/>
          <ac:picMkLst>
            <pc:docMk/>
            <pc:sldMk cId="882125327" sldId="434"/>
            <ac:picMk id="10" creationId="{50578526-2E61-1FC9-D9E0-36C35BCB6D3C}"/>
          </ac:picMkLst>
        </pc:picChg>
        <pc:picChg chg="add del mod">
          <ac:chgData name="Leonie Smith" userId="fed1330f33f5650e" providerId="LiveId" clId="{FEBFB425-8A61-4C2C-B0CF-CA74355AE8B7}" dt="2023-11-29T07:25:18.249" v="31"/>
          <ac:picMkLst>
            <pc:docMk/>
            <pc:sldMk cId="882125327" sldId="434"/>
            <ac:picMk id="11" creationId="{6C13F346-F82D-68ED-4B49-152EE24CB719}"/>
          </ac:picMkLst>
        </pc:picChg>
        <pc:picChg chg="add del mod ord">
          <ac:chgData name="Leonie Smith" userId="fed1330f33f5650e" providerId="LiveId" clId="{FEBFB425-8A61-4C2C-B0CF-CA74355AE8B7}" dt="2023-11-29T07:25:25.221" v="32"/>
          <ac:picMkLst>
            <pc:docMk/>
            <pc:sldMk cId="882125327" sldId="434"/>
            <ac:picMk id="14" creationId="{FE4FC3F9-1D30-EEB3-2BA9-58F925E0500E}"/>
          </ac:picMkLst>
        </pc:picChg>
        <pc:picChg chg="add del mod">
          <ac:chgData name="Leonie Smith" userId="fed1330f33f5650e" providerId="LiveId" clId="{FEBFB425-8A61-4C2C-B0CF-CA74355AE8B7}" dt="2023-11-29T07:25:29.108" v="34"/>
          <ac:picMkLst>
            <pc:docMk/>
            <pc:sldMk cId="882125327" sldId="434"/>
            <ac:picMk id="15" creationId="{F4A01032-252F-0648-FA22-363DE10B870D}"/>
          </ac:picMkLst>
        </pc:picChg>
        <pc:picChg chg="add del mod ord">
          <ac:chgData name="Leonie Smith" userId="fed1330f33f5650e" providerId="LiveId" clId="{FEBFB425-8A61-4C2C-B0CF-CA74355AE8B7}" dt="2023-11-29T07:25:35.355" v="35"/>
          <ac:picMkLst>
            <pc:docMk/>
            <pc:sldMk cId="882125327" sldId="434"/>
            <ac:picMk id="18" creationId="{AACC7DDD-5F13-E733-C631-8C738655CD50}"/>
          </ac:picMkLst>
        </pc:picChg>
        <pc:picChg chg="add del mod">
          <ac:chgData name="Leonie Smith" userId="fed1330f33f5650e" providerId="LiveId" clId="{FEBFB425-8A61-4C2C-B0CF-CA74355AE8B7}" dt="2023-11-29T07:25:39.107" v="37"/>
          <ac:picMkLst>
            <pc:docMk/>
            <pc:sldMk cId="882125327" sldId="434"/>
            <ac:picMk id="19" creationId="{4E84907A-4833-641F-6E14-D6D4CA8A02E4}"/>
          </ac:picMkLst>
        </pc:picChg>
        <pc:picChg chg="add del mod ord">
          <ac:chgData name="Leonie Smith" userId="fed1330f33f5650e" providerId="LiveId" clId="{FEBFB425-8A61-4C2C-B0CF-CA74355AE8B7}" dt="2023-11-29T07:25:55.813" v="38"/>
          <ac:picMkLst>
            <pc:docMk/>
            <pc:sldMk cId="882125327" sldId="434"/>
            <ac:picMk id="22" creationId="{5C91B61A-65C3-CAE7-8EA8-092510695EB6}"/>
          </ac:picMkLst>
        </pc:picChg>
        <pc:picChg chg="add mod">
          <ac:chgData name="Leonie Smith" userId="fed1330f33f5650e" providerId="LiveId" clId="{FEBFB425-8A61-4C2C-B0CF-CA74355AE8B7}" dt="2023-11-29T07:25:55.813" v="38"/>
          <ac:picMkLst>
            <pc:docMk/>
            <pc:sldMk cId="882125327" sldId="434"/>
            <ac:picMk id="23" creationId="{C40FC27D-A6B4-C5BF-589C-D24E81B753D0}"/>
          </ac:picMkLst>
        </pc:picChg>
      </pc:sldChg>
      <pc:sldChg chg="addSp delSp modSp mod modTransition modAnim">
        <pc:chgData name="Leonie Smith" userId="fed1330f33f5650e" providerId="LiveId" clId="{FEBFB425-8A61-4C2C-B0CF-CA74355AE8B7}" dt="2023-11-29T07:26:31.905" v="44"/>
        <pc:sldMkLst>
          <pc:docMk/>
          <pc:sldMk cId="3195935868" sldId="436"/>
        </pc:sldMkLst>
        <pc:picChg chg="add del mod">
          <ac:chgData name="Leonie Smith" userId="fed1330f33f5650e" providerId="LiveId" clId="{FEBFB425-8A61-4C2C-B0CF-CA74355AE8B7}" dt="2023-11-29T07:26:13.762" v="41"/>
          <ac:picMkLst>
            <pc:docMk/>
            <pc:sldMk cId="3195935868" sldId="436"/>
            <ac:picMk id="3" creationId="{A4FA2B9C-42E2-F378-9366-80FFAEA28DF8}"/>
          </ac:picMkLst>
        </pc:picChg>
        <pc:picChg chg="add del mod">
          <ac:chgData name="Leonie Smith" userId="fed1330f33f5650e" providerId="LiveId" clId="{FEBFB425-8A61-4C2C-B0CF-CA74355AE8B7}" dt="2023-11-29T07:26:18.335" v="43"/>
          <ac:picMkLst>
            <pc:docMk/>
            <pc:sldMk cId="3195935868" sldId="436"/>
            <ac:picMk id="5" creationId="{24F619E6-601E-5F5B-6F51-1705B9D24501}"/>
          </ac:picMkLst>
        </pc:picChg>
        <pc:picChg chg="del">
          <ac:chgData name="Leonie Smith" userId="fed1330f33f5650e" providerId="LiveId" clId="{FEBFB425-8A61-4C2C-B0CF-CA74355AE8B7}" dt="2023-11-29T07:26:05.865" v="40"/>
          <ac:picMkLst>
            <pc:docMk/>
            <pc:sldMk cId="3195935868" sldId="436"/>
            <ac:picMk id="7" creationId="{934897F7-9F19-DCDF-61CF-FA3EC5FCAC6B}"/>
          </ac:picMkLst>
        </pc:picChg>
        <pc:picChg chg="add del mod ord">
          <ac:chgData name="Leonie Smith" userId="fed1330f33f5650e" providerId="LiveId" clId="{FEBFB425-8A61-4C2C-B0CF-CA74355AE8B7}" dt="2023-11-29T07:26:31.905" v="44"/>
          <ac:picMkLst>
            <pc:docMk/>
            <pc:sldMk cId="3195935868" sldId="436"/>
            <ac:picMk id="10" creationId="{85CA0658-AF9B-C90F-825D-BC9788EBB15D}"/>
          </ac:picMkLst>
        </pc:picChg>
        <pc:picChg chg="add mod">
          <ac:chgData name="Leonie Smith" userId="fed1330f33f5650e" providerId="LiveId" clId="{FEBFB425-8A61-4C2C-B0CF-CA74355AE8B7}" dt="2023-11-29T07:26:31.905" v="44"/>
          <ac:picMkLst>
            <pc:docMk/>
            <pc:sldMk cId="3195935868" sldId="436"/>
            <ac:picMk id="11" creationId="{CCE2B6D7-CC6D-7FCA-46C3-D5B83ADC239D}"/>
          </ac:picMkLst>
        </pc:picChg>
      </pc:sldChg>
    </pc:docChg>
  </pc:docChgLst>
  <pc:docChgLst>
    <pc:chgData name="Leonie Smith" userId="fed1330f33f5650e" providerId="LiveId" clId="{6135A2F4-FEDF-4D77-BB1A-B492D72BC1F2}"/>
    <pc:docChg chg="modSld">
      <pc:chgData name="Leonie Smith" userId="fed1330f33f5650e" providerId="LiveId" clId="{6135A2F4-FEDF-4D77-BB1A-B492D72BC1F2}" dt="2022-06-27T16:43:26.964" v="22" actId="20577"/>
      <pc:docMkLst>
        <pc:docMk/>
      </pc:docMkLst>
      <pc:sldChg chg="addSp modSp mod">
        <pc:chgData name="Leonie Smith" userId="fed1330f33f5650e" providerId="LiveId" clId="{6135A2F4-FEDF-4D77-BB1A-B492D72BC1F2}" dt="2022-06-27T16:40:05.926" v="4" actId="1076"/>
        <pc:sldMkLst>
          <pc:docMk/>
          <pc:sldMk cId="1237137471" sldId="310"/>
        </pc:sldMkLst>
        <pc:spChg chg="add mod">
          <ac:chgData name="Leonie Smith" userId="fed1330f33f5650e" providerId="LiveId" clId="{6135A2F4-FEDF-4D77-BB1A-B492D72BC1F2}" dt="2022-06-27T16:40:05.926" v="4" actId="1076"/>
          <ac:spMkLst>
            <pc:docMk/>
            <pc:sldMk cId="1237137471" sldId="310"/>
            <ac:spMk id="5" creationId="{06011A28-C90C-1FD5-A4E1-D45FA14E3FEB}"/>
          </ac:spMkLst>
        </pc:spChg>
      </pc:sldChg>
      <pc:sldChg chg="addSp modSp">
        <pc:chgData name="Leonie Smith" userId="fed1330f33f5650e" providerId="LiveId" clId="{6135A2F4-FEDF-4D77-BB1A-B492D72BC1F2}" dt="2022-06-27T16:40:12.008" v="5"/>
        <pc:sldMkLst>
          <pc:docMk/>
          <pc:sldMk cId="1727650077" sldId="427"/>
        </pc:sldMkLst>
        <pc:spChg chg="add mod">
          <ac:chgData name="Leonie Smith" userId="fed1330f33f5650e" providerId="LiveId" clId="{6135A2F4-FEDF-4D77-BB1A-B492D72BC1F2}" dt="2022-06-27T16:40:12.008" v="5"/>
          <ac:spMkLst>
            <pc:docMk/>
            <pc:sldMk cId="1727650077" sldId="427"/>
            <ac:spMk id="7" creationId="{A1576E25-39CD-7840-B8A0-9E43AC76F854}"/>
          </ac:spMkLst>
        </pc:spChg>
      </pc:sldChg>
      <pc:sldChg chg="addSp modSp mod">
        <pc:chgData name="Leonie Smith" userId="fed1330f33f5650e" providerId="LiveId" clId="{6135A2F4-FEDF-4D77-BB1A-B492D72BC1F2}" dt="2022-06-27T16:42:24.049" v="14" actId="20577"/>
        <pc:sldMkLst>
          <pc:docMk/>
          <pc:sldMk cId="703207630" sldId="429"/>
        </pc:sldMkLst>
        <pc:spChg chg="add mod">
          <ac:chgData name="Leonie Smith" userId="fed1330f33f5650e" providerId="LiveId" clId="{6135A2F4-FEDF-4D77-BB1A-B492D72BC1F2}" dt="2022-06-27T16:42:24.049" v="14" actId="20577"/>
          <ac:spMkLst>
            <pc:docMk/>
            <pc:sldMk cId="703207630" sldId="429"/>
            <ac:spMk id="5" creationId="{73871680-B9DA-CBA8-41C6-84B69B3CEC19}"/>
          </ac:spMkLst>
        </pc:spChg>
      </pc:sldChg>
      <pc:sldChg chg="addSp modSp mod">
        <pc:chgData name="Leonie Smith" userId="fed1330f33f5650e" providerId="LiveId" clId="{6135A2F4-FEDF-4D77-BB1A-B492D72BC1F2}" dt="2022-06-27T16:42:54.449" v="16" actId="20577"/>
        <pc:sldMkLst>
          <pc:docMk/>
          <pc:sldMk cId="579800659" sldId="431"/>
        </pc:sldMkLst>
        <pc:spChg chg="add mod">
          <ac:chgData name="Leonie Smith" userId="fed1330f33f5650e" providerId="LiveId" clId="{6135A2F4-FEDF-4D77-BB1A-B492D72BC1F2}" dt="2022-06-27T16:42:54.449" v="16" actId="20577"/>
          <ac:spMkLst>
            <pc:docMk/>
            <pc:sldMk cId="579800659" sldId="431"/>
            <ac:spMk id="5" creationId="{10087108-68D3-2059-7D48-BC63C964E4C1}"/>
          </ac:spMkLst>
        </pc:spChg>
      </pc:sldChg>
      <pc:sldChg chg="addSp modSp mod">
        <pc:chgData name="Leonie Smith" userId="fed1330f33f5650e" providerId="LiveId" clId="{6135A2F4-FEDF-4D77-BB1A-B492D72BC1F2}" dt="2022-06-27T16:43:05.644" v="18" actId="20577"/>
        <pc:sldMkLst>
          <pc:docMk/>
          <pc:sldMk cId="484949745" sldId="433"/>
        </pc:sldMkLst>
        <pc:spChg chg="add mod">
          <ac:chgData name="Leonie Smith" userId="fed1330f33f5650e" providerId="LiveId" clId="{6135A2F4-FEDF-4D77-BB1A-B492D72BC1F2}" dt="2022-06-27T16:43:05.644" v="18" actId="20577"/>
          <ac:spMkLst>
            <pc:docMk/>
            <pc:sldMk cId="484949745" sldId="433"/>
            <ac:spMk id="5" creationId="{1D1065AC-B110-0A4C-C96B-FB620680B031}"/>
          </ac:spMkLst>
        </pc:spChg>
      </pc:sldChg>
      <pc:sldChg chg="addSp modSp mod">
        <pc:chgData name="Leonie Smith" userId="fed1330f33f5650e" providerId="LiveId" clId="{6135A2F4-FEDF-4D77-BB1A-B492D72BC1F2}" dt="2022-06-27T16:43:15.482" v="20" actId="20577"/>
        <pc:sldMkLst>
          <pc:docMk/>
          <pc:sldMk cId="381388045" sldId="435"/>
        </pc:sldMkLst>
        <pc:spChg chg="add mod">
          <ac:chgData name="Leonie Smith" userId="fed1330f33f5650e" providerId="LiveId" clId="{6135A2F4-FEDF-4D77-BB1A-B492D72BC1F2}" dt="2022-06-27T16:43:15.482" v="20" actId="20577"/>
          <ac:spMkLst>
            <pc:docMk/>
            <pc:sldMk cId="381388045" sldId="435"/>
            <ac:spMk id="5" creationId="{09E76D8A-3C04-D13B-7AAC-93F0816DF704}"/>
          </ac:spMkLst>
        </pc:spChg>
      </pc:sldChg>
      <pc:sldChg chg="addSp modSp mod">
        <pc:chgData name="Leonie Smith" userId="fed1330f33f5650e" providerId="LiveId" clId="{6135A2F4-FEDF-4D77-BB1A-B492D72BC1F2}" dt="2022-06-27T16:43:26.964" v="22" actId="20577"/>
        <pc:sldMkLst>
          <pc:docMk/>
          <pc:sldMk cId="630368776" sldId="437"/>
        </pc:sldMkLst>
        <pc:spChg chg="add mod">
          <ac:chgData name="Leonie Smith" userId="fed1330f33f5650e" providerId="LiveId" clId="{6135A2F4-FEDF-4D77-BB1A-B492D72BC1F2}" dt="2022-06-27T16:43:26.964" v="22" actId="20577"/>
          <ac:spMkLst>
            <pc:docMk/>
            <pc:sldMk cId="630368776" sldId="437"/>
            <ac:spMk id="5" creationId="{1D01C7A0-ED8D-DE9D-5B7F-C43F4D8EBF52}"/>
          </ac:spMkLst>
        </pc:spChg>
      </pc:sldChg>
    </pc:docChg>
  </pc:docChgLst>
  <pc:docChgLst>
    <pc:chgData name="Alfred Smith" userId="3c60a3631c0db8ad" providerId="LiveId" clId="{91DE8466-9882-4958-9019-4B00CA54E968}"/>
    <pc:docChg chg="custSel modSld">
      <pc:chgData name="Alfred Smith" userId="3c60a3631c0db8ad" providerId="LiveId" clId="{91DE8466-9882-4958-9019-4B00CA54E968}" dt="2024-07-15T07:16:27.132" v="57" actId="404"/>
      <pc:docMkLst>
        <pc:docMk/>
      </pc:docMkLst>
      <pc:sldChg chg="modSp mod">
        <pc:chgData name="Alfred Smith" userId="3c60a3631c0db8ad" providerId="LiveId" clId="{91DE8466-9882-4958-9019-4B00CA54E968}" dt="2024-07-15T06:53:27.279" v="5" actId="12"/>
        <pc:sldMkLst>
          <pc:docMk/>
          <pc:sldMk cId="2869461528" sldId="308"/>
        </pc:sldMkLst>
        <pc:spChg chg="mod">
          <ac:chgData name="Alfred Smith" userId="3c60a3631c0db8ad" providerId="LiveId" clId="{91DE8466-9882-4958-9019-4B00CA54E968}" dt="2024-07-15T06:53:27.279" v="5" actId="12"/>
          <ac:spMkLst>
            <pc:docMk/>
            <pc:sldMk cId="2869461528" sldId="308"/>
            <ac:spMk id="3" creationId="{77C8C5EB-7063-4EFF-9206-9F831A363AF1}"/>
          </ac:spMkLst>
        </pc:spChg>
      </pc:sldChg>
      <pc:sldChg chg="addSp modSp">
        <pc:chgData name="Alfred Smith" userId="3c60a3631c0db8ad" providerId="LiveId" clId="{91DE8466-9882-4958-9019-4B00CA54E968}" dt="2024-07-15T06:58:08.689" v="6"/>
        <pc:sldMkLst>
          <pc:docMk/>
          <pc:sldMk cId="1727650077" sldId="427"/>
        </pc:sldMkLst>
        <pc:spChg chg="add mod">
          <ac:chgData name="Alfred Smith" userId="3c60a3631c0db8ad" providerId="LiveId" clId="{91DE8466-9882-4958-9019-4B00CA54E968}" dt="2024-07-15T06:58:08.689" v="6"/>
          <ac:spMkLst>
            <pc:docMk/>
            <pc:sldMk cId="1727650077" sldId="427"/>
            <ac:spMk id="2" creationId="{CC23A089-7702-CE5C-E3D6-3ADD3B4D639C}"/>
          </ac:spMkLst>
        </pc:spChg>
      </pc:sldChg>
      <pc:sldChg chg="modSp mod">
        <pc:chgData name="Alfred Smith" userId="3c60a3631c0db8ad" providerId="LiveId" clId="{91DE8466-9882-4958-9019-4B00CA54E968}" dt="2024-07-15T07:06:07.098" v="20" actId="404"/>
        <pc:sldMkLst>
          <pc:docMk/>
          <pc:sldMk cId="2174129452" sldId="428"/>
        </pc:sldMkLst>
        <pc:spChg chg="mod">
          <ac:chgData name="Alfred Smith" userId="3c60a3631c0db8ad" providerId="LiveId" clId="{91DE8466-9882-4958-9019-4B00CA54E968}" dt="2024-07-15T07:03:12.581" v="7"/>
          <ac:spMkLst>
            <pc:docMk/>
            <pc:sldMk cId="2174129452" sldId="428"/>
            <ac:spMk id="4" creationId="{9A13E2D8-2F59-44C1-B1D2-79C300C26DD4}"/>
          </ac:spMkLst>
        </pc:spChg>
        <pc:spChg chg="mod">
          <ac:chgData name="Alfred Smith" userId="3c60a3631c0db8ad" providerId="LiveId" clId="{91DE8466-9882-4958-9019-4B00CA54E968}" dt="2024-07-15T07:06:07.098" v="20" actId="404"/>
          <ac:spMkLst>
            <pc:docMk/>
            <pc:sldMk cId="2174129452" sldId="428"/>
            <ac:spMk id="6" creationId="{416C064E-628E-47C0-A712-DB178FE9901E}"/>
          </ac:spMkLst>
        </pc:spChg>
      </pc:sldChg>
      <pc:sldChg chg="modSp mod">
        <pc:chgData name="Alfred Smith" userId="3c60a3631c0db8ad" providerId="LiveId" clId="{91DE8466-9882-4958-9019-4B00CA54E968}" dt="2024-07-15T07:13:55.117" v="31" actId="404"/>
        <pc:sldMkLst>
          <pc:docMk/>
          <pc:sldMk cId="942615762" sldId="430"/>
        </pc:sldMkLst>
        <pc:spChg chg="mod">
          <ac:chgData name="Alfred Smith" userId="3c60a3631c0db8ad" providerId="LiveId" clId="{91DE8466-9882-4958-9019-4B00CA54E968}" dt="2024-07-15T07:03:51.253" v="14" actId="5793"/>
          <ac:spMkLst>
            <pc:docMk/>
            <pc:sldMk cId="942615762" sldId="430"/>
            <ac:spMk id="4" creationId="{9A13E2D8-2F59-44C1-B1D2-79C300C26DD4}"/>
          </ac:spMkLst>
        </pc:spChg>
        <pc:spChg chg="mod">
          <ac:chgData name="Alfred Smith" userId="3c60a3631c0db8ad" providerId="LiveId" clId="{91DE8466-9882-4958-9019-4B00CA54E968}" dt="2024-07-15T07:13:55.117" v="31" actId="404"/>
          <ac:spMkLst>
            <pc:docMk/>
            <pc:sldMk cId="942615762" sldId="430"/>
            <ac:spMk id="6" creationId="{416C064E-628E-47C0-A712-DB178FE9901E}"/>
          </ac:spMkLst>
        </pc:spChg>
      </pc:sldChg>
      <pc:sldChg chg="modSp mod">
        <pc:chgData name="Alfred Smith" userId="3c60a3631c0db8ad" providerId="LiveId" clId="{91DE8466-9882-4958-9019-4B00CA54E968}" dt="2024-07-15T07:14:20.300" v="33" actId="404"/>
        <pc:sldMkLst>
          <pc:docMk/>
          <pc:sldMk cId="1886351016" sldId="432"/>
        </pc:sldMkLst>
        <pc:spChg chg="mod">
          <ac:chgData name="Alfred Smith" userId="3c60a3631c0db8ad" providerId="LiveId" clId="{91DE8466-9882-4958-9019-4B00CA54E968}" dt="2024-07-15T07:04:10.153" v="15"/>
          <ac:spMkLst>
            <pc:docMk/>
            <pc:sldMk cId="1886351016" sldId="432"/>
            <ac:spMk id="4" creationId="{9A13E2D8-2F59-44C1-B1D2-79C300C26DD4}"/>
          </ac:spMkLst>
        </pc:spChg>
        <pc:spChg chg="mod">
          <ac:chgData name="Alfred Smith" userId="3c60a3631c0db8ad" providerId="LiveId" clId="{91DE8466-9882-4958-9019-4B00CA54E968}" dt="2024-07-15T07:14:20.300" v="33" actId="404"/>
          <ac:spMkLst>
            <pc:docMk/>
            <pc:sldMk cId="1886351016" sldId="432"/>
            <ac:spMk id="6" creationId="{416C064E-628E-47C0-A712-DB178FE9901E}"/>
          </ac:spMkLst>
        </pc:spChg>
      </pc:sldChg>
      <pc:sldChg chg="modSp mod">
        <pc:chgData name="Alfred Smith" userId="3c60a3631c0db8ad" providerId="LiveId" clId="{91DE8466-9882-4958-9019-4B00CA54E968}" dt="2024-07-15T07:16:17.480" v="55" actId="404"/>
        <pc:sldMkLst>
          <pc:docMk/>
          <pc:sldMk cId="882125327" sldId="434"/>
        </pc:sldMkLst>
        <pc:spChg chg="mod">
          <ac:chgData name="Alfred Smith" userId="3c60a3631c0db8ad" providerId="LiveId" clId="{91DE8466-9882-4958-9019-4B00CA54E968}" dt="2024-07-15T07:14:30.575" v="37" actId="5793"/>
          <ac:spMkLst>
            <pc:docMk/>
            <pc:sldMk cId="882125327" sldId="434"/>
            <ac:spMk id="4" creationId="{9A13E2D8-2F59-44C1-B1D2-79C300C26DD4}"/>
          </ac:spMkLst>
        </pc:spChg>
        <pc:spChg chg="mod">
          <ac:chgData name="Alfred Smith" userId="3c60a3631c0db8ad" providerId="LiveId" clId="{91DE8466-9882-4958-9019-4B00CA54E968}" dt="2024-07-15T07:16:17.480" v="55" actId="404"/>
          <ac:spMkLst>
            <pc:docMk/>
            <pc:sldMk cId="882125327" sldId="434"/>
            <ac:spMk id="6" creationId="{416C064E-628E-47C0-A712-DB178FE9901E}"/>
          </ac:spMkLst>
        </pc:spChg>
      </pc:sldChg>
      <pc:sldChg chg="modSp mod">
        <pc:chgData name="Alfred Smith" userId="3c60a3631c0db8ad" providerId="LiveId" clId="{91DE8466-9882-4958-9019-4B00CA54E968}" dt="2024-07-15T07:16:27.132" v="57" actId="404"/>
        <pc:sldMkLst>
          <pc:docMk/>
          <pc:sldMk cId="3195935868" sldId="436"/>
        </pc:sldMkLst>
        <pc:spChg chg="mod">
          <ac:chgData name="Alfred Smith" userId="3c60a3631c0db8ad" providerId="LiveId" clId="{91DE8466-9882-4958-9019-4B00CA54E968}" dt="2024-07-15T07:05:04.575" v="18"/>
          <ac:spMkLst>
            <pc:docMk/>
            <pc:sldMk cId="3195935868" sldId="436"/>
            <ac:spMk id="4" creationId="{9A13E2D8-2F59-44C1-B1D2-79C300C26DD4}"/>
          </ac:spMkLst>
        </pc:spChg>
        <pc:spChg chg="mod">
          <ac:chgData name="Alfred Smith" userId="3c60a3631c0db8ad" providerId="LiveId" clId="{91DE8466-9882-4958-9019-4B00CA54E968}" dt="2024-07-15T07:16:27.132" v="57" actId="404"/>
          <ac:spMkLst>
            <pc:docMk/>
            <pc:sldMk cId="3195935868" sldId="436"/>
            <ac:spMk id="6" creationId="{416C064E-628E-47C0-A712-DB178FE9901E}"/>
          </ac:spMkLst>
        </pc:spChg>
      </pc:sldChg>
    </pc:docChg>
  </pc:docChgLst>
  <pc:docChgLst>
    <pc:chgData name="Leonie Smith" userId="fed1330f33f5650e" providerId="LiveId" clId="{F65C50F0-A317-4ECE-AB3D-3CB129CF8C8B}"/>
    <pc:docChg chg="custSel delSld modSld">
      <pc:chgData name="Leonie Smith" userId="fed1330f33f5650e" providerId="LiveId" clId="{F65C50F0-A317-4ECE-AB3D-3CB129CF8C8B}" dt="2022-05-19T07:09:25.548" v="90"/>
      <pc:docMkLst>
        <pc:docMk/>
      </pc:docMkLst>
      <pc:sldChg chg="addSp modSp">
        <pc:chgData name="Leonie Smith" userId="fed1330f33f5650e" providerId="LiveId" clId="{F65C50F0-A317-4ECE-AB3D-3CB129CF8C8B}" dt="2022-05-19T06:44:18.040" v="16"/>
        <pc:sldMkLst>
          <pc:docMk/>
          <pc:sldMk cId="2869461528" sldId="308"/>
        </pc:sldMkLst>
        <pc:picChg chg="add mod">
          <ac:chgData name="Leonie Smith" userId="fed1330f33f5650e" providerId="LiveId" clId="{F65C50F0-A317-4ECE-AB3D-3CB129CF8C8B}" dt="2022-05-19T06:44:18.040" v="16"/>
          <ac:picMkLst>
            <pc:docMk/>
            <pc:sldMk cId="2869461528" sldId="308"/>
            <ac:picMk id="4" creationId="{53894573-D153-80F1-AD4A-9689FFA1D238}"/>
          </ac:picMkLst>
        </pc:picChg>
      </pc:sldChg>
      <pc:sldChg chg="addSp delSp modSp modTransition modAnim">
        <pc:chgData name="Leonie Smith" userId="fed1330f33f5650e" providerId="LiveId" clId="{F65C50F0-A317-4ECE-AB3D-3CB129CF8C8B}" dt="2022-05-19T06:46:56.976" v="24"/>
        <pc:sldMkLst>
          <pc:docMk/>
          <pc:sldMk cId="1003827451" sldId="426"/>
        </pc:sldMkLst>
        <pc:picChg chg="add del mod">
          <ac:chgData name="Leonie Smith" userId="fed1330f33f5650e" providerId="LiveId" clId="{F65C50F0-A317-4ECE-AB3D-3CB129CF8C8B}" dt="2022-05-19T06:45:49.738" v="19"/>
          <ac:picMkLst>
            <pc:docMk/>
            <pc:sldMk cId="1003827451" sldId="426"/>
            <ac:picMk id="2" creationId="{E73B5DF5-F322-F619-9D6D-5676ABEC7497}"/>
          </ac:picMkLst>
        </pc:picChg>
        <pc:picChg chg="add del mod">
          <ac:chgData name="Leonie Smith" userId="fed1330f33f5650e" providerId="LiveId" clId="{F65C50F0-A317-4ECE-AB3D-3CB129CF8C8B}" dt="2022-05-19T06:46:20.818" v="21"/>
          <ac:picMkLst>
            <pc:docMk/>
            <pc:sldMk cId="1003827451" sldId="426"/>
            <ac:picMk id="3" creationId="{FAEE8930-6E2D-FF74-C8F2-3F2EF2677126}"/>
          </ac:picMkLst>
        </pc:picChg>
        <pc:picChg chg="add del mod">
          <ac:chgData name="Leonie Smith" userId="fed1330f33f5650e" providerId="LiveId" clId="{F65C50F0-A317-4ECE-AB3D-3CB129CF8C8B}" dt="2022-05-19T06:46:43.920" v="23"/>
          <ac:picMkLst>
            <pc:docMk/>
            <pc:sldMk cId="1003827451" sldId="426"/>
            <ac:picMk id="5" creationId="{00CCB2D0-57BF-0737-0258-6B9B28781821}"/>
          </ac:picMkLst>
        </pc:picChg>
        <pc:picChg chg="add mod">
          <ac:chgData name="Leonie Smith" userId="fed1330f33f5650e" providerId="LiveId" clId="{F65C50F0-A317-4ECE-AB3D-3CB129CF8C8B}" dt="2022-05-19T06:46:56.976" v="24"/>
          <ac:picMkLst>
            <pc:docMk/>
            <pc:sldMk cId="1003827451" sldId="426"/>
            <ac:picMk id="7" creationId="{56BFACC4-3DCA-3D8B-BAFD-3D5CD2F87695}"/>
          </ac:picMkLst>
        </pc:picChg>
      </pc:sldChg>
      <pc:sldChg chg="addSp delSp modSp mod modTransition modAnim">
        <pc:chgData name="Leonie Smith" userId="fed1330f33f5650e" providerId="LiveId" clId="{F65C50F0-A317-4ECE-AB3D-3CB129CF8C8B}" dt="2022-05-19T06:56:39.565" v="76"/>
        <pc:sldMkLst>
          <pc:docMk/>
          <pc:sldMk cId="2174129452" sldId="428"/>
        </pc:sldMkLst>
        <pc:spChg chg="mod">
          <ac:chgData name="Leonie Smith" userId="fed1330f33f5650e" providerId="LiveId" clId="{F65C50F0-A317-4ECE-AB3D-3CB129CF8C8B}" dt="2022-05-19T06:55:20.411" v="68" actId="20577"/>
          <ac:spMkLst>
            <pc:docMk/>
            <pc:sldMk cId="2174129452" sldId="428"/>
            <ac:spMk id="4" creationId="{9A13E2D8-2F59-44C1-B1D2-79C300C26DD4}"/>
          </ac:spMkLst>
        </pc:spChg>
        <pc:picChg chg="add del mod">
          <ac:chgData name="Leonie Smith" userId="fed1330f33f5650e" providerId="LiveId" clId="{F65C50F0-A317-4ECE-AB3D-3CB129CF8C8B}" dt="2022-05-19T06:48:51.410" v="26"/>
          <ac:picMkLst>
            <pc:docMk/>
            <pc:sldMk cId="2174129452" sldId="428"/>
            <ac:picMk id="2" creationId="{31CE5E38-EE6D-847F-CBEC-7CA723A5C244}"/>
          </ac:picMkLst>
        </pc:picChg>
        <pc:picChg chg="add del mod">
          <ac:chgData name="Leonie Smith" userId="fed1330f33f5650e" providerId="LiveId" clId="{F65C50F0-A317-4ECE-AB3D-3CB129CF8C8B}" dt="2022-05-19T06:55:39.490" v="69"/>
          <ac:picMkLst>
            <pc:docMk/>
            <pc:sldMk cId="2174129452" sldId="428"/>
            <ac:picMk id="3" creationId="{218582BB-5A83-9974-4335-37FFC2A25988}"/>
          </ac:picMkLst>
        </pc:picChg>
        <pc:picChg chg="add del mod">
          <ac:chgData name="Leonie Smith" userId="fed1330f33f5650e" providerId="LiveId" clId="{F65C50F0-A317-4ECE-AB3D-3CB129CF8C8B}" dt="2022-05-19T06:55:51.900" v="71"/>
          <ac:picMkLst>
            <pc:docMk/>
            <pc:sldMk cId="2174129452" sldId="428"/>
            <ac:picMk id="5" creationId="{7B86DCE8-B55D-98F5-8B75-142BBA0D6DAC}"/>
          </ac:picMkLst>
        </pc:picChg>
        <pc:picChg chg="add del mod">
          <ac:chgData name="Leonie Smith" userId="fed1330f33f5650e" providerId="LiveId" clId="{F65C50F0-A317-4ECE-AB3D-3CB129CF8C8B}" dt="2022-05-19T06:56:13.390" v="73"/>
          <ac:picMkLst>
            <pc:docMk/>
            <pc:sldMk cId="2174129452" sldId="428"/>
            <ac:picMk id="7" creationId="{058A06E0-7E30-135C-0A83-0B2056EB71A6}"/>
          </ac:picMkLst>
        </pc:picChg>
        <pc:picChg chg="add del mod">
          <ac:chgData name="Leonie Smith" userId="fed1330f33f5650e" providerId="LiveId" clId="{F65C50F0-A317-4ECE-AB3D-3CB129CF8C8B}" dt="2022-05-19T06:56:23.581" v="75"/>
          <ac:picMkLst>
            <pc:docMk/>
            <pc:sldMk cId="2174129452" sldId="428"/>
            <ac:picMk id="8" creationId="{E5D3143C-4092-120B-AE20-1F607D04DCCB}"/>
          </ac:picMkLst>
        </pc:picChg>
        <pc:picChg chg="add mod">
          <ac:chgData name="Leonie Smith" userId="fed1330f33f5650e" providerId="LiveId" clId="{F65C50F0-A317-4ECE-AB3D-3CB129CF8C8B}" dt="2022-05-19T06:56:39.565" v="76"/>
          <ac:picMkLst>
            <pc:docMk/>
            <pc:sldMk cId="2174129452" sldId="428"/>
            <ac:picMk id="9" creationId="{C7BBD80C-EC9D-DB87-0761-FB241F4105E2}"/>
          </ac:picMkLst>
        </pc:picChg>
      </pc:sldChg>
      <pc:sldChg chg="addSp modSp">
        <pc:chgData name="Leonie Smith" userId="fed1330f33f5650e" providerId="LiveId" clId="{F65C50F0-A317-4ECE-AB3D-3CB129CF8C8B}" dt="2022-05-19T06:59:36.442" v="77"/>
        <pc:sldMkLst>
          <pc:docMk/>
          <pc:sldMk cId="942615762" sldId="430"/>
        </pc:sldMkLst>
        <pc:picChg chg="add mod">
          <ac:chgData name="Leonie Smith" userId="fed1330f33f5650e" providerId="LiveId" clId="{F65C50F0-A317-4ECE-AB3D-3CB129CF8C8B}" dt="2022-05-19T06:59:36.442" v="77"/>
          <ac:picMkLst>
            <pc:docMk/>
            <pc:sldMk cId="942615762" sldId="430"/>
            <ac:picMk id="2" creationId="{DF5747D4-2268-8C4A-E765-0941CF50CBFE}"/>
          </ac:picMkLst>
        </pc:picChg>
      </pc:sldChg>
      <pc:sldChg chg="addSp delSp modSp modTransition modAnim">
        <pc:chgData name="Leonie Smith" userId="fed1330f33f5650e" providerId="LiveId" clId="{F65C50F0-A317-4ECE-AB3D-3CB129CF8C8B}" dt="2022-05-19T07:01:12.100" v="80"/>
        <pc:sldMkLst>
          <pc:docMk/>
          <pc:sldMk cId="1886351016" sldId="432"/>
        </pc:sldMkLst>
        <pc:picChg chg="add del mod">
          <ac:chgData name="Leonie Smith" userId="fed1330f33f5650e" providerId="LiveId" clId="{F65C50F0-A317-4ECE-AB3D-3CB129CF8C8B}" dt="2022-05-19T07:00:59.846" v="79"/>
          <ac:picMkLst>
            <pc:docMk/>
            <pc:sldMk cId="1886351016" sldId="432"/>
            <ac:picMk id="2" creationId="{1D06463A-2D65-2F58-6A1D-C29CD8633BA6}"/>
          </ac:picMkLst>
        </pc:picChg>
        <pc:picChg chg="add mod">
          <ac:chgData name="Leonie Smith" userId="fed1330f33f5650e" providerId="LiveId" clId="{F65C50F0-A317-4ECE-AB3D-3CB129CF8C8B}" dt="2022-05-19T07:01:12.100" v="80"/>
          <ac:picMkLst>
            <pc:docMk/>
            <pc:sldMk cId="1886351016" sldId="432"/>
            <ac:picMk id="3" creationId="{93A21D72-97F9-A1BE-3167-9E98A5148C58}"/>
          </ac:picMkLst>
        </pc:picChg>
      </pc:sldChg>
      <pc:sldChg chg="addSp delSp modSp mod modTransition modAnim">
        <pc:chgData name="Leonie Smith" userId="fed1330f33f5650e" providerId="LiveId" clId="{F65C50F0-A317-4ECE-AB3D-3CB129CF8C8B}" dt="2022-05-19T07:06:04.377" v="83"/>
        <pc:sldMkLst>
          <pc:docMk/>
          <pc:sldMk cId="882125327" sldId="434"/>
        </pc:sldMkLst>
        <pc:spChg chg="mod">
          <ac:chgData name="Leonie Smith" userId="fed1330f33f5650e" providerId="LiveId" clId="{F65C50F0-A317-4ECE-AB3D-3CB129CF8C8B}" dt="2022-05-19T06:45:16.418" v="18" actId="1076"/>
          <ac:spMkLst>
            <pc:docMk/>
            <pc:sldMk cId="882125327" sldId="434"/>
            <ac:spMk id="6" creationId="{416C064E-628E-47C0-A712-DB178FE9901E}"/>
          </ac:spMkLst>
        </pc:spChg>
        <pc:picChg chg="add del mod">
          <ac:chgData name="Leonie Smith" userId="fed1330f33f5650e" providerId="LiveId" clId="{F65C50F0-A317-4ECE-AB3D-3CB129CF8C8B}" dt="2022-05-19T07:05:47.921" v="82"/>
          <ac:picMkLst>
            <pc:docMk/>
            <pc:sldMk cId="882125327" sldId="434"/>
            <ac:picMk id="2" creationId="{D4358005-1626-AE09-51C8-52BC5CEC9B2E}"/>
          </ac:picMkLst>
        </pc:picChg>
        <pc:picChg chg="add mod">
          <ac:chgData name="Leonie Smith" userId="fed1330f33f5650e" providerId="LiveId" clId="{F65C50F0-A317-4ECE-AB3D-3CB129CF8C8B}" dt="2022-05-19T07:06:04.377" v="83"/>
          <ac:picMkLst>
            <pc:docMk/>
            <pc:sldMk cId="882125327" sldId="434"/>
            <ac:picMk id="3" creationId="{8F9F9459-5551-987D-58B9-1F330C1EAA76}"/>
          </ac:picMkLst>
        </pc:picChg>
      </pc:sldChg>
      <pc:sldChg chg="addSp delSp modSp modTransition modAnim">
        <pc:chgData name="Leonie Smith" userId="fed1330f33f5650e" providerId="LiveId" clId="{F65C50F0-A317-4ECE-AB3D-3CB129CF8C8B}" dt="2022-05-19T07:09:25.548" v="90"/>
        <pc:sldMkLst>
          <pc:docMk/>
          <pc:sldMk cId="3195935868" sldId="436"/>
        </pc:sldMkLst>
        <pc:picChg chg="add del mod">
          <ac:chgData name="Leonie Smith" userId="fed1330f33f5650e" providerId="LiveId" clId="{F65C50F0-A317-4ECE-AB3D-3CB129CF8C8B}" dt="2022-05-19T07:08:34.504" v="85"/>
          <ac:picMkLst>
            <pc:docMk/>
            <pc:sldMk cId="3195935868" sldId="436"/>
            <ac:picMk id="2" creationId="{55D33048-3886-EEAD-01C7-0818987FC6D3}"/>
          </ac:picMkLst>
        </pc:picChg>
        <pc:picChg chg="add del mod">
          <ac:chgData name="Leonie Smith" userId="fed1330f33f5650e" providerId="LiveId" clId="{F65C50F0-A317-4ECE-AB3D-3CB129CF8C8B}" dt="2022-05-19T07:08:53.184" v="87"/>
          <ac:picMkLst>
            <pc:docMk/>
            <pc:sldMk cId="3195935868" sldId="436"/>
            <ac:picMk id="3" creationId="{B03B1C8A-5D8B-E39B-EEAA-4E0FA6A37E66}"/>
          </ac:picMkLst>
        </pc:picChg>
        <pc:picChg chg="add del mod">
          <ac:chgData name="Leonie Smith" userId="fed1330f33f5650e" providerId="LiveId" clId="{F65C50F0-A317-4ECE-AB3D-3CB129CF8C8B}" dt="2022-05-19T07:09:12.185" v="89"/>
          <ac:picMkLst>
            <pc:docMk/>
            <pc:sldMk cId="3195935868" sldId="436"/>
            <ac:picMk id="5" creationId="{E26AA75D-2AC6-1FDD-8692-37887D4C2FB8}"/>
          </ac:picMkLst>
        </pc:picChg>
        <pc:picChg chg="add mod">
          <ac:chgData name="Leonie Smith" userId="fed1330f33f5650e" providerId="LiveId" clId="{F65C50F0-A317-4ECE-AB3D-3CB129CF8C8B}" dt="2022-05-19T07:09:25.548" v="90"/>
          <ac:picMkLst>
            <pc:docMk/>
            <pc:sldMk cId="3195935868" sldId="436"/>
            <ac:picMk id="7" creationId="{934897F7-9F19-DCDF-61CF-FA3EC5FCAC6B}"/>
          </ac:picMkLst>
        </pc:picChg>
      </pc:sldChg>
      <pc:sldChg chg="del">
        <pc:chgData name="Leonie Smith" userId="fed1330f33f5650e" providerId="LiveId" clId="{F65C50F0-A317-4ECE-AB3D-3CB129CF8C8B}" dt="2022-05-19T06:30:45.016" v="0" actId="47"/>
        <pc:sldMkLst>
          <pc:docMk/>
          <pc:sldMk cId="3261377596" sldId="438"/>
        </pc:sldMkLst>
      </pc:sldChg>
      <pc:sldChg chg="del">
        <pc:chgData name="Leonie Smith" userId="fed1330f33f5650e" providerId="LiveId" clId="{F65C50F0-A317-4ECE-AB3D-3CB129CF8C8B}" dt="2022-05-19T06:30:45.571" v="1" actId="47"/>
        <pc:sldMkLst>
          <pc:docMk/>
          <pc:sldMk cId="3759221820" sldId="439"/>
        </pc:sldMkLst>
      </pc:sldChg>
      <pc:sldChg chg="del">
        <pc:chgData name="Leonie Smith" userId="fed1330f33f5650e" providerId="LiveId" clId="{F65C50F0-A317-4ECE-AB3D-3CB129CF8C8B}" dt="2022-05-19T06:30:46.264" v="2" actId="47"/>
        <pc:sldMkLst>
          <pc:docMk/>
          <pc:sldMk cId="923867738" sldId="440"/>
        </pc:sldMkLst>
      </pc:sldChg>
      <pc:sldChg chg="del">
        <pc:chgData name="Leonie Smith" userId="fed1330f33f5650e" providerId="LiveId" clId="{F65C50F0-A317-4ECE-AB3D-3CB129CF8C8B}" dt="2022-05-19T06:30:46.905" v="3" actId="47"/>
        <pc:sldMkLst>
          <pc:docMk/>
          <pc:sldMk cId="3676245138" sldId="441"/>
        </pc:sldMkLst>
      </pc:sldChg>
      <pc:sldChg chg="del">
        <pc:chgData name="Leonie Smith" userId="fed1330f33f5650e" providerId="LiveId" clId="{F65C50F0-A317-4ECE-AB3D-3CB129CF8C8B}" dt="2022-05-19T06:30:47.856" v="4" actId="47"/>
        <pc:sldMkLst>
          <pc:docMk/>
          <pc:sldMk cId="2180228365" sldId="442"/>
        </pc:sldMkLst>
      </pc:sldChg>
      <pc:sldChg chg="del">
        <pc:chgData name="Leonie Smith" userId="fed1330f33f5650e" providerId="LiveId" clId="{F65C50F0-A317-4ECE-AB3D-3CB129CF8C8B}" dt="2022-05-19T06:30:48.685" v="5" actId="47"/>
        <pc:sldMkLst>
          <pc:docMk/>
          <pc:sldMk cId="3095902142" sldId="443"/>
        </pc:sldMkLst>
      </pc:sldChg>
      <pc:sldChg chg="del">
        <pc:chgData name="Leonie Smith" userId="fed1330f33f5650e" providerId="LiveId" clId="{F65C50F0-A317-4ECE-AB3D-3CB129CF8C8B}" dt="2022-05-19T06:30:49.485" v="6" actId="47"/>
        <pc:sldMkLst>
          <pc:docMk/>
          <pc:sldMk cId="1718612039" sldId="444"/>
        </pc:sldMkLst>
      </pc:sldChg>
      <pc:sldChg chg="del">
        <pc:chgData name="Leonie Smith" userId="fed1330f33f5650e" providerId="LiveId" clId="{F65C50F0-A317-4ECE-AB3D-3CB129CF8C8B}" dt="2022-05-19T06:30:50.294" v="7" actId="47"/>
        <pc:sldMkLst>
          <pc:docMk/>
          <pc:sldMk cId="2166098122" sldId="445"/>
        </pc:sldMkLst>
      </pc:sldChg>
      <pc:sldChg chg="del">
        <pc:chgData name="Leonie Smith" userId="fed1330f33f5650e" providerId="LiveId" clId="{F65C50F0-A317-4ECE-AB3D-3CB129CF8C8B}" dt="2022-05-19T06:30:51.308" v="8" actId="47"/>
        <pc:sldMkLst>
          <pc:docMk/>
          <pc:sldMk cId="665805102" sldId="446"/>
        </pc:sldMkLst>
      </pc:sldChg>
      <pc:sldChg chg="del">
        <pc:chgData name="Leonie Smith" userId="fed1330f33f5650e" providerId="LiveId" clId="{F65C50F0-A317-4ECE-AB3D-3CB129CF8C8B}" dt="2022-05-19T06:30:52.274" v="9" actId="47"/>
        <pc:sldMkLst>
          <pc:docMk/>
          <pc:sldMk cId="2422728137" sldId="447"/>
        </pc:sldMkLst>
      </pc:sldChg>
      <pc:sldChg chg="del">
        <pc:chgData name="Leonie Smith" userId="fed1330f33f5650e" providerId="LiveId" clId="{F65C50F0-A317-4ECE-AB3D-3CB129CF8C8B}" dt="2022-05-19T06:30:53.182" v="10" actId="47"/>
        <pc:sldMkLst>
          <pc:docMk/>
          <pc:sldMk cId="843663555" sldId="448"/>
        </pc:sldMkLst>
      </pc:sldChg>
      <pc:sldChg chg="del">
        <pc:chgData name="Leonie Smith" userId="fed1330f33f5650e" providerId="LiveId" clId="{F65C50F0-A317-4ECE-AB3D-3CB129CF8C8B}" dt="2022-05-19T06:30:53.936" v="11" actId="47"/>
        <pc:sldMkLst>
          <pc:docMk/>
          <pc:sldMk cId="4160448636" sldId="449"/>
        </pc:sldMkLst>
      </pc:sldChg>
      <pc:sldChg chg="del">
        <pc:chgData name="Leonie Smith" userId="fed1330f33f5650e" providerId="LiveId" clId="{F65C50F0-A317-4ECE-AB3D-3CB129CF8C8B}" dt="2022-05-19T06:30:54.683" v="12" actId="47"/>
        <pc:sldMkLst>
          <pc:docMk/>
          <pc:sldMk cId="538051216" sldId="450"/>
        </pc:sldMkLst>
      </pc:sldChg>
      <pc:sldChg chg="del">
        <pc:chgData name="Leonie Smith" userId="fed1330f33f5650e" providerId="LiveId" clId="{F65C50F0-A317-4ECE-AB3D-3CB129CF8C8B}" dt="2022-05-19T06:30:55.637" v="13" actId="47"/>
        <pc:sldMkLst>
          <pc:docMk/>
          <pc:sldMk cId="3386340796" sldId="451"/>
        </pc:sldMkLst>
      </pc:sldChg>
      <pc:sldChg chg="del">
        <pc:chgData name="Leonie Smith" userId="fed1330f33f5650e" providerId="LiveId" clId="{F65C50F0-A317-4ECE-AB3D-3CB129CF8C8B}" dt="2022-05-19T06:30:56.375" v="14" actId="47"/>
        <pc:sldMkLst>
          <pc:docMk/>
          <pc:sldMk cId="4002949039" sldId="452"/>
        </pc:sldMkLst>
      </pc:sldChg>
      <pc:sldChg chg="del">
        <pc:chgData name="Leonie Smith" userId="fed1330f33f5650e" providerId="LiveId" clId="{F65C50F0-A317-4ECE-AB3D-3CB129CF8C8B}" dt="2022-05-19T06:30:57.727" v="15" actId="47"/>
        <pc:sldMkLst>
          <pc:docMk/>
          <pc:sldMk cId="283334129" sldId="4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2024/07/15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800" b="1" i="0" u="none" strike="noStrike" baseline="0">
                <a:latin typeface="TimesNewRomanPS-BoldMT"/>
              </a:rPr>
              <a:t>Checked Kham</a:t>
            </a:r>
            <a:endParaRPr lang="en-IN" sz="1800" b="1" i="0" u="none" strike="noStrike" baseline="0" dirty="0">
              <a:latin typeface="TimesNewRomanPS-BoldMT"/>
            </a:endParaRPr>
          </a:p>
          <a:p>
            <a:pPr algn="l"/>
            <a:r>
              <a:rPr lang="en-IN" sz="1800" b="1" i="0" u="none" strike="noStrike" baseline="0" dirty="0">
                <a:latin typeface="TimesNewRomanPS-BoldMT"/>
              </a:rPr>
              <a:t>21 Elijah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1. Elijah comes to Ahab - 1 Kings 16:28 – 17:1 (Left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2. Ravens feed Elijah – 1 Kings 17:2-7 (Center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3. Elijah and the widow – 1 Kings 17:8-24 (Right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4. Mt. Carmel – 1 Kings 18:17-40 (Right Center)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5. Rain comes – 1 kings 18:41-46 (Right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6. Elisha called – 1 Kings 19:19-21 (Left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7. Elijah taken up to Heaven - 2 Kings 2:1-13 (Left Center)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050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2024/07/15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openbible.com/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discoverybible.com/" TargetMode="External"/><Relationship Id="rId5" Type="http://schemas.openxmlformats.org/officeDocument/2006/relationships/hyperlink" Target="https://biblehub.com/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C5EB-7063-4EFF-9206-9F831A36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sz="7200" dirty="0"/>
              <a:t>21-1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7FD7616B-124B-12E6-146B-22E77C9C7D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9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4"/>
    </mc:Choice>
    <mc:Fallback xmlns="">
      <p:transition spd="slow" advTm="3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1E159-4B38-564F-432F-CE69280B7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404"/>
            <a:ext cx="12192000" cy="6988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1065AC-B110-0A4C-C96B-FB620680B031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16:33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4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121212"/>
                </a:solidFill>
                <a:latin typeface="ArialMT"/>
              </a:rPr>
              <a:t>1Now Elijah the </a:t>
            </a:r>
            <a:r>
              <a:rPr lang="en-US" sz="3600" dirty="0" err="1">
                <a:solidFill>
                  <a:srgbClr val="121212"/>
                </a:solidFill>
                <a:latin typeface="ArialMT"/>
              </a:rPr>
              <a:t>Tishbite</a:t>
            </a:r>
            <a:r>
              <a:rPr lang="en-US" sz="3600" dirty="0">
                <a:solidFill>
                  <a:srgbClr val="121212"/>
                </a:solidFill>
                <a:latin typeface="ArialMT"/>
              </a:rPr>
              <a:t>, who was among the settlers of Gilead, said to Ahab, “As surely as the Lord lives—the God of Israel before whom I stand—…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391445" y="367081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1དེ་ཡང་ཐི་ཞི་པ་ཨེ་ལི་ཡཱ་སྟེ། གིལ་ཨད་ཡུལ་གྱི་ཐི་ཞི་ནས་འོངས་པའི་ཨེ་ལི་ཡཱ་བྱ་བས་ཨ་ཧབ་ལ།</a:t>
            </a:r>
            <a:r>
              <a:rPr lang="en-IN" sz="4800" dirty="0">
                <a:solidFill>
                  <a:srgbClr val="121212"/>
                </a:solidFill>
                <a:latin typeface="ArialMT"/>
              </a:rPr>
              <a:t> </a:t>
            </a:r>
            <a:r>
              <a:rPr lang="bo-CN" sz="4800" dirty="0">
                <a:solidFill>
                  <a:srgbClr val="121212"/>
                </a:solidFill>
                <a:latin typeface="ArialMT"/>
              </a:rPr>
              <a:t>ངས་རང་གིས་ཞབས་ཏོག་སྒྲུབ་པའི་ཡེས་ར་ཨེལ་གྱི་གཏན་དུ་བཞུགས་པའི་དཀོན་མཆོག་ཡ་ཝཱེ་དཔང་དུ་བཙུགས་ནས་མནའ་བསྐྱལ་བ་ཡིན་ཏེ།</a:t>
            </a:r>
            <a:endParaRPr lang="en-ZA" sz="1400" dirty="0"/>
          </a:p>
        </p:txBody>
      </p:sp>
      <p:pic>
        <p:nvPicPr>
          <p:cNvPr id="23" name="Video 22">
            <a:hlinkClick r:id="" action="ppaction://media"/>
            <a:extLst>
              <a:ext uri="{FF2B5EF4-FFF2-40B4-BE49-F238E27FC236}">
                <a16:creationId xmlns:a16="http://schemas.microsoft.com/office/drawing/2014/main" id="{C40FC27D-A6B4-C5BF-589C-D24E81B753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821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3"/>
    </mc:Choice>
    <mc:Fallback xmlns="">
      <p:transition spd="slow" advTm="13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3E2B3-DC99-DDC0-104F-C19AAA4BC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021"/>
            <a:ext cx="12191999" cy="7203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76D8A-3C04-D13B-7AAC-93F0816DF704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16:17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there will be neither dew nor rain in these years except at my word!”</a:t>
            </a:r>
            <a:endParaRPr lang="en-ZA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ངས་གསོལ་བ་བཏབ་པ་མིན་ན་ལོ་འདི་དག་གི་ནང་དུ་ཟིལ་བའམ་ཆར་བ་གང་ཡང་འབབ་པར་མི་འགྱུར་རོ་ཞེས་གསུངས་པ་དང་།</a:t>
            </a:r>
            <a:endParaRPr lang="en-ZA" sz="7200" dirty="0"/>
          </a:p>
        </p:txBody>
      </p:sp>
      <p:pic>
        <p:nvPicPr>
          <p:cNvPr id="11" name="Video 10">
            <a:hlinkClick r:id="" action="ppaction://media"/>
            <a:extLst>
              <a:ext uri="{FF2B5EF4-FFF2-40B4-BE49-F238E27FC236}">
                <a16:creationId xmlns:a16="http://schemas.microsoft.com/office/drawing/2014/main" id="{CCE2B6D7-CC6D-7FCA-46C3-D5B83ADC23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959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0"/>
    </mc:Choice>
    <mc:Fallback xmlns="">
      <p:transition spd="slow" advTm="9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35B96-C34C-99CC-42F5-170F9870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0330"/>
            <a:ext cx="12192000" cy="7378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1C7A0-ED8D-DE9D-5B7F-C43F4D8EBF52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16:17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6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C3D78-687C-8BCD-A489-F1077C70B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3148" cy="74114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011A28-C90C-1FD5-A4E1-D45FA14E3FEB}"/>
              </a:ext>
            </a:extLst>
          </p:cNvPr>
          <p:cNvSpPr txBox="1"/>
          <p:nvPr/>
        </p:nvSpPr>
        <p:spPr>
          <a:xfrm>
            <a:off x="174660" y="553453"/>
            <a:ext cx="6961247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རྒྱལ་རབས་དང་པོ། 16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MT"/>
              </a:rPr>
              <a:t>ཨིསི་རཱཨེལ་གྱི་གྱལ་པོ་ཨ་ཧབ།</a:t>
            </a:r>
            <a:endParaRPr lang="en-Z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3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1. Elijah comes to Ahab - 1 Kings 16:28 – 17:1 (Left Top)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རྒྱལ་རབས་དང་པོ། 16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MT"/>
              </a:rPr>
              <a:t>ཨིསི་རཱཨེལ་གྱི་གྱལ་པོ་ཨ་ཧབ།</a:t>
            </a:r>
            <a:endParaRPr lang="en-ZA" sz="8000" dirty="0"/>
          </a:p>
        </p:txBody>
      </p:sp>
      <p:pic>
        <p:nvPicPr>
          <p:cNvPr id="12" name="Video 11">
            <a:hlinkClick r:id="" action="ppaction://media"/>
            <a:extLst>
              <a:ext uri="{FF2B5EF4-FFF2-40B4-BE49-F238E27FC236}">
                <a16:creationId xmlns:a16="http://schemas.microsoft.com/office/drawing/2014/main" id="{721711D0-ADD9-8E17-682C-5875E391B9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038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6"/>
    </mc:Choice>
    <mc:Fallback xmlns="">
      <p:transition spd="slow" advTm="3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F9376-7A97-2C01-DBC4-C67C3A62E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3148" cy="7411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576E25-39CD-7840-B8A0-9E43AC76F854}"/>
              </a:ext>
            </a:extLst>
          </p:cNvPr>
          <p:cNvSpPr txBox="1"/>
          <p:nvPr/>
        </p:nvSpPr>
        <p:spPr>
          <a:xfrm>
            <a:off x="174660" y="553453"/>
            <a:ext cx="6961247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རྒྱལ་རབས་དང་པོ། 16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MT"/>
              </a:rPr>
              <a:t>ཨིསི་རཱཨེལ་གྱི་གྱལ་པོ་ཨ་ཧབ།</a:t>
            </a:r>
            <a:endParaRPr lang="en-ZA" sz="8000" dirty="0">
              <a:solidFill>
                <a:schemeClr val="bg1"/>
              </a:solidFill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CC23A089-7702-CE5C-E3D6-3ADD3B4D639C}"/>
              </a:ext>
            </a:extLst>
          </p:cNvPr>
          <p:cNvSpPr txBox="1"/>
          <p:nvPr/>
        </p:nvSpPr>
        <p:spPr>
          <a:xfrm>
            <a:off x="272456" y="6317933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5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000" dirty="0"/>
              <a:t>( After Solomon died, Ahab was the 8th king of Israel.)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30However, Ahab son of </a:t>
            </a:r>
            <a:r>
              <a:rPr lang="en-US" sz="4000" dirty="0" err="1">
                <a:solidFill>
                  <a:srgbClr val="121212"/>
                </a:solidFill>
                <a:latin typeface="ArialMT"/>
              </a:rPr>
              <a:t>Omri</a:t>
            </a:r>
            <a:r>
              <a:rPr lang="en-US" sz="4000" dirty="0">
                <a:solidFill>
                  <a:srgbClr val="121212"/>
                </a:solidFill>
                <a:latin typeface="ArialMT"/>
              </a:rPr>
              <a:t> did evil in the sight of the Lord, more than all who were before him. </a:t>
            </a:r>
            <a:endParaRPr lang="en-ZA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30ཨོམ་རིའི་བུ་ཨ་ཧབ་ཀྱིས་དཀོན་མཆོག་ཡ་ཝཱེའི་སྤྱན་སྔར་ངན་པ་གང་ཡིན་དེ་སྤྱད་ནས། ཁོའི་སྔོན་དུ་བྱུང་བའི་རྒྱལ་པོ་ཐམས་ཅད་ལས་ཀྱང་ངན་པ་བྱས་སོ། །</a:t>
            </a:r>
            <a:endParaRPr lang="en-ZA" sz="1600" dirty="0"/>
          </a:p>
        </p:txBody>
      </p:sp>
      <p:pic>
        <p:nvPicPr>
          <p:cNvPr id="12" name="Video 11">
            <a:hlinkClick r:id="" action="ppaction://media"/>
            <a:extLst>
              <a:ext uri="{FF2B5EF4-FFF2-40B4-BE49-F238E27FC236}">
                <a16:creationId xmlns:a16="http://schemas.microsoft.com/office/drawing/2014/main" id="{80AB1B8A-0B24-4A62-FD16-E9689AAEBC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741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2"/>
    </mc:Choice>
    <mc:Fallback xmlns="">
      <p:transition spd="slow" advTm="7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A45A8-1FD5-EBF5-39B0-09FF9F95E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09631"/>
            <a:ext cx="12191999" cy="7167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71680-B9DA-CBA8-41C6-84B69B3CEC19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16:30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0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31… and he then proceeded to serve and worship Baal.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32First, Ahab set up an altar for Baal in the temple of Baal that he had built in Samaria. 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31</a:t>
            </a:r>
            <a:r>
              <a:rPr lang="en-IN" sz="6000" dirty="0">
                <a:solidFill>
                  <a:srgbClr val="121212"/>
                </a:solidFill>
                <a:latin typeface="ArialMT"/>
              </a:rPr>
              <a:t>…</a:t>
            </a:r>
            <a:r>
              <a:rPr lang="bo-CN" sz="6000" dirty="0">
                <a:solidFill>
                  <a:srgbClr val="121212"/>
                </a:solidFill>
                <a:latin typeface="ArialMT"/>
              </a:rPr>
              <a:t>་པཱ་ཨལ་ཞེས་པའི་ལྷ་ལ་རིམ་གྲོ་བྱས་ནས་དེར་ཕྱག་བཙལ་ཏོ། ། 32ཁོས་སཱ་མར་ཡ་རུ་པཱ་ཨལ་གྱི་མཆོད་ཁང་བརྩིགས་ནས་དེའི་ནང་དུ་པཱ་ཨལ་ལ་མཆོད་ཁྲི་ཞིག་ཀྱང་བརྩིགས་པ་དང་།</a:t>
            </a:r>
            <a:endParaRPr lang="en-ZA" sz="1400" dirty="0"/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BD25E698-35BE-0435-018A-E05FCEC7F9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426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1"/>
    </mc:Choice>
    <mc:Fallback xmlns="">
      <p:transition spd="slow" advTm="11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4889D-D071-A883-1C03-94B58B6FF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897"/>
            <a:ext cx="12191999" cy="7467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087108-68D3-2059-7D48-BC63C964E4C1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16:32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0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33Then he set up an Asherah pole. Thus Ahab did more to provoke the Lord, the God of Israel, to anger than all the kings of Israel before him.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33ཨ་ཧབ་ཀྱིས་ལྷ་མོ་ཨ་ཤེ་རཱ་ཡི་སྐུ་ཞིག་ཀྱང་བཟོས། ཨ་ཧབ་ཀྱིས་ངན་པ་སྤྱད་ནས་ཡེས་ར་ཨེལ་གྱི་དཀོན་མཆོག་ཡ་ཝཱེའི་ཐུགས་དཀྲུགས་ཤིང་། ཁོའི་སྔོན་དུ་བྱུང་བའི་ཡེས་ར་ཨེལ་གྱི་རྒྱལ་པོ་ཐམས་ཅད་ལས་ཀྱང་ཐུའོ། །</a:t>
            </a:r>
            <a:endParaRPr lang="en-ZA" sz="1600" dirty="0"/>
          </a:p>
        </p:txBody>
      </p:sp>
      <p:pic>
        <p:nvPicPr>
          <p:cNvPr id="11" name="Video 10">
            <a:hlinkClick r:id="" action="ppaction://media"/>
            <a:extLst>
              <a:ext uri="{FF2B5EF4-FFF2-40B4-BE49-F238E27FC236}">
                <a16:creationId xmlns:a16="http://schemas.microsoft.com/office/drawing/2014/main" id="{35FF77D7-B246-FD7C-B166-86EB8F821C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863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9"/>
    </mc:Choice>
    <mc:Fallback xmlns="">
      <p:transition spd="slow" advTm="13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736</Words>
  <Application>Microsoft Office PowerPoint</Application>
  <PresentationFormat>Widescreen</PresentationFormat>
  <Paragraphs>46</Paragraphs>
  <Slides>14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11</cp:revision>
  <dcterms:created xsi:type="dcterms:W3CDTF">2021-07-20T09:23:46Z</dcterms:created>
  <dcterms:modified xsi:type="dcterms:W3CDTF">2024-07-15T07:16:27Z</dcterms:modified>
</cp:coreProperties>
</file>