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68" r:id="rId2"/>
    <p:sldId id="438" r:id="rId3"/>
    <p:sldId id="439" r:id="rId4"/>
    <p:sldId id="440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33C3D0-79BC-4A32-B44D-71F03089BCFC}" v="2" dt="2024-07-15T06:56:44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74" d="100"/>
          <a:sy n="74" d="100"/>
        </p:scale>
        <p:origin x="806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7CB7F47-C0E4-48B9-8B69-BCED6BCBDDA1}"/>
    <pc:docChg chg="custSel addSld delSld modSld">
      <pc:chgData name="Leonie Smith" userId="fed1330f33f5650e" providerId="LiveId" clId="{F7CB7F47-C0E4-48B9-8B69-BCED6BCBDDA1}" dt="2022-06-27T17:34:26.346" v="120" actId="20577"/>
      <pc:docMkLst>
        <pc:docMk/>
      </pc:docMkLst>
      <pc:sldChg chg="addSp modSp mod">
        <pc:chgData name="Leonie Smith" userId="fed1330f33f5650e" providerId="LiveId" clId="{F7CB7F47-C0E4-48B9-8B69-BCED6BCBDDA1}" dt="2022-06-27T17:30:03.208" v="97" actId="1076"/>
        <pc:sldMkLst>
          <pc:docMk/>
          <pc:sldMk cId="3261377596" sldId="438"/>
        </pc:sldMkLst>
        <pc:spChg chg="add mod">
          <ac:chgData name="Leonie Smith" userId="fed1330f33f5650e" providerId="LiveId" clId="{F7CB7F47-C0E4-48B9-8B69-BCED6BCBDDA1}" dt="2022-06-27T17:30:03.208" v="97" actId="1076"/>
          <ac:spMkLst>
            <pc:docMk/>
            <pc:sldMk cId="3261377596" sldId="438"/>
            <ac:spMk id="5" creationId="{0B183FDF-918F-53F6-417D-5662B6864DFC}"/>
          </ac:spMkLst>
        </pc:spChg>
      </pc:sldChg>
      <pc:sldChg chg="addSp delSp modSp mod modTransition modAnim">
        <pc:chgData name="Leonie Smith" userId="fed1330f33f5650e" providerId="LiveId" clId="{F7CB7F47-C0E4-48B9-8B69-BCED6BCBDDA1}" dt="2022-06-27T17:33:13.573" v="108" actId="20577"/>
        <pc:sldMkLst>
          <pc:docMk/>
          <pc:sldMk cId="3759221820" sldId="439"/>
        </pc:sldMkLst>
        <pc:spChg chg="mod">
          <ac:chgData name="Leonie Smith" userId="fed1330f33f5650e" providerId="LiveId" clId="{F7CB7F47-C0E4-48B9-8B69-BCED6BCBDDA1}" dt="2022-06-27T17:33:13.573" v="108" actId="20577"/>
          <ac:spMkLst>
            <pc:docMk/>
            <pc:sldMk cId="3759221820" sldId="439"/>
            <ac:spMk id="4" creationId="{9A13E2D8-2F59-44C1-B1D2-79C300C26DD4}"/>
          </ac:spMkLst>
        </pc:spChg>
        <pc:spChg chg="mod">
          <ac:chgData name="Leonie Smith" userId="fed1330f33f5650e" providerId="LiveId" clId="{F7CB7F47-C0E4-48B9-8B69-BCED6BCBDDA1}" dt="2022-06-16T04:28:24.390" v="79" actId="20577"/>
          <ac:spMkLst>
            <pc:docMk/>
            <pc:sldMk cId="3759221820" sldId="439"/>
            <ac:spMk id="6" creationId="{416C064E-628E-47C0-A712-DB178FE9901E}"/>
          </ac:spMkLst>
        </pc:spChg>
        <pc:picChg chg="add del mod">
          <ac:chgData name="Leonie Smith" userId="fed1330f33f5650e" providerId="LiveId" clId="{F7CB7F47-C0E4-48B9-8B69-BCED6BCBDDA1}" dt="2022-06-15T06:00:46.773" v="2"/>
          <ac:picMkLst>
            <pc:docMk/>
            <pc:sldMk cId="3759221820" sldId="439"/>
            <ac:picMk id="2" creationId="{0A406031-1A90-F03D-39A1-DEBC67D3F7C0}"/>
          </ac:picMkLst>
        </pc:picChg>
        <pc:picChg chg="add del mod">
          <ac:chgData name="Leonie Smith" userId="fed1330f33f5650e" providerId="LiveId" clId="{F7CB7F47-C0E4-48B9-8B69-BCED6BCBDDA1}" dt="2022-06-15T06:01:14.035" v="4"/>
          <ac:picMkLst>
            <pc:docMk/>
            <pc:sldMk cId="3759221820" sldId="439"/>
            <ac:picMk id="3" creationId="{C1C3B883-4DC6-617B-B035-B0FD42DFBED1}"/>
          </ac:picMkLst>
        </pc:picChg>
        <pc:picChg chg="add mod">
          <ac:chgData name="Leonie Smith" userId="fed1330f33f5650e" providerId="LiveId" clId="{F7CB7F47-C0E4-48B9-8B69-BCED6BCBDDA1}" dt="2022-06-15T06:01:23.304" v="5"/>
          <ac:picMkLst>
            <pc:docMk/>
            <pc:sldMk cId="3759221820" sldId="439"/>
            <ac:picMk id="5" creationId="{0A03FAF6-F933-725D-C838-127A043D5F2D}"/>
          </ac:picMkLst>
        </pc:picChg>
      </pc:sldChg>
      <pc:sldChg chg="addSp modSp">
        <pc:chgData name="Leonie Smith" userId="fed1330f33f5650e" providerId="LiveId" clId="{F7CB7F47-C0E4-48B9-8B69-BCED6BCBDDA1}" dt="2022-06-27T17:30:09.652" v="98"/>
        <pc:sldMkLst>
          <pc:docMk/>
          <pc:sldMk cId="923867738" sldId="440"/>
        </pc:sldMkLst>
        <pc:spChg chg="add mod">
          <ac:chgData name="Leonie Smith" userId="fed1330f33f5650e" providerId="LiveId" clId="{F7CB7F47-C0E4-48B9-8B69-BCED6BCBDDA1}" dt="2022-06-27T17:30:09.652" v="98"/>
          <ac:spMkLst>
            <pc:docMk/>
            <pc:sldMk cId="923867738" sldId="440"/>
            <ac:spMk id="7" creationId="{A22B7C7C-F4C9-6633-7C32-16B214D3517D}"/>
          </ac:spMkLst>
        </pc:spChg>
      </pc:sldChg>
      <pc:sldChg chg="addSp modSp">
        <pc:chgData name="Leonie Smith" userId="fed1330f33f5650e" providerId="LiveId" clId="{F7CB7F47-C0E4-48B9-8B69-BCED6BCBDDA1}" dt="2022-06-15T06:02:49.196" v="6"/>
        <pc:sldMkLst>
          <pc:docMk/>
          <pc:sldMk cId="3676245138" sldId="441"/>
        </pc:sldMkLst>
        <pc:picChg chg="add mod">
          <ac:chgData name="Leonie Smith" userId="fed1330f33f5650e" providerId="LiveId" clId="{F7CB7F47-C0E4-48B9-8B69-BCED6BCBDDA1}" dt="2022-06-15T06:02:49.196" v="6"/>
          <ac:picMkLst>
            <pc:docMk/>
            <pc:sldMk cId="3676245138" sldId="441"/>
            <ac:picMk id="2" creationId="{CE8DF20A-40D4-10A0-47FD-0FBD59F70F21}"/>
          </ac:picMkLst>
        </pc:picChg>
      </pc:sldChg>
      <pc:sldChg chg="addSp modSp mod">
        <pc:chgData name="Leonie Smith" userId="fed1330f33f5650e" providerId="LiveId" clId="{F7CB7F47-C0E4-48B9-8B69-BCED6BCBDDA1}" dt="2022-06-27T17:33:46.084" v="110" actId="20577"/>
        <pc:sldMkLst>
          <pc:docMk/>
          <pc:sldMk cId="2180228365" sldId="442"/>
        </pc:sldMkLst>
        <pc:spChg chg="add mod">
          <ac:chgData name="Leonie Smith" userId="fed1330f33f5650e" providerId="LiveId" clId="{F7CB7F47-C0E4-48B9-8B69-BCED6BCBDDA1}" dt="2022-06-27T17:33:46.084" v="110" actId="20577"/>
          <ac:spMkLst>
            <pc:docMk/>
            <pc:sldMk cId="2180228365" sldId="442"/>
            <ac:spMk id="5" creationId="{B37BEA7D-B8D5-9F54-D476-FB981A740FCF}"/>
          </ac:spMkLst>
        </pc:spChg>
      </pc:sldChg>
      <pc:sldChg chg="addSp delSp modSp modTransition modAnim">
        <pc:chgData name="Leonie Smith" userId="fed1330f33f5650e" providerId="LiveId" clId="{F7CB7F47-C0E4-48B9-8B69-BCED6BCBDDA1}" dt="2022-06-15T06:05:38.084" v="13"/>
        <pc:sldMkLst>
          <pc:docMk/>
          <pc:sldMk cId="3095902142" sldId="443"/>
        </pc:sldMkLst>
        <pc:picChg chg="add del mod">
          <ac:chgData name="Leonie Smith" userId="fed1330f33f5650e" providerId="LiveId" clId="{F7CB7F47-C0E4-48B9-8B69-BCED6BCBDDA1}" dt="2022-06-15T06:04:38.804" v="8"/>
          <ac:picMkLst>
            <pc:docMk/>
            <pc:sldMk cId="3095902142" sldId="443"/>
            <ac:picMk id="2" creationId="{506D3444-EE5E-DA24-1A45-DD98A0F2CB04}"/>
          </ac:picMkLst>
        </pc:picChg>
        <pc:picChg chg="add del mod">
          <ac:chgData name="Leonie Smith" userId="fed1330f33f5650e" providerId="LiveId" clId="{F7CB7F47-C0E4-48B9-8B69-BCED6BCBDDA1}" dt="2022-06-15T06:05:10.113" v="10"/>
          <ac:picMkLst>
            <pc:docMk/>
            <pc:sldMk cId="3095902142" sldId="443"/>
            <ac:picMk id="3" creationId="{B51E00DA-4FBF-46E0-FB13-5268EB9CF93A}"/>
          </ac:picMkLst>
        </pc:picChg>
        <pc:picChg chg="add del mod">
          <ac:chgData name="Leonie Smith" userId="fed1330f33f5650e" providerId="LiveId" clId="{F7CB7F47-C0E4-48B9-8B69-BCED6BCBDDA1}" dt="2022-06-15T06:05:26.727" v="12"/>
          <ac:picMkLst>
            <pc:docMk/>
            <pc:sldMk cId="3095902142" sldId="443"/>
            <ac:picMk id="5" creationId="{1FC61A6F-C3D6-548B-3B67-E691FD90A020}"/>
          </ac:picMkLst>
        </pc:picChg>
        <pc:picChg chg="add mod">
          <ac:chgData name="Leonie Smith" userId="fed1330f33f5650e" providerId="LiveId" clId="{F7CB7F47-C0E4-48B9-8B69-BCED6BCBDDA1}" dt="2022-06-15T06:05:38.084" v="13"/>
          <ac:picMkLst>
            <pc:docMk/>
            <pc:sldMk cId="3095902142" sldId="443"/>
            <ac:picMk id="7" creationId="{6E895C44-BF4B-C864-9A7A-6E79E83D09D8}"/>
          </ac:picMkLst>
        </pc:picChg>
      </pc:sldChg>
      <pc:sldChg chg="addSp modSp mod">
        <pc:chgData name="Leonie Smith" userId="fed1330f33f5650e" providerId="LiveId" clId="{F7CB7F47-C0E4-48B9-8B69-BCED6BCBDDA1}" dt="2022-06-27T17:33:54.926" v="112" actId="20577"/>
        <pc:sldMkLst>
          <pc:docMk/>
          <pc:sldMk cId="1718612039" sldId="444"/>
        </pc:sldMkLst>
        <pc:spChg chg="add mod">
          <ac:chgData name="Leonie Smith" userId="fed1330f33f5650e" providerId="LiveId" clId="{F7CB7F47-C0E4-48B9-8B69-BCED6BCBDDA1}" dt="2022-06-27T17:33:54.926" v="112" actId="20577"/>
          <ac:spMkLst>
            <pc:docMk/>
            <pc:sldMk cId="1718612039" sldId="444"/>
            <ac:spMk id="5" creationId="{2EFA9550-56B0-9D36-E237-DF34306581A5}"/>
          </ac:spMkLst>
        </pc:spChg>
      </pc:sldChg>
      <pc:sldChg chg="addSp modSp">
        <pc:chgData name="Leonie Smith" userId="fed1330f33f5650e" providerId="LiveId" clId="{F7CB7F47-C0E4-48B9-8B69-BCED6BCBDDA1}" dt="2022-06-15T06:07:08.519" v="14"/>
        <pc:sldMkLst>
          <pc:docMk/>
          <pc:sldMk cId="2166098122" sldId="445"/>
        </pc:sldMkLst>
        <pc:picChg chg="add mod">
          <ac:chgData name="Leonie Smith" userId="fed1330f33f5650e" providerId="LiveId" clId="{F7CB7F47-C0E4-48B9-8B69-BCED6BCBDDA1}" dt="2022-06-15T06:07:08.519" v="14"/>
          <ac:picMkLst>
            <pc:docMk/>
            <pc:sldMk cId="2166098122" sldId="445"/>
            <ac:picMk id="2" creationId="{B92D990E-472F-302D-8261-F7ED1A438375}"/>
          </ac:picMkLst>
        </pc:picChg>
      </pc:sldChg>
      <pc:sldChg chg="addSp modSp mod">
        <pc:chgData name="Leonie Smith" userId="fed1330f33f5650e" providerId="LiveId" clId="{F7CB7F47-C0E4-48B9-8B69-BCED6BCBDDA1}" dt="2022-06-27T17:34:02.839" v="114" actId="20577"/>
        <pc:sldMkLst>
          <pc:docMk/>
          <pc:sldMk cId="665805102" sldId="446"/>
        </pc:sldMkLst>
        <pc:spChg chg="add mod">
          <ac:chgData name="Leonie Smith" userId="fed1330f33f5650e" providerId="LiveId" clId="{F7CB7F47-C0E4-48B9-8B69-BCED6BCBDDA1}" dt="2022-06-27T17:34:02.839" v="114" actId="20577"/>
          <ac:spMkLst>
            <pc:docMk/>
            <pc:sldMk cId="665805102" sldId="446"/>
            <ac:spMk id="5" creationId="{A390FDFA-CD25-C8BE-0B48-2D0D9F1E6F4A}"/>
          </ac:spMkLst>
        </pc:spChg>
      </pc:sldChg>
      <pc:sldChg chg="addSp modSp">
        <pc:chgData name="Leonie Smith" userId="fed1330f33f5650e" providerId="LiveId" clId="{F7CB7F47-C0E4-48B9-8B69-BCED6BCBDDA1}" dt="2022-06-15T06:09:13.794" v="15"/>
        <pc:sldMkLst>
          <pc:docMk/>
          <pc:sldMk cId="2422728137" sldId="447"/>
        </pc:sldMkLst>
        <pc:picChg chg="add mod">
          <ac:chgData name="Leonie Smith" userId="fed1330f33f5650e" providerId="LiveId" clId="{F7CB7F47-C0E4-48B9-8B69-BCED6BCBDDA1}" dt="2022-06-15T06:09:13.794" v="15"/>
          <ac:picMkLst>
            <pc:docMk/>
            <pc:sldMk cId="2422728137" sldId="447"/>
            <ac:picMk id="2" creationId="{A91D6F05-6639-6F85-110D-07B072A7EE10}"/>
          </ac:picMkLst>
        </pc:picChg>
      </pc:sldChg>
      <pc:sldChg chg="addSp modSp mod">
        <pc:chgData name="Leonie Smith" userId="fed1330f33f5650e" providerId="LiveId" clId="{F7CB7F47-C0E4-48B9-8B69-BCED6BCBDDA1}" dt="2022-06-27T17:34:10.498" v="116" actId="20577"/>
        <pc:sldMkLst>
          <pc:docMk/>
          <pc:sldMk cId="843663555" sldId="448"/>
        </pc:sldMkLst>
        <pc:spChg chg="add mod">
          <ac:chgData name="Leonie Smith" userId="fed1330f33f5650e" providerId="LiveId" clId="{F7CB7F47-C0E4-48B9-8B69-BCED6BCBDDA1}" dt="2022-06-27T17:34:10.498" v="116" actId="20577"/>
          <ac:spMkLst>
            <pc:docMk/>
            <pc:sldMk cId="843663555" sldId="448"/>
            <ac:spMk id="5" creationId="{3E05F378-D698-61FA-2498-480B9D723801}"/>
          </ac:spMkLst>
        </pc:spChg>
      </pc:sldChg>
      <pc:sldChg chg="addSp delSp modSp modTransition modAnim">
        <pc:chgData name="Leonie Smith" userId="fed1330f33f5650e" providerId="LiveId" clId="{F7CB7F47-C0E4-48B9-8B69-BCED6BCBDDA1}" dt="2022-06-15T06:13:43.815" v="24"/>
        <pc:sldMkLst>
          <pc:docMk/>
          <pc:sldMk cId="4160448636" sldId="449"/>
        </pc:sldMkLst>
        <pc:picChg chg="add del mod">
          <ac:chgData name="Leonie Smith" userId="fed1330f33f5650e" providerId="LiveId" clId="{F7CB7F47-C0E4-48B9-8B69-BCED6BCBDDA1}" dt="2022-06-15T06:12:44.668" v="17"/>
          <ac:picMkLst>
            <pc:docMk/>
            <pc:sldMk cId="4160448636" sldId="449"/>
            <ac:picMk id="2" creationId="{24C1AFDE-A810-905F-BCEA-A19240B77FF6}"/>
          </ac:picMkLst>
        </pc:picChg>
        <pc:picChg chg="add del mod">
          <ac:chgData name="Leonie Smith" userId="fed1330f33f5650e" providerId="LiveId" clId="{F7CB7F47-C0E4-48B9-8B69-BCED6BCBDDA1}" dt="2022-06-15T06:12:54.409" v="19"/>
          <ac:picMkLst>
            <pc:docMk/>
            <pc:sldMk cId="4160448636" sldId="449"/>
            <ac:picMk id="3" creationId="{4256B5B5-2DA2-BA94-DC26-90ADF746D4A0}"/>
          </ac:picMkLst>
        </pc:picChg>
        <pc:picChg chg="add del mod">
          <ac:chgData name="Leonie Smith" userId="fed1330f33f5650e" providerId="LiveId" clId="{F7CB7F47-C0E4-48B9-8B69-BCED6BCBDDA1}" dt="2022-06-15T06:13:18.718" v="21"/>
          <ac:picMkLst>
            <pc:docMk/>
            <pc:sldMk cId="4160448636" sldId="449"/>
            <ac:picMk id="5" creationId="{1BF18B1C-50BC-85C4-5F1C-D10C1A18DA8F}"/>
          </ac:picMkLst>
        </pc:picChg>
        <pc:picChg chg="add del mod">
          <ac:chgData name="Leonie Smith" userId="fed1330f33f5650e" providerId="LiveId" clId="{F7CB7F47-C0E4-48B9-8B69-BCED6BCBDDA1}" dt="2022-06-15T06:13:30.003" v="23"/>
          <ac:picMkLst>
            <pc:docMk/>
            <pc:sldMk cId="4160448636" sldId="449"/>
            <ac:picMk id="7" creationId="{C7B34EA4-F4E9-684C-45BC-62BE56D1280A}"/>
          </ac:picMkLst>
        </pc:picChg>
        <pc:picChg chg="add mod">
          <ac:chgData name="Leonie Smith" userId="fed1330f33f5650e" providerId="LiveId" clId="{F7CB7F47-C0E4-48B9-8B69-BCED6BCBDDA1}" dt="2022-06-15T06:13:43.815" v="24"/>
          <ac:picMkLst>
            <pc:docMk/>
            <pc:sldMk cId="4160448636" sldId="449"/>
            <ac:picMk id="8" creationId="{203B691B-9659-3596-F755-ED87F68FC736}"/>
          </ac:picMkLst>
        </pc:picChg>
      </pc:sldChg>
      <pc:sldChg chg="addSp modSp mod">
        <pc:chgData name="Leonie Smith" userId="fed1330f33f5650e" providerId="LiveId" clId="{F7CB7F47-C0E4-48B9-8B69-BCED6BCBDDA1}" dt="2022-06-27T17:34:18.293" v="118" actId="20577"/>
        <pc:sldMkLst>
          <pc:docMk/>
          <pc:sldMk cId="538051216" sldId="450"/>
        </pc:sldMkLst>
        <pc:spChg chg="add mod">
          <ac:chgData name="Leonie Smith" userId="fed1330f33f5650e" providerId="LiveId" clId="{F7CB7F47-C0E4-48B9-8B69-BCED6BCBDDA1}" dt="2022-06-27T17:34:18.293" v="118" actId="20577"/>
          <ac:spMkLst>
            <pc:docMk/>
            <pc:sldMk cId="538051216" sldId="450"/>
            <ac:spMk id="5" creationId="{07940B33-1B0C-D217-1AEB-B086B680B07F}"/>
          </ac:spMkLst>
        </pc:spChg>
      </pc:sldChg>
      <pc:sldChg chg="addSp modSp add del">
        <pc:chgData name="Leonie Smith" userId="fed1330f33f5650e" providerId="LiveId" clId="{F7CB7F47-C0E4-48B9-8B69-BCED6BCBDDA1}" dt="2022-06-16T04:40:00.446" v="83"/>
        <pc:sldMkLst>
          <pc:docMk/>
          <pc:sldMk cId="3386340796" sldId="451"/>
        </pc:sldMkLst>
        <pc:picChg chg="add mod">
          <ac:chgData name="Leonie Smith" userId="fed1330f33f5650e" providerId="LiveId" clId="{F7CB7F47-C0E4-48B9-8B69-BCED6BCBDDA1}" dt="2022-06-15T06:15:26.394" v="25"/>
          <ac:picMkLst>
            <pc:docMk/>
            <pc:sldMk cId="3386340796" sldId="451"/>
            <ac:picMk id="2" creationId="{E36DB8DB-AC4A-2C59-F5E9-D668447AB141}"/>
          </ac:picMkLst>
        </pc:picChg>
      </pc:sldChg>
      <pc:sldChg chg="addSp modSp add del mod">
        <pc:chgData name="Leonie Smith" userId="fed1330f33f5650e" providerId="LiveId" clId="{F7CB7F47-C0E4-48B9-8B69-BCED6BCBDDA1}" dt="2022-06-27T17:34:26.346" v="120" actId="20577"/>
        <pc:sldMkLst>
          <pc:docMk/>
          <pc:sldMk cId="4002949039" sldId="452"/>
        </pc:sldMkLst>
        <pc:spChg chg="add mod">
          <ac:chgData name="Leonie Smith" userId="fed1330f33f5650e" providerId="LiveId" clId="{F7CB7F47-C0E4-48B9-8B69-BCED6BCBDDA1}" dt="2022-06-27T17:34:26.346" v="120" actId="20577"/>
          <ac:spMkLst>
            <pc:docMk/>
            <pc:sldMk cId="4002949039" sldId="452"/>
            <ac:spMk id="5" creationId="{830188A7-380F-C482-3D0E-126E70FA7EB1}"/>
          </ac:spMkLst>
        </pc:spChg>
      </pc:sldChg>
      <pc:sldChg chg="addSp delSp modSp del modTransition modAnim">
        <pc:chgData name="Leonie Smith" userId="fed1330f33f5650e" providerId="LiveId" clId="{F7CB7F47-C0E4-48B9-8B69-BCED6BCBDDA1}" dt="2022-06-16T04:36:46.570" v="80" actId="2696"/>
        <pc:sldMkLst>
          <pc:docMk/>
          <pc:sldMk cId="283334129" sldId="453"/>
        </pc:sldMkLst>
        <pc:picChg chg="add del mod">
          <ac:chgData name="Leonie Smith" userId="fed1330f33f5650e" providerId="LiveId" clId="{F7CB7F47-C0E4-48B9-8B69-BCED6BCBDDA1}" dt="2022-06-15T06:16:42.759" v="27"/>
          <ac:picMkLst>
            <pc:docMk/>
            <pc:sldMk cId="283334129" sldId="453"/>
            <ac:picMk id="2" creationId="{3F2B89D6-79BD-8E8C-92C6-3C668FBE18E8}"/>
          </ac:picMkLst>
        </pc:picChg>
        <pc:picChg chg="add del mod">
          <ac:chgData name="Leonie Smith" userId="fed1330f33f5650e" providerId="LiveId" clId="{F7CB7F47-C0E4-48B9-8B69-BCED6BCBDDA1}" dt="2022-06-15T06:17:20.917" v="29"/>
          <ac:picMkLst>
            <pc:docMk/>
            <pc:sldMk cId="283334129" sldId="453"/>
            <ac:picMk id="3" creationId="{3BF6134E-122A-BE6A-1C92-2B2640854806}"/>
          </ac:picMkLst>
        </pc:picChg>
        <pc:picChg chg="add mod">
          <ac:chgData name="Leonie Smith" userId="fed1330f33f5650e" providerId="LiveId" clId="{F7CB7F47-C0E4-48B9-8B69-BCED6BCBDDA1}" dt="2022-06-15T06:17:33.266" v="30"/>
          <ac:picMkLst>
            <pc:docMk/>
            <pc:sldMk cId="283334129" sldId="453"/>
            <ac:picMk id="5" creationId="{E0D43FC8-E18A-8753-5620-E12110F9807B}"/>
          </ac:picMkLst>
        </pc:picChg>
      </pc:sldChg>
      <pc:sldChg chg="del">
        <pc:chgData name="Leonie Smith" userId="fed1330f33f5650e" providerId="LiveId" clId="{F7CB7F47-C0E4-48B9-8B69-BCED6BCBDDA1}" dt="2022-06-16T04:36:46.570" v="80" actId="2696"/>
        <pc:sldMkLst>
          <pc:docMk/>
          <pc:sldMk cId="2511564658" sldId="454"/>
        </pc:sldMkLst>
      </pc:sldChg>
      <pc:sldChg chg="addSp delSp modSp del modTransition modAnim">
        <pc:chgData name="Leonie Smith" userId="fed1330f33f5650e" providerId="LiveId" clId="{F7CB7F47-C0E4-48B9-8B69-BCED6BCBDDA1}" dt="2022-06-16T04:36:46.570" v="80" actId="2696"/>
        <pc:sldMkLst>
          <pc:docMk/>
          <pc:sldMk cId="1799939013" sldId="455"/>
        </pc:sldMkLst>
        <pc:picChg chg="add del mod">
          <ac:chgData name="Leonie Smith" userId="fed1330f33f5650e" providerId="LiveId" clId="{F7CB7F47-C0E4-48B9-8B69-BCED6BCBDDA1}" dt="2022-06-15T06:21:26.372" v="32"/>
          <ac:picMkLst>
            <pc:docMk/>
            <pc:sldMk cId="1799939013" sldId="455"/>
            <ac:picMk id="2" creationId="{E0B09649-1B3B-EAF0-008C-86044F5B678B}"/>
          </ac:picMkLst>
        </pc:picChg>
        <pc:picChg chg="add del mod">
          <ac:chgData name="Leonie Smith" userId="fed1330f33f5650e" providerId="LiveId" clId="{F7CB7F47-C0E4-48B9-8B69-BCED6BCBDDA1}" dt="2022-06-15T06:21:52.464" v="34"/>
          <ac:picMkLst>
            <pc:docMk/>
            <pc:sldMk cId="1799939013" sldId="455"/>
            <ac:picMk id="3" creationId="{C575CF09-53B2-278E-6446-F173E85051BB}"/>
          </ac:picMkLst>
        </pc:picChg>
        <pc:picChg chg="add mod">
          <ac:chgData name="Leonie Smith" userId="fed1330f33f5650e" providerId="LiveId" clId="{F7CB7F47-C0E4-48B9-8B69-BCED6BCBDDA1}" dt="2022-06-15T06:22:16.155" v="35"/>
          <ac:picMkLst>
            <pc:docMk/>
            <pc:sldMk cId="1799939013" sldId="455"/>
            <ac:picMk id="5" creationId="{7F7D4DD7-CE0C-8D96-EDAF-2EB4AACEE95C}"/>
          </ac:picMkLst>
        </pc:picChg>
      </pc:sldChg>
      <pc:sldChg chg="del">
        <pc:chgData name="Leonie Smith" userId="fed1330f33f5650e" providerId="LiveId" clId="{F7CB7F47-C0E4-48B9-8B69-BCED6BCBDDA1}" dt="2022-06-16T04:36:46.570" v="80" actId="2696"/>
        <pc:sldMkLst>
          <pc:docMk/>
          <pc:sldMk cId="4049696417" sldId="456"/>
        </pc:sldMkLst>
      </pc:sldChg>
      <pc:sldChg chg="addSp delSp modSp del modTransition modAnim">
        <pc:chgData name="Leonie Smith" userId="fed1330f33f5650e" providerId="LiveId" clId="{F7CB7F47-C0E4-48B9-8B69-BCED6BCBDDA1}" dt="2022-06-16T04:36:46.570" v="80" actId="2696"/>
        <pc:sldMkLst>
          <pc:docMk/>
          <pc:sldMk cId="2618424304" sldId="457"/>
        </pc:sldMkLst>
        <pc:picChg chg="add del mod">
          <ac:chgData name="Leonie Smith" userId="fed1330f33f5650e" providerId="LiveId" clId="{F7CB7F47-C0E4-48B9-8B69-BCED6BCBDDA1}" dt="2022-06-15T06:25:16.338" v="37"/>
          <ac:picMkLst>
            <pc:docMk/>
            <pc:sldMk cId="2618424304" sldId="457"/>
            <ac:picMk id="2" creationId="{1357795F-CB1C-B90C-744D-556FF4123C29}"/>
          </ac:picMkLst>
        </pc:picChg>
        <pc:picChg chg="add del mod">
          <ac:chgData name="Leonie Smith" userId="fed1330f33f5650e" providerId="LiveId" clId="{F7CB7F47-C0E4-48B9-8B69-BCED6BCBDDA1}" dt="2022-06-15T06:25:25.008" v="39"/>
          <ac:picMkLst>
            <pc:docMk/>
            <pc:sldMk cId="2618424304" sldId="457"/>
            <ac:picMk id="3" creationId="{1E03D105-9FAB-D1C0-A3A9-8E5D345D7672}"/>
          </ac:picMkLst>
        </pc:picChg>
        <pc:picChg chg="add del mod">
          <ac:chgData name="Leonie Smith" userId="fed1330f33f5650e" providerId="LiveId" clId="{F7CB7F47-C0E4-48B9-8B69-BCED6BCBDDA1}" dt="2022-06-15T06:25:51.829" v="41"/>
          <ac:picMkLst>
            <pc:docMk/>
            <pc:sldMk cId="2618424304" sldId="457"/>
            <ac:picMk id="5" creationId="{330A18EC-0381-3BEF-9BCF-2A6A37019900}"/>
          </ac:picMkLst>
        </pc:picChg>
        <pc:picChg chg="add del mod">
          <ac:chgData name="Leonie Smith" userId="fed1330f33f5650e" providerId="LiveId" clId="{F7CB7F47-C0E4-48B9-8B69-BCED6BCBDDA1}" dt="2022-06-15T06:26:06.191" v="43"/>
          <ac:picMkLst>
            <pc:docMk/>
            <pc:sldMk cId="2618424304" sldId="457"/>
            <ac:picMk id="7" creationId="{98F3F05B-1688-B808-3188-F71384379469}"/>
          </ac:picMkLst>
        </pc:picChg>
        <pc:picChg chg="add del mod">
          <ac:chgData name="Leonie Smith" userId="fed1330f33f5650e" providerId="LiveId" clId="{F7CB7F47-C0E4-48B9-8B69-BCED6BCBDDA1}" dt="2022-06-15T06:26:43.314" v="45"/>
          <ac:picMkLst>
            <pc:docMk/>
            <pc:sldMk cId="2618424304" sldId="457"/>
            <ac:picMk id="8" creationId="{47E4DBEF-4E57-4F02-E7ED-64BA4166F299}"/>
          </ac:picMkLst>
        </pc:picChg>
        <pc:picChg chg="add del mod">
          <ac:chgData name="Leonie Smith" userId="fed1330f33f5650e" providerId="LiveId" clId="{F7CB7F47-C0E4-48B9-8B69-BCED6BCBDDA1}" dt="2022-06-15T06:27:27.168" v="47"/>
          <ac:picMkLst>
            <pc:docMk/>
            <pc:sldMk cId="2618424304" sldId="457"/>
            <ac:picMk id="9" creationId="{C21DB203-02D0-8976-44F9-EEF584765AB8}"/>
          </ac:picMkLst>
        </pc:picChg>
        <pc:picChg chg="add del mod">
          <ac:chgData name="Leonie Smith" userId="fed1330f33f5650e" providerId="LiveId" clId="{F7CB7F47-C0E4-48B9-8B69-BCED6BCBDDA1}" dt="2022-06-15T06:27:42.651" v="49"/>
          <ac:picMkLst>
            <pc:docMk/>
            <pc:sldMk cId="2618424304" sldId="457"/>
            <ac:picMk id="10" creationId="{8A3244D2-3D5C-487D-E212-6F46226C8A5A}"/>
          </ac:picMkLst>
        </pc:picChg>
        <pc:picChg chg="add del mod">
          <ac:chgData name="Leonie Smith" userId="fed1330f33f5650e" providerId="LiveId" clId="{F7CB7F47-C0E4-48B9-8B69-BCED6BCBDDA1}" dt="2022-06-15T06:28:01.355" v="51"/>
          <ac:picMkLst>
            <pc:docMk/>
            <pc:sldMk cId="2618424304" sldId="457"/>
            <ac:picMk id="11" creationId="{C47A5506-A379-A103-6668-DBC47B0295F7}"/>
          </ac:picMkLst>
        </pc:picChg>
        <pc:picChg chg="add del mod">
          <ac:chgData name="Leonie Smith" userId="fed1330f33f5650e" providerId="LiveId" clId="{F7CB7F47-C0E4-48B9-8B69-BCED6BCBDDA1}" dt="2022-06-15T06:28:39.346" v="53"/>
          <ac:picMkLst>
            <pc:docMk/>
            <pc:sldMk cId="2618424304" sldId="457"/>
            <ac:picMk id="12" creationId="{919DA092-7847-5DDA-ACB4-5C75D8F28097}"/>
          </ac:picMkLst>
        </pc:picChg>
        <pc:picChg chg="add mod">
          <ac:chgData name="Leonie Smith" userId="fed1330f33f5650e" providerId="LiveId" clId="{F7CB7F47-C0E4-48B9-8B69-BCED6BCBDDA1}" dt="2022-06-15T06:28:55.617" v="54"/>
          <ac:picMkLst>
            <pc:docMk/>
            <pc:sldMk cId="2618424304" sldId="457"/>
            <ac:picMk id="13" creationId="{FB7E359B-BB7F-2FFA-399B-9E02944F8BF0}"/>
          </ac:picMkLst>
        </pc:picChg>
      </pc:sldChg>
      <pc:sldChg chg="del">
        <pc:chgData name="Leonie Smith" userId="fed1330f33f5650e" providerId="LiveId" clId="{F7CB7F47-C0E4-48B9-8B69-BCED6BCBDDA1}" dt="2022-06-16T04:36:46.570" v="80" actId="2696"/>
        <pc:sldMkLst>
          <pc:docMk/>
          <pc:sldMk cId="2789980734" sldId="458"/>
        </pc:sldMkLst>
      </pc:sldChg>
      <pc:sldChg chg="addSp modSp del">
        <pc:chgData name="Leonie Smith" userId="fed1330f33f5650e" providerId="LiveId" clId="{F7CB7F47-C0E4-48B9-8B69-BCED6BCBDDA1}" dt="2022-06-16T04:36:46.570" v="80" actId="2696"/>
        <pc:sldMkLst>
          <pc:docMk/>
          <pc:sldMk cId="783514268" sldId="459"/>
        </pc:sldMkLst>
        <pc:picChg chg="add mod">
          <ac:chgData name="Leonie Smith" userId="fed1330f33f5650e" providerId="LiveId" clId="{F7CB7F47-C0E4-48B9-8B69-BCED6BCBDDA1}" dt="2022-06-15T06:33:45.295" v="55"/>
          <ac:picMkLst>
            <pc:docMk/>
            <pc:sldMk cId="783514268" sldId="459"/>
            <ac:picMk id="2" creationId="{9444D6FF-BBBA-1007-30AA-BC9DE04C3186}"/>
          </ac:picMkLst>
        </pc:picChg>
      </pc:sldChg>
      <pc:sldChg chg="del">
        <pc:chgData name="Leonie Smith" userId="fed1330f33f5650e" providerId="LiveId" clId="{F7CB7F47-C0E4-48B9-8B69-BCED6BCBDDA1}" dt="2022-06-16T04:36:46.570" v="80" actId="2696"/>
        <pc:sldMkLst>
          <pc:docMk/>
          <pc:sldMk cId="2691432836" sldId="460"/>
        </pc:sldMkLst>
      </pc:sldChg>
      <pc:sldChg chg="addSp delSp modSp del modTransition modAnim">
        <pc:chgData name="Leonie Smith" userId="fed1330f33f5650e" providerId="LiveId" clId="{F7CB7F47-C0E4-48B9-8B69-BCED6BCBDDA1}" dt="2022-06-16T04:36:46.570" v="80" actId="2696"/>
        <pc:sldMkLst>
          <pc:docMk/>
          <pc:sldMk cId="3868250199" sldId="461"/>
        </pc:sldMkLst>
        <pc:picChg chg="add del mod">
          <ac:chgData name="Leonie Smith" userId="fed1330f33f5650e" providerId="LiveId" clId="{F7CB7F47-C0E4-48B9-8B69-BCED6BCBDDA1}" dt="2022-06-15T06:35:31.541" v="57"/>
          <ac:picMkLst>
            <pc:docMk/>
            <pc:sldMk cId="3868250199" sldId="461"/>
            <ac:picMk id="2" creationId="{FA2E4E41-9C40-F4B6-6FBE-A13E070BD713}"/>
          </ac:picMkLst>
        </pc:picChg>
        <pc:picChg chg="add mod">
          <ac:chgData name="Leonie Smith" userId="fed1330f33f5650e" providerId="LiveId" clId="{F7CB7F47-C0E4-48B9-8B69-BCED6BCBDDA1}" dt="2022-06-15T06:35:43.599" v="58"/>
          <ac:picMkLst>
            <pc:docMk/>
            <pc:sldMk cId="3868250199" sldId="461"/>
            <ac:picMk id="3" creationId="{3B9317EE-1F07-42E8-04F9-555CD32C9B18}"/>
          </ac:picMkLst>
        </pc:picChg>
      </pc:sldChg>
      <pc:sldChg chg="del">
        <pc:chgData name="Leonie Smith" userId="fed1330f33f5650e" providerId="LiveId" clId="{F7CB7F47-C0E4-48B9-8B69-BCED6BCBDDA1}" dt="2022-06-16T04:36:46.570" v="80" actId="2696"/>
        <pc:sldMkLst>
          <pc:docMk/>
          <pc:sldMk cId="3941201962" sldId="462"/>
        </pc:sldMkLst>
      </pc:sldChg>
      <pc:sldChg chg="addSp delSp modSp del modTransition modAnim">
        <pc:chgData name="Leonie Smith" userId="fed1330f33f5650e" providerId="LiveId" clId="{F7CB7F47-C0E4-48B9-8B69-BCED6BCBDDA1}" dt="2022-06-16T04:36:46.570" v="80" actId="2696"/>
        <pc:sldMkLst>
          <pc:docMk/>
          <pc:sldMk cId="2982327576" sldId="463"/>
        </pc:sldMkLst>
        <pc:picChg chg="add del mod">
          <ac:chgData name="Leonie Smith" userId="fed1330f33f5650e" providerId="LiveId" clId="{F7CB7F47-C0E4-48B9-8B69-BCED6BCBDDA1}" dt="2022-06-15T06:37:26.775" v="60"/>
          <ac:picMkLst>
            <pc:docMk/>
            <pc:sldMk cId="2982327576" sldId="463"/>
            <ac:picMk id="2" creationId="{560C1DE8-9E2E-AB3E-C280-4F6E0D1D1E2A}"/>
          </ac:picMkLst>
        </pc:picChg>
        <pc:picChg chg="add mod">
          <ac:chgData name="Leonie Smith" userId="fed1330f33f5650e" providerId="LiveId" clId="{F7CB7F47-C0E4-48B9-8B69-BCED6BCBDDA1}" dt="2022-06-15T06:37:39.926" v="61"/>
          <ac:picMkLst>
            <pc:docMk/>
            <pc:sldMk cId="2982327576" sldId="463"/>
            <ac:picMk id="3" creationId="{41FC75F2-4C39-4347-B2EF-E501CFC0369F}"/>
          </ac:picMkLst>
        </pc:picChg>
      </pc:sldChg>
      <pc:sldChg chg="del">
        <pc:chgData name="Leonie Smith" userId="fed1330f33f5650e" providerId="LiveId" clId="{F7CB7F47-C0E4-48B9-8B69-BCED6BCBDDA1}" dt="2022-06-16T04:36:46.570" v="80" actId="2696"/>
        <pc:sldMkLst>
          <pc:docMk/>
          <pc:sldMk cId="3471468068" sldId="464"/>
        </pc:sldMkLst>
      </pc:sldChg>
      <pc:sldChg chg="addSp delSp modSp del modTransition modAnim">
        <pc:chgData name="Leonie Smith" userId="fed1330f33f5650e" providerId="LiveId" clId="{F7CB7F47-C0E4-48B9-8B69-BCED6BCBDDA1}" dt="2022-06-16T04:36:46.570" v="80" actId="2696"/>
        <pc:sldMkLst>
          <pc:docMk/>
          <pc:sldMk cId="3894174290" sldId="465"/>
        </pc:sldMkLst>
        <pc:picChg chg="add del mod">
          <ac:chgData name="Leonie Smith" userId="fed1330f33f5650e" providerId="LiveId" clId="{F7CB7F47-C0E4-48B9-8B69-BCED6BCBDDA1}" dt="2022-06-15T06:38:51.236" v="63"/>
          <ac:picMkLst>
            <pc:docMk/>
            <pc:sldMk cId="3894174290" sldId="465"/>
            <ac:picMk id="2" creationId="{9D420AC7-2E55-BE91-CF78-AF9A9F826B9E}"/>
          </ac:picMkLst>
        </pc:picChg>
        <pc:picChg chg="add mod">
          <ac:chgData name="Leonie Smith" userId="fed1330f33f5650e" providerId="LiveId" clId="{F7CB7F47-C0E4-48B9-8B69-BCED6BCBDDA1}" dt="2022-06-15T06:39:07.134" v="64"/>
          <ac:picMkLst>
            <pc:docMk/>
            <pc:sldMk cId="3894174290" sldId="465"/>
            <ac:picMk id="3" creationId="{EEF7D385-9898-B11F-BD17-8FD309DA95C5}"/>
          </ac:picMkLst>
        </pc:picChg>
      </pc:sldChg>
      <pc:sldChg chg="addSp delSp modSp del mod">
        <pc:chgData name="Leonie Smith" userId="fed1330f33f5650e" providerId="LiveId" clId="{F7CB7F47-C0E4-48B9-8B69-BCED6BCBDDA1}" dt="2022-06-16T04:36:46.570" v="80" actId="2696"/>
        <pc:sldMkLst>
          <pc:docMk/>
          <pc:sldMk cId="581074576" sldId="466"/>
        </pc:sldMkLst>
        <pc:picChg chg="del">
          <ac:chgData name="Leonie Smith" userId="fed1330f33f5650e" providerId="LiveId" clId="{F7CB7F47-C0E4-48B9-8B69-BCED6BCBDDA1}" dt="2022-06-15T06:42:40.557" v="68" actId="21"/>
          <ac:picMkLst>
            <pc:docMk/>
            <pc:sldMk cId="581074576" sldId="466"/>
            <ac:picMk id="3" creationId="{539D863F-4D07-D9AB-B552-7E9A6EF6FAE9}"/>
          </ac:picMkLst>
        </pc:picChg>
        <pc:picChg chg="add mod">
          <ac:chgData name="Leonie Smith" userId="fed1330f33f5650e" providerId="LiveId" clId="{F7CB7F47-C0E4-48B9-8B69-BCED6BCBDDA1}" dt="2022-06-15T06:42:49.614" v="69"/>
          <ac:picMkLst>
            <pc:docMk/>
            <pc:sldMk cId="581074576" sldId="466"/>
            <ac:picMk id="5" creationId="{77334F22-34C5-B6C7-846E-5B5EC91D5790}"/>
          </ac:picMkLst>
        </pc:picChg>
      </pc:sldChg>
      <pc:sldChg chg="addSp delSp modSp del modTransition modAnim">
        <pc:chgData name="Leonie Smith" userId="fed1330f33f5650e" providerId="LiveId" clId="{F7CB7F47-C0E4-48B9-8B69-BCED6BCBDDA1}" dt="2022-06-16T04:36:46.570" v="80" actId="2696"/>
        <pc:sldMkLst>
          <pc:docMk/>
          <pc:sldMk cId="2711152741" sldId="467"/>
        </pc:sldMkLst>
        <pc:picChg chg="add del mod">
          <ac:chgData name="Leonie Smith" userId="fed1330f33f5650e" providerId="LiveId" clId="{F7CB7F47-C0E4-48B9-8B69-BCED6BCBDDA1}" dt="2022-06-15T06:41:13.912" v="66"/>
          <ac:picMkLst>
            <pc:docMk/>
            <pc:sldMk cId="2711152741" sldId="467"/>
            <ac:picMk id="2" creationId="{8EDC1482-9B74-CE96-6674-C54377309AB6}"/>
          </ac:picMkLst>
        </pc:picChg>
        <pc:picChg chg="add mod">
          <ac:chgData name="Leonie Smith" userId="fed1330f33f5650e" providerId="LiveId" clId="{F7CB7F47-C0E4-48B9-8B69-BCED6BCBDDA1}" dt="2022-06-15T06:41:34.722" v="67"/>
          <ac:picMkLst>
            <pc:docMk/>
            <pc:sldMk cId="2711152741" sldId="467"/>
            <ac:picMk id="3" creationId="{2636EA62-1DCE-47B5-3AF5-B1D812AE11D2}"/>
          </ac:picMkLst>
        </pc:picChg>
      </pc:sldChg>
      <pc:sldChg chg="addSp modSp modNotesTx">
        <pc:chgData name="Leonie Smith" userId="fed1330f33f5650e" providerId="LiveId" clId="{F7CB7F47-C0E4-48B9-8B69-BCED6BCBDDA1}" dt="2022-06-16T04:40:18.622" v="85" actId="20577"/>
        <pc:sldMkLst>
          <pc:docMk/>
          <pc:sldMk cId="3596600315" sldId="468"/>
        </pc:sldMkLst>
        <pc:picChg chg="add mod">
          <ac:chgData name="Leonie Smith" userId="fed1330f33f5650e" providerId="LiveId" clId="{F7CB7F47-C0E4-48B9-8B69-BCED6BCBDDA1}" dt="2022-06-14T05:31:14.861" v="0"/>
          <ac:picMkLst>
            <pc:docMk/>
            <pc:sldMk cId="3596600315" sldId="468"/>
            <ac:picMk id="4" creationId="{E24F45B0-B1D5-56F1-4E33-2C4072D5F54A}"/>
          </ac:picMkLst>
        </pc:picChg>
      </pc:sldChg>
      <pc:sldChg chg="del">
        <pc:chgData name="Leonie Smith" userId="fed1330f33f5650e" providerId="LiveId" clId="{F7CB7F47-C0E4-48B9-8B69-BCED6BCBDDA1}" dt="2022-06-16T04:36:46.570" v="80" actId="2696"/>
        <pc:sldMkLst>
          <pc:docMk/>
          <pc:sldMk cId="4098560799" sldId="469"/>
        </pc:sldMkLst>
      </pc:sldChg>
    </pc:docChg>
  </pc:docChgLst>
  <pc:docChgLst>
    <pc:chgData name="Leonie Smith" userId="fed1330f33f5650e" providerId="LiveId" clId="{44427CB3-BC2D-4858-A412-DD03A621F7F1}"/>
    <pc:docChg chg="custSel modSld">
      <pc:chgData name="Leonie Smith" userId="fed1330f33f5650e" providerId="LiveId" clId="{44427CB3-BC2D-4858-A412-DD03A621F7F1}" dt="2023-11-30T07:16:19.399" v="41" actId="20577"/>
      <pc:docMkLst>
        <pc:docMk/>
      </pc:docMkLst>
      <pc:sldChg chg="addSp delSp modSp mod modTransition modAnim">
        <pc:chgData name="Leonie Smith" userId="fed1330f33f5650e" providerId="LiveId" clId="{44427CB3-BC2D-4858-A412-DD03A621F7F1}" dt="2023-11-29T08:05:12.941" v="29"/>
        <pc:sldMkLst>
          <pc:docMk/>
          <pc:sldMk cId="3759221820" sldId="439"/>
        </pc:sldMkLst>
        <pc:picChg chg="add del mod">
          <ac:chgData name="Leonie Smith" userId="fed1330f33f5650e" providerId="LiveId" clId="{44427CB3-BC2D-4858-A412-DD03A621F7F1}" dt="2023-11-29T07:59:48.512" v="5"/>
          <ac:picMkLst>
            <pc:docMk/>
            <pc:sldMk cId="3759221820" sldId="439"/>
            <ac:picMk id="3" creationId="{10702663-714B-A259-3A8A-DD4D874A49D1}"/>
          </ac:picMkLst>
        </pc:picChg>
        <pc:picChg chg="del">
          <ac:chgData name="Leonie Smith" userId="fed1330f33f5650e" providerId="LiveId" clId="{44427CB3-BC2D-4858-A412-DD03A621F7F1}" dt="2023-11-29T07:59:41.617" v="4"/>
          <ac:picMkLst>
            <pc:docMk/>
            <pc:sldMk cId="3759221820" sldId="439"/>
            <ac:picMk id="5" creationId="{0A03FAF6-F933-725D-C838-127A043D5F2D}"/>
          </ac:picMkLst>
        </pc:picChg>
        <pc:picChg chg="add del mod">
          <ac:chgData name="Leonie Smith" userId="fed1330f33f5650e" providerId="LiveId" clId="{44427CB3-BC2D-4858-A412-DD03A621F7F1}" dt="2023-11-29T08:05:06.534" v="28"/>
          <ac:picMkLst>
            <pc:docMk/>
            <pc:sldMk cId="3759221820" sldId="439"/>
            <ac:picMk id="7" creationId="{8AFABFA8-96AA-544B-D2C7-F46F372A77EC}"/>
          </ac:picMkLst>
        </pc:picChg>
        <pc:picChg chg="add del mod ord">
          <ac:chgData name="Leonie Smith" userId="fed1330f33f5650e" providerId="LiveId" clId="{44427CB3-BC2D-4858-A412-DD03A621F7F1}" dt="2023-11-29T08:05:12.941" v="29"/>
          <ac:picMkLst>
            <pc:docMk/>
            <pc:sldMk cId="3759221820" sldId="439"/>
            <ac:picMk id="11" creationId="{E3F34F34-17E8-238E-54F3-98625B779FD5}"/>
          </ac:picMkLst>
        </pc:picChg>
        <pc:picChg chg="add mod">
          <ac:chgData name="Leonie Smith" userId="fed1330f33f5650e" providerId="LiveId" clId="{44427CB3-BC2D-4858-A412-DD03A621F7F1}" dt="2023-11-29T08:05:12.941" v="29"/>
          <ac:picMkLst>
            <pc:docMk/>
            <pc:sldMk cId="3759221820" sldId="439"/>
            <ac:picMk id="12" creationId="{BCE5FF8B-66DE-79EC-7897-93F32D6391BA}"/>
          </ac:picMkLst>
        </pc:picChg>
      </pc:sldChg>
      <pc:sldChg chg="addSp delSp modSp mod modTransition modAnim">
        <pc:chgData name="Leonie Smith" userId="fed1330f33f5650e" providerId="LiveId" clId="{44427CB3-BC2D-4858-A412-DD03A621F7F1}" dt="2023-11-29T08:01:34.183" v="11"/>
        <pc:sldMkLst>
          <pc:docMk/>
          <pc:sldMk cId="3676245138" sldId="441"/>
        </pc:sldMkLst>
        <pc:picChg chg="del">
          <ac:chgData name="Leonie Smith" userId="fed1330f33f5650e" providerId="LiveId" clId="{44427CB3-BC2D-4858-A412-DD03A621F7F1}" dt="2023-11-29T08:00:28.392" v="7"/>
          <ac:picMkLst>
            <pc:docMk/>
            <pc:sldMk cId="3676245138" sldId="441"/>
            <ac:picMk id="2" creationId="{CE8DF20A-40D4-10A0-47FD-0FBD59F70F21}"/>
          </ac:picMkLst>
        </pc:picChg>
        <pc:picChg chg="add del mod">
          <ac:chgData name="Leonie Smith" userId="fed1330f33f5650e" providerId="LiveId" clId="{44427CB3-BC2D-4858-A412-DD03A621F7F1}" dt="2023-11-29T08:00:37.987" v="8"/>
          <ac:picMkLst>
            <pc:docMk/>
            <pc:sldMk cId="3676245138" sldId="441"/>
            <ac:picMk id="5" creationId="{F132F021-A5F5-2828-AB42-2D1D2E109B01}"/>
          </ac:picMkLst>
        </pc:picChg>
        <pc:picChg chg="add del mod">
          <ac:chgData name="Leonie Smith" userId="fed1330f33f5650e" providerId="LiveId" clId="{44427CB3-BC2D-4858-A412-DD03A621F7F1}" dt="2023-11-29T08:01:20.568" v="10"/>
          <ac:picMkLst>
            <pc:docMk/>
            <pc:sldMk cId="3676245138" sldId="441"/>
            <ac:picMk id="7" creationId="{B3AF7EC5-C25B-DBD1-BD68-B38DF69F21DD}"/>
          </ac:picMkLst>
        </pc:picChg>
        <pc:picChg chg="add del mod ord">
          <ac:chgData name="Leonie Smith" userId="fed1330f33f5650e" providerId="LiveId" clId="{44427CB3-BC2D-4858-A412-DD03A621F7F1}" dt="2023-11-29T08:01:34.183" v="11"/>
          <ac:picMkLst>
            <pc:docMk/>
            <pc:sldMk cId="3676245138" sldId="441"/>
            <ac:picMk id="10" creationId="{7183EA6C-2551-A4C1-D0FA-C9026C8049D0}"/>
          </ac:picMkLst>
        </pc:picChg>
        <pc:picChg chg="add mod">
          <ac:chgData name="Leonie Smith" userId="fed1330f33f5650e" providerId="LiveId" clId="{44427CB3-BC2D-4858-A412-DD03A621F7F1}" dt="2023-11-29T08:01:34.183" v="11"/>
          <ac:picMkLst>
            <pc:docMk/>
            <pc:sldMk cId="3676245138" sldId="441"/>
            <ac:picMk id="11" creationId="{BA2E1056-0436-9545-9048-70E78EE81F1D}"/>
          </ac:picMkLst>
        </pc:picChg>
      </pc:sldChg>
      <pc:sldChg chg="addSp delSp modSp mod modTransition modAnim">
        <pc:chgData name="Leonie Smith" userId="fed1330f33f5650e" providerId="LiveId" clId="{44427CB3-BC2D-4858-A412-DD03A621F7F1}" dt="2023-11-29T08:02:01.820" v="14"/>
        <pc:sldMkLst>
          <pc:docMk/>
          <pc:sldMk cId="3095902142" sldId="443"/>
        </pc:sldMkLst>
        <pc:picChg chg="add del mod">
          <ac:chgData name="Leonie Smith" userId="fed1330f33f5650e" providerId="LiveId" clId="{44427CB3-BC2D-4858-A412-DD03A621F7F1}" dt="2023-11-29T08:02:01.820" v="14"/>
          <ac:picMkLst>
            <pc:docMk/>
            <pc:sldMk cId="3095902142" sldId="443"/>
            <ac:picMk id="3" creationId="{87E03408-0BF3-ED1B-C419-FE9975134869}"/>
          </ac:picMkLst>
        </pc:picChg>
        <pc:picChg chg="add mod">
          <ac:chgData name="Leonie Smith" userId="fed1330f33f5650e" providerId="LiveId" clId="{44427CB3-BC2D-4858-A412-DD03A621F7F1}" dt="2023-11-29T08:02:01.820" v="14"/>
          <ac:picMkLst>
            <pc:docMk/>
            <pc:sldMk cId="3095902142" sldId="443"/>
            <ac:picMk id="5" creationId="{6705B044-5387-9804-526B-1D1569DD0904}"/>
          </ac:picMkLst>
        </pc:picChg>
        <pc:picChg chg="del">
          <ac:chgData name="Leonie Smith" userId="fed1330f33f5650e" providerId="LiveId" clId="{44427CB3-BC2D-4858-A412-DD03A621F7F1}" dt="2023-11-29T08:01:47.172" v="13"/>
          <ac:picMkLst>
            <pc:docMk/>
            <pc:sldMk cId="3095902142" sldId="443"/>
            <ac:picMk id="7" creationId="{6E895C44-BF4B-C864-9A7A-6E79E83D09D8}"/>
          </ac:picMkLst>
        </pc:picChg>
      </pc:sldChg>
      <pc:sldChg chg="addSp delSp modSp mod modTransition modAnim">
        <pc:chgData name="Leonie Smith" userId="fed1330f33f5650e" providerId="LiveId" clId="{44427CB3-BC2D-4858-A412-DD03A621F7F1}" dt="2023-11-29T08:02:32.014" v="17"/>
        <pc:sldMkLst>
          <pc:docMk/>
          <pc:sldMk cId="2166098122" sldId="445"/>
        </pc:sldMkLst>
        <pc:picChg chg="del">
          <ac:chgData name="Leonie Smith" userId="fed1330f33f5650e" providerId="LiveId" clId="{44427CB3-BC2D-4858-A412-DD03A621F7F1}" dt="2023-11-29T08:02:11.341" v="16"/>
          <ac:picMkLst>
            <pc:docMk/>
            <pc:sldMk cId="2166098122" sldId="445"/>
            <ac:picMk id="2" creationId="{B92D990E-472F-302D-8261-F7ED1A438375}"/>
          </ac:picMkLst>
        </pc:picChg>
        <pc:picChg chg="add del mod">
          <ac:chgData name="Leonie Smith" userId="fed1330f33f5650e" providerId="LiveId" clId="{44427CB3-BC2D-4858-A412-DD03A621F7F1}" dt="2023-11-29T08:02:32.014" v="17"/>
          <ac:picMkLst>
            <pc:docMk/>
            <pc:sldMk cId="2166098122" sldId="445"/>
            <ac:picMk id="5" creationId="{299EB4F0-47B5-70E1-D315-4654B0669242}"/>
          </ac:picMkLst>
        </pc:picChg>
        <pc:picChg chg="add mod">
          <ac:chgData name="Leonie Smith" userId="fed1330f33f5650e" providerId="LiveId" clId="{44427CB3-BC2D-4858-A412-DD03A621F7F1}" dt="2023-11-29T08:02:32.014" v="17"/>
          <ac:picMkLst>
            <pc:docMk/>
            <pc:sldMk cId="2166098122" sldId="445"/>
            <ac:picMk id="7" creationId="{E2FBBA29-BF49-4AFD-B44D-279DAA1DD9A7}"/>
          </ac:picMkLst>
        </pc:picChg>
      </pc:sldChg>
      <pc:sldChg chg="addSp delSp modSp mod modTransition modAnim">
        <pc:chgData name="Leonie Smith" userId="fed1330f33f5650e" providerId="LiveId" clId="{44427CB3-BC2D-4858-A412-DD03A621F7F1}" dt="2023-11-29T08:03:15.366" v="20"/>
        <pc:sldMkLst>
          <pc:docMk/>
          <pc:sldMk cId="2422728137" sldId="447"/>
        </pc:sldMkLst>
        <pc:picChg chg="del">
          <ac:chgData name="Leonie Smith" userId="fed1330f33f5650e" providerId="LiveId" clId="{44427CB3-BC2D-4858-A412-DD03A621F7F1}" dt="2023-11-29T08:02:50.534" v="19"/>
          <ac:picMkLst>
            <pc:docMk/>
            <pc:sldMk cId="2422728137" sldId="447"/>
            <ac:picMk id="2" creationId="{A91D6F05-6639-6F85-110D-07B072A7EE10}"/>
          </ac:picMkLst>
        </pc:picChg>
        <pc:picChg chg="add del mod">
          <ac:chgData name="Leonie Smith" userId="fed1330f33f5650e" providerId="LiveId" clId="{44427CB3-BC2D-4858-A412-DD03A621F7F1}" dt="2023-11-29T08:03:15.366" v="20"/>
          <ac:picMkLst>
            <pc:docMk/>
            <pc:sldMk cId="2422728137" sldId="447"/>
            <ac:picMk id="5" creationId="{55C5FAD8-2D9C-8CFA-7D54-AE4ACF2A75B6}"/>
          </ac:picMkLst>
        </pc:picChg>
        <pc:picChg chg="add mod">
          <ac:chgData name="Leonie Smith" userId="fed1330f33f5650e" providerId="LiveId" clId="{44427CB3-BC2D-4858-A412-DD03A621F7F1}" dt="2023-11-29T08:03:15.366" v="20"/>
          <ac:picMkLst>
            <pc:docMk/>
            <pc:sldMk cId="2422728137" sldId="447"/>
            <ac:picMk id="7" creationId="{4A9AE022-CC97-0634-3ED2-D6D53808F51E}"/>
          </ac:picMkLst>
        </pc:picChg>
      </pc:sldChg>
      <pc:sldChg chg="addSp delSp modSp mod modTransition modAnim">
        <pc:chgData name="Leonie Smith" userId="fed1330f33f5650e" providerId="LiveId" clId="{44427CB3-BC2D-4858-A412-DD03A621F7F1}" dt="2023-11-29T08:03:43.121" v="23"/>
        <pc:sldMkLst>
          <pc:docMk/>
          <pc:sldMk cId="4160448636" sldId="449"/>
        </pc:sldMkLst>
        <pc:picChg chg="add del mod">
          <ac:chgData name="Leonie Smith" userId="fed1330f33f5650e" providerId="LiveId" clId="{44427CB3-BC2D-4858-A412-DD03A621F7F1}" dt="2023-11-29T08:03:43.121" v="23"/>
          <ac:picMkLst>
            <pc:docMk/>
            <pc:sldMk cId="4160448636" sldId="449"/>
            <ac:picMk id="3" creationId="{F23A447E-F5CD-AB3F-4E7A-86908C780FBC}"/>
          </ac:picMkLst>
        </pc:picChg>
        <pc:picChg chg="add mod">
          <ac:chgData name="Leonie Smith" userId="fed1330f33f5650e" providerId="LiveId" clId="{44427CB3-BC2D-4858-A412-DD03A621F7F1}" dt="2023-11-29T08:03:43.121" v="23"/>
          <ac:picMkLst>
            <pc:docMk/>
            <pc:sldMk cId="4160448636" sldId="449"/>
            <ac:picMk id="5" creationId="{4261B7D6-7575-26DA-83B2-B824F444DA72}"/>
          </ac:picMkLst>
        </pc:picChg>
        <pc:picChg chg="del">
          <ac:chgData name="Leonie Smith" userId="fed1330f33f5650e" providerId="LiveId" clId="{44427CB3-BC2D-4858-A412-DD03A621F7F1}" dt="2023-11-29T08:03:25.119" v="22"/>
          <ac:picMkLst>
            <pc:docMk/>
            <pc:sldMk cId="4160448636" sldId="449"/>
            <ac:picMk id="8" creationId="{203B691B-9659-3596-F755-ED87F68FC736}"/>
          </ac:picMkLst>
        </pc:picChg>
      </pc:sldChg>
      <pc:sldChg chg="addSp delSp modSp mod modTransition modAnim">
        <pc:chgData name="Leonie Smith" userId="fed1330f33f5650e" providerId="LiveId" clId="{44427CB3-BC2D-4858-A412-DD03A621F7F1}" dt="2023-11-29T08:04:08.779" v="26"/>
        <pc:sldMkLst>
          <pc:docMk/>
          <pc:sldMk cId="3386340796" sldId="451"/>
        </pc:sldMkLst>
        <pc:picChg chg="del">
          <ac:chgData name="Leonie Smith" userId="fed1330f33f5650e" providerId="LiveId" clId="{44427CB3-BC2D-4858-A412-DD03A621F7F1}" dt="2023-11-29T08:03:53.188" v="25"/>
          <ac:picMkLst>
            <pc:docMk/>
            <pc:sldMk cId="3386340796" sldId="451"/>
            <ac:picMk id="2" creationId="{E36DB8DB-AC4A-2C59-F5E9-D668447AB141}"/>
          </ac:picMkLst>
        </pc:picChg>
        <pc:picChg chg="add del mod">
          <ac:chgData name="Leonie Smith" userId="fed1330f33f5650e" providerId="LiveId" clId="{44427CB3-BC2D-4858-A412-DD03A621F7F1}" dt="2023-11-29T08:04:08.779" v="26"/>
          <ac:picMkLst>
            <pc:docMk/>
            <pc:sldMk cId="3386340796" sldId="451"/>
            <ac:picMk id="5" creationId="{AB152AAE-7026-5FB5-E5A1-43DFE8D8BE31}"/>
          </ac:picMkLst>
        </pc:picChg>
        <pc:picChg chg="add mod">
          <ac:chgData name="Leonie Smith" userId="fed1330f33f5650e" providerId="LiveId" clId="{44427CB3-BC2D-4858-A412-DD03A621F7F1}" dt="2023-11-29T08:04:08.779" v="26"/>
          <ac:picMkLst>
            <pc:docMk/>
            <pc:sldMk cId="3386340796" sldId="451"/>
            <ac:picMk id="7" creationId="{0FAC652C-2070-3E3F-E61D-D47B1E59DE95}"/>
          </ac:picMkLst>
        </pc:picChg>
      </pc:sldChg>
      <pc:sldChg chg="addSp delSp modSp mod modTransition modAnim modNotesTx">
        <pc:chgData name="Leonie Smith" userId="fed1330f33f5650e" providerId="LiveId" clId="{44427CB3-BC2D-4858-A412-DD03A621F7F1}" dt="2023-11-30T07:16:19.399" v="41" actId="20577"/>
        <pc:sldMkLst>
          <pc:docMk/>
          <pc:sldMk cId="3596600315" sldId="468"/>
        </pc:sldMkLst>
        <pc:picChg chg="del">
          <ac:chgData name="Leonie Smith" userId="fed1330f33f5650e" providerId="LiveId" clId="{44427CB3-BC2D-4858-A412-DD03A621F7F1}" dt="2023-11-29T07:59:19.503" v="1"/>
          <ac:picMkLst>
            <pc:docMk/>
            <pc:sldMk cId="3596600315" sldId="468"/>
            <ac:picMk id="4" creationId="{E24F45B0-B1D5-56F1-4E33-2C4072D5F54A}"/>
          </ac:picMkLst>
        </pc:picChg>
        <pc:picChg chg="add del mod">
          <ac:chgData name="Leonie Smith" userId="fed1330f33f5650e" providerId="LiveId" clId="{44427CB3-BC2D-4858-A412-DD03A621F7F1}" dt="2023-11-29T07:59:26.268" v="2"/>
          <ac:picMkLst>
            <pc:docMk/>
            <pc:sldMk cId="3596600315" sldId="468"/>
            <ac:picMk id="6" creationId="{48215D1D-B172-1EC8-E56F-576C689B6E6B}"/>
          </ac:picMkLst>
        </pc:picChg>
        <pc:picChg chg="add mod">
          <ac:chgData name="Leonie Smith" userId="fed1330f33f5650e" providerId="LiveId" clId="{44427CB3-BC2D-4858-A412-DD03A621F7F1}" dt="2023-11-29T07:59:26.268" v="2"/>
          <ac:picMkLst>
            <pc:docMk/>
            <pc:sldMk cId="3596600315" sldId="468"/>
            <ac:picMk id="7" creationId="{C4BF0C5A-2EEE-ACF2-0F94-9005373F61FF}"/>
          </ac:picMkLst>
        </pc:picChg>
      </pc:sldChg>
    </pc:docChg>
  </pc:docChgLst>
  <pc:docChgLst>
    <pc:chgData name="Alfred Smith" userId="3c60a3631c0db8ad" providerId="LiveId" clId="{8333C3D0-79BC-4A32-B44D-71F03089BCFC}"/>
    <pc:docChg chg="undo redo custSel modSld">
      <pc:chgData name="Alfred Smith" userId="3c60a3631c0db8ad" providerId="LiveId" clId="{8333C3D0-79BC-4A32-B44D-71F03089BCFC}" dt="2024-07-15T07:56:16.185" v="24"/>
      <pc:docMkLst>
        <pc:docMk/>
      </pc:docMkLst>
      <pc:sldChg chg="addSp modSp">
        <pc:chgData name="Alfred Smith" userId="3c60a3631c0db8ad" providerId="LiveId" clId="{8333C3D0-79BC-4A32-B44D-71F03089BCFC}" dt="2024-07-15T06:56:44.984" v="2"/>
        <pc:sldMkLst>
          <pc:docMk/>
          <pc:sldMk cId="923867738" sldId="440"/>
        </pc:sldMkLst>
        <pc:spChg chg="add mod">
          <ac:chgData name="Alfred Smith" userId="3c60a3631c0db8ad" providerId="LiveId" clId="{8333C3D0-79BC-4A32-B44D-71F03089BCFC}" dt="2024-07-15T06:56:44.984" v="2"/>
          <ac:spMkLst>
            <pc:docMk/>
            <pc:sldMk cId="923867738" sldId="440"/>
            <ac:spMk id="2" creationId="{AA4B5B59-96F3-7C5A-5171-C72CE102801B}"/>
          </ac:spMkLst>
        </pc:spChg>
      </pc:sldChg>
      <pc:sldChg chg="modSp mod">
        <pc:chgData name="Alfred Smith" userId="3c60a3631c0db8ad" providerId="LiveId" clId="{8333C3D0-79BC-4A32-B44D-71F03089BCFC}" dt="2024-07-15T07:53:56.164" v="12" actId="404"/>
        <pc:sldMkLst>
          <pc:docMk/>
          <pc:sldMk cId="3676245138" sldId="441"/>
        </pc:sldMkLst>
        <pc:spChg chg="mod">
          <ac:chgData name="Alfred Smith" userId="3c60a3631c0db8ad" providerId="LiveId" clId="{8333C3D0-79BC-4A32-B44D-71F03089BCFC}" dt="2024-07-15T07:51:14.239" v="3"/>
          <ac:spMkLst>
            <pc:docMk/>
            <pc:sldMk cId="3676245138" sldId="441"/>
            <ac:spMk id="4" creationId="{9A13E2D8-2F59-44C1-B1D2-79C300C26DD4}"/>
          </ac:spMkLst>
        </pc:spChg>
        <pc:spChg chg="mod">
          <ac:chgData name="Alfred Smith" userId="3c60a3631c0db8ad" providerId="LiveId" clId="{8333C3D0-79BC-4A32-B44D-71F03089BCFC}" dt="2024-07-15T07:53:56.164" v="12" actId="404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8333C3D0-79BC-4A32-B44D-71F03089BCFC}" dt="2024-07-15T07:54:10.557" v="15" actId="404"/>
        <pc:sldMkLst>
          <pc:docMk/>
          <pc:sldMk cId="3095902142" sldId="443"/>
        </pc:sldMkLst>
        <pc:spChg chg="mod">
          <ac:chgData name="Alfred Smith" userId="3c60a3631c0db8ad" providerId="LiveId" clId="{8333C3D0-79BC-4A32-B44D-71F03089BCFC}" dt="2024-07-15T07:51:27.689" v="4"/>
          <ac:spMkLst>
            <pc:docMk/>
            <pc:sldMk cId="3095902142" sldId="443"/>
            <ac:spMk id="4" creationId="{9A13E2D8-2F59-44C1-B1D2-79C300C26DD4}"/>
          </ac:spMkLst>
        </pc:spChg>
        <pc:spChg chg="mod">
          <ac:chgData name="Alfred Smith" userId="3c60a3631c0db8ad" providerId="LiveId" clId="{8333C3D0-79BC-4A32-B44D-71F03089BCFC}" dt="2024-07-15T07:54:10.557" v="15" actId="404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8333C3D0-79BC-4A32-B44D-71F03089BCFC}" dt="2024-07-15T07:54:20.785" v="16"/>
        <pc:sldMkLst>
          <pc:docMk/>
          <pc:sldMk cId="2166098122" sldId="445"/>
        </pc:sldMkLst>
        <pc:spChg chg="mod">
          <ac:chgData name="Alfred Smith" userId="3c60a3631c0db8ad" providerId="LiveId" clId="{8333C3D0-79BC-4A32-B44D-71F03089BCFC}" dt="2024-07-15T07:51:38.897" v="5"/>
          <ac:spMkLst>
            <pc:docMk/>
            <pc:sldMk cId="2166098122" sldId="445"/>
            <ac:spMk id="4" creationId="{9A13E2D8-2F59-44C1-B1D2-79C300C26DD4}"/>
          </ac:spMkLst>
        </pc:spChg>
        <pc:spChg chg="mod">
          <ac:chgData name="Alfred Smith" userId="3c60a3631c0db8ad" providerId="LiveId" clId="{8333C3D0-79BC-4A32-B44D-71F03089BCFC}" dt="2024-07-15T07:54:20.785" v="16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8333C3D0-79BC-4A32-B44D-71F03089BCFC}" dt="2024-07-15T07:55:51.887" v="22" actId="404"/>
        <pc:sldMkLst>
          <pc:docMk/>
          <pc:sldMk cId="2422728137" sldId="447"/>
        </pc:sldMkLst>
        <pc:spChg chg="mod">
          <ac:chgData name="Alfred Smith" userId="3c60a3631c0db8ad" providerId="LiveId" clId="{8333C3D0-79BC-4A32-B44D-71F03089BCFC}" dt="2024-07-15T07:51:52.013" v="6"/>
          <ac:spMkLst>
            <pc:docMk/>
            <pc:sldMk cId="2422728137" sldId="447"/>
            <ac:spMk id="4" creationId="{9A13E2D8-2F59-44C1-B1D2-79C300C26DD4}"/>
          </ac:spMkLst>
        </pc:spChg>
        <pc:spChg chg="mod">
          <ac:chgData name="Alfred Smith" userId="3c60a3631c0db8ad" providerId="LiveId" clId="{8333C3D0-79BC-4A32-B44D-71F03089BCFC}" dt="2024-07-15T07:55:51.887" v="22" actId="404"/>
          <ac:spMkLst>
            <pc:docMk/>
            <pc:sldMk cId="2422728137" sldId="447"/>
            <ac:spMk id="6" creationId="{416C064E-628E-47C0-A712-DB178FE9901E}"/>
          </ac:spMkLst>
        </pc:spChg>
      </pc:sldChg>
      <pc:sldChg chg="modSp mod">
        <pc:chgData name="Alfred Smith" userId="3c60a3631c0db8ad" providerId="LiveId" clId="{8333C3D0-79BC-4A32-B44D-71F03089BCFC}" dt="2024-07-15T07:56:04.984" v="23"/>
        <pc:sldMkLst>
          <pc:docMk/>
          <pc:sldMk cId="4160448636" sldId="449"/>
        </pc:sldMkLst>
        <pc:spChg chg="mod">
          <ac:chgData name="Alfred Smith" userId="3c60a3631c0db8ad" providerId="LiveId" clId="{8333C3D0-79BC-4A32-B44D-71F03089BCFC}" dt="2024-07-15T07:52:05.630" v="7"/>
          <ac:spMkLst>
            <pc:docMk/>
            <pc:sldMk cId="4160448636" sldId="449"/>
            <ac:spMk id="4" creationId="{9A13E2D8-2F59-44C1-B1D2-79C300C26DD4}"/>
          </ac:spMkLst>
        </pc:spChg>
        <pc:spChg chg="mod">
          <ac:chgData name="Alfred Smith" userId="3c60a3631c0db8ad" providerId="LiveId" clId="{8333C3D0-79BC-4A32-B44D-71F03089BCFC}" dt="2024-07-15T07:56:04.984" v="23"/>
          <ac:spMkLst>
            <pc:docMk/>
            <pc:sldMk cId="4160448636" sldId="449"/>
            <ac:spMk id="6" creationId="{416C064E-628E-47C0-A712-DB178FE9901E}"/>
          </ac:spMkLst>
        </pc:spChg>
      </pc:sldChg>
      <pc:sldChg chg="modSp mod">
        <pc:chgData name="Alfred Smith" userId="3c60a3631c0db8ad" providerId="LiveId" clId="{8333C3D0-79BC-4A32-B44D-71F03089BCFC}" dt="2024-07-15T07:56:16.185" v="24"/>
        <pc:sldMkLst>
          <pc:docMk/>
          <pc:sldMk cId="3386340796" sldId="451"/>
        </pc:sldMkLst>
        <pc:spChg chg="mod">
          <ac:chgData name="Alfred Smith" userId="3c60a3631c0db8ad" providerId="LiveId" clId="{8333C3D0-79BC-4A32-B44D-71F03089BCFC}" dt="2024-07-15T07:52:18.305" v="8"/>
          <ac:spMkLst>
            <pc:docMk/>
            <pc:sldMk cId="3386340796" sldId="451"/>
            <ac:spMk id="4" creationId="{9A13E2D8-2F59-44C1-B1D2-79C300C26DD4}"/>
          </ac:spMkLst>
        </pc:spChg>
        <pc:spChg chg="mod">
          <ac:chgData name="Alfred Smith" userId="3c60a3631c0db8ad" providerId="LiveId" clId="{8333C3D0-79BC-4A32-B44D-71F03089BCFC}" dt="2024-07-15T07:56:16.185" v="24"/>
          <ac:spMkLst>
            <pc:docMk/>
            <pc:sldMk cId="3386340796" sldId="45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8333C3D0-79BC-4A32-B44D-71F03089BCFC}" dt="2024-07-15T06:54:31.030" v="1"/>
        <pc:sldMkLst>
          <pc:docMk/>
          <pc:sldMk cId="3596600315" sldId="468"/>
        </pc:sldMkLst>
        <pc:spChg chg="del">
          <ac:chgData name="Alfred Smith" userId="3c60a3631c0db8ad" providerId="LiveId" clId="{8333C3D0-79BC-4A32-B44D-71F03089BCFC}" dt="2024-07-15T06:54:30.423" v="0" actId="478"/>
          <ac:spMkLst>
            <pc:docMk/>
            <pc:sldMk cId="3596600315" sldId="468"/>
            <ac:spMk id="3" creationId="{0162BEE1-134B-8B70-2BB8-9226F1DF1614}"/>
          </ac:spMkLst>
        </pc:spChg>
        <pc:spChg chg="add mod">
          <ac:chgData name="Alfred Smith" userId="3c60a3631c0db8ad" providerId="LiveId" clId="{8333C3D0-79BC-4A32-B44D-71F03089BCFC}" dt="2024-07-15T06:54:31.030" v="1"/>
          <ac:spMkLst>
            <pc:docMk/>
            <pc:sldMk cId="3596600315" sldId="468"/>
            <ac:spMk id="4" creationId="{742DFABD-966C-FDBE-3EEF-B821D01B865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21 Elijah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Elijah comes to Ahab - 1 Kings 16:28 – 17:1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Ravens feed Elijah – 1 Kings 17:2-7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Elijah and the widow – 1 Kings 17:8-24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Mt. Carmel – 1 Kings 18:17-40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Rain comes – 1 kings 18:41-46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Elisha called – 1 Kings 19:19-21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Elijah taken up to Heaven - 2 Kings 2:1-13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6960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21-5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4BF0C5A-2EEE-ACF2-0F94-9005373F61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2DFABD-966C-FDBE-3EEF-B821D01B8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6"/>
    </mc:Choice>
    <mc:Fallback xmlns="">
      <p:transition spd="slow" advTm="3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54213-119E-453B-F0EA-535A4990F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822" y="1"/>
            <a:ext cx="123068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90FDFA-CD25-C8BE-0B48-2D0D9F1E6F4A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རྒྱལ་རབས་དང་པོ།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18:43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44On the seventh time the servant reported, “There is a cloud as small as a man’s hand rising from the sea.”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Elijah replied, “Go and tell Ahab, ‘Prepare your chariot and go down before the rain stops you.’”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44དེ་ནས་ཐེངས་བདུན་པ་ལ་ཞབས་ཕྱི་ན་རེ། ཀྱེ་ཧོ། ངས་མི་ཡི་ལག་མཐིལ་ལྟ་བུའི་སྤྲིན་ཕུང་ཞིག་རྒྱ་མཚོ་ནས་ཡར་འཕྱུར་བ་མཐོང་བྱུང་ཞེས་ཞུས་པ་དང་། ཨེ་ལི་ཡཱ་ན་རེ། ཁྱོད་ཡར་སོང་ནས་ཨ་ཧབ་ལ། ཤིང་རྟ་གྲ་སྒྲིག་བྱོས་ལ་མར་སོང་ཞིག དེ་ལྟར་མ་བྱས་ཚེ་དྲག་ཆར་གྱིས་ཁྱོད་འགོག་པར་འགྱུར་ཞེས་སྨྲོས་ཤིག་ཅེས་བསྒོས་པའོ། ། </a:t>
            </a:r>
            <a:endParaRPr lang="en-ZA" sz="1600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4A9AE022-CC97-0634-3ED2-D6D53808F5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6"/>
    </mc:Choice>
    <mc:Fallback xmlns="">
      <p:transition spd="slow" advTm="21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9B309-5662-6B35-C100-B0C22F1A2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1762" y="0"/>
            <a:ext cx="13533762" cy="7748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05F378-D698-61FA-2498-480B9D723801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རྒྱལ་རབས་དང་པོ།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18:44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45Meanwhile, the sky grew dark with clouds and wind, and a heavy rain began to fall. So Ahab rode away and went to Jezreel.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45དེ་ནས་ཡུན་ཙམ་གྱིས་སྤྲིན་དང་རླུང་གིས་ནམ་མཁའ་ནག་པོར་གྱུར་ནས་དྲག་ཆར་བབས་པ་དང་། ཨ་ཧབ་ཤིང་རྟར་བསྡད་དེ་ཡེ་སི་རེ་ཨེལ་དུ་སོང་ཞིང་། </a:t>
            </a:r>
            <a:endParaRPr lang="en-ZA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4261B7D6-7575-26DA-83B2-B824F444DA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9"/>
    </mc:Choice>
    <mc:Fallback xmlns="">
      <p:transition spd="slow" advTm="1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DA916-28FA-0BFE-EF77-7166AABD3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3099"/>
            <a:ext cx="12191999" cy="7611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940B33-1B0C-D217-1AEB-B086B680B07F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རྒྱལ་རབས་དང་པོ།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18:45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46And the hand of the Lord came upon Elijah, and he tucked his cloak into his belt  and ran ahead of Ahab all the way to Jezreel.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121212"/>
                </a:solidFill>
                <a:latin typeface="ArialMT"/>
              </a:rPr>
              <a:t>46དཀོན་མཆོག་ཡ་ཝཱེའི་ནུས་མཐུ་ཨེ་ལི་ཡཱའི་སྟེང་དུ་བབས་པ་དང་། ཁོང་གིས་སྐ་རགས་བཅིངས་ནས་ཨ་ཧབ་ཀྱི་སྔོན་དུ་རྒྱུགས་ཏེ་ཡེ་སི་རེ་ཨེལ་གྱི་བར་དུ་སླེབས་སོ། །</a:t>
            </a:r>
            <a:endParaRPr lang="en-ZA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0FAC652C-2070-3E3F-E61D-D47B1E59D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2"/>
    </mc:Choice>
    <mc:Fallback xmlns="">
      <p:transition spd="slow" advTm="1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AFB51-B0D7-E017-2C94-61A5B9D16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744" y="1"/>
            <a:ext cx="123307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0188A7-380F-C482-3D0E-126E70FA7EB1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རྒྱལ་རབས་དང་པོ།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18:46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98BE0-80DE-5B23-98DB-180C81316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1580"/>
            <a:ext cx="12192000" cy="8234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183FDF-918F-53F6-417D-5662B6864DFC}"/>
              </a:ext>
            </a:extLst>
          </p:cNvPr>
          <p:cNvSpPr txBox="1"/>
          <p:nvPr/>
        </p:nvSpPr>
        <p:spPr>
          <a:xfrm>
            <a:off x="6406640" y="0"/>
            <a:ext cx="5595588" cy="4165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800" b="1" i="0" cap="all" dirty="0">
                <a:solidFill>
                  <a:schemeClr val="bg1"/>
                </a:solidFill>
                <a:effectLst/>
                <a:latin typeface="ArialMT"/>
              </a:rPr>
              <a:t>རྒྱལ་རབས་དང་པོ། 18</a:t>
            </a:r>
          </a:p>
          <a:p>
            <a:r>
              <a:rPr lang="bo-CN" sz="8800" b="1" dirty="0">
                <a:solidFill>
                  <a:schemeClr val="bg1"/>
                </a:solidFill>
                <a:latin typeface="ArialMT"/>
              </a:rPr>
              <a:t>དྲག་ཆར་བབས་འགོ་འཚུགས་པ།</a:t>
            </a:r>
            <a:endParaRPr lang="en-ZA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5. Rain comes – 1 kings 18, (Right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800" b="1" i="0" cap="all" dirty="0">
                <a:solidFill>
                  <a:srgbClr val="121212"/>
                </a:solidFill>
                <a:effectLst/>
                <a:latin typeface="ArialMT"/>
              </a:rPr>
              <a:t>རྒྱལ་རབས་དང་པོ། 18</a:t>
            </a:r>
          </a:p>
          <a:p>
            <a:r>
              <a:rPr lang="bo-CN" sz="8800" b="1" dirty="0">
                <a:solidFill>
                  <a:srgbClr val="121212"/>
                </a:solidFill>
                <a:latin typeface="ArialMT"/>
              </a:rPr>
              <a:t>དྲག་ཆར་བབས་འགོ་འཚུགས་པ།</a:t>
            </a:r>
            <a:endParaRPr lang="en-ZA" sz="8800" b="1" dirty="0"/>
          </a:p>
        </p:txBody>
      </p:sp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BCE5FF8B-66DE-79EC-7897-93F32D6391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"/>
    </mc:Choice>
    <mc:Fallback xmlns="">
      <p:transition spd="slow" advTm="2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A8F6B-61C5-DB28-EC8E-AC4F694F7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1580"/>
            <a:ext cx="12192000" cy="8234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B7C7C-F4C9-6633-7C32-16B214D3517D}"/>
              </a:ext>
            </a:extLst>
          </p:cNvPr>
          <p:cNvSpPr txBox="1"/>
          <p:nvPr/>
        </p:nvSpPr>
        <p:spPr>
          <a:xfrm>
            <a:off x="6406640" y="0"/>
            <a:ext cx="5595588" cy="4165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800" b="1" i="0" cap="all" dirty="0">
                <a:solidFill>
                  <a:schemeClr val="bg1"/>
                </a:solidFill>
                <a:effectLst/>
                <a:latin typeface="ArialMT"/>
              </a:rPr>
              <a:t>རྒྱལ་རབས་དང་པོ། 18</a:t>
            </a:r>
          </a:p>
          <a:p>
            <a:r>
              <a:rPr lang="bo-CN" sz="8800" b="1" dirty="0">
                <a:solidFill>
                  <a:schemeClr val="bg1"/>
                </a:solidFill>
                <a:latin typeface="ArialMT"/>
              </a:rPr>
              <a:t>དྲག་ཆར་བབས་འགོ་འཚུགས་པ།</a:t>
            </a:r>
            <a:endParaRPr lang="en-ZA" sz="8800" b="1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A4B5B59-96F3-7C5A-5171-C72CE102801B}"/>
              </a:ext>
            </a:extLst>
          </p:cNvPr>
          <p:cNvSpPr txBox="1"/>
          <p:nvPr/>
        </p:nvSpPr>
        <p:spPr>
          <a:xfrm>
            <a:off x="272456" y="631793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41And Elijah said to Ahab, “Go up, eat and drink, for there is the sound of a heavy rain.”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41ཡང་ཨེ་ལི་ཡཱས་ཨ་ཧབ་ལ། ངས་ཆར་བ་ཆེན་པོའི་སྐད་སྒྲ་ཐོས་པས། ཁྱོད་ཡར་སོང་ལ་བཟའ་བཏུང་སྤྱོད་ཅིག་ཅེས་སྨྲས་པར། </a:t>
            </a:r>
            <a:endParaRPr lang="en-ZA" sz="1600" dirty="0"/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BA2E1056-0436-9545-9048-70E78EE81F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7"/>
    </mc:Choice>
    <mc:Fallback xmlns="">
      <p:transition spd="slow" advTm="9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F1286-C990-1050-F357-EEE42B8FF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85" y="-49475"/>
            <a:ext cx="12770796" cy="6907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7BEA7D-B8D5-9F54-D476-FB981A740FCF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རྒྱལ་རབས་དང་པོ།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18:41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42So Ahab went up to eat and drink. But Elijah climbed to the summit of Carmel, bent down on the ground, and put his face between his knees.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42ཨ་ཧབ་ཡར་སོང་ནས་བཟའ་བཏུང་སྤྱད་པ་དང་། ཨེ་ལི་ཡཱ་ནི་ཀར་མེལ་རི་བོའི་རྩེ་རུ་འཛེགས་ནས་པུས་མོ་སར་བཙུགས་ཏེ་པུས་མོ་གཉིས་ཀྱི་བར་ལ་མགོ་བཞག་ནས། </a:t>
            </a:r>
            <a:endParaRPr lang="en-ZA" sz="14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705B044-5387-9804-526B-1D1569DD09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4"/>
    </mc:Choice>
    <mc:Fallback xmlns="">
      <p:transition spd="slow" advTm="1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C5CCF7-5880-96DC-63B8-0A60CBAF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4415"/>
            <a:ext cx="12191999" cy="7182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FA9550-56B0-9D36-E237-DF34306581A5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རྒྱལ་རབས་དང་པོ།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18:42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43“Go and look toward the sea,” he said to his servant.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So the servant went and looked, and he said, “There is nothing there.”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Seven times Elijah said, “Go back.”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43རང་གི་ཞབས་ཕྱི་ན་རེ། ཁྱོད་ཡར་སོང་ལ་རྒྱ་མཚོའི་ཕྱོགས་སུ་ལྟོས་ཤིག་ཅེས་བསྒོས་པ་དང་། ཁོ་ཡར་སོང་ནས་བལྟས་ཏེ། ཅི་ཡང་མི་འདུག་ཅེས་ཞུས། ཡང་ཨེ་ལི་ཡཱ་ཡིས་ཁྱོད་ཕྱིར་སོང་ལ་ལྟོས་ཤིག་ཅེས་སྨྲས་ཤིང་ཐེངས་བདུན་ལ་དེ་བཞིན་བསྒོས། </a:t>
            </a:r>
            <a:endParaRPr lang="en-ZA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E2FBBA29-BF49-4AFD-B44D-279DAA1DD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8"/>
    </mc:Choice>
    <mc:Fallback xmlns="">
      <p:transition spd="slow" advTm="1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3192</TotalTime>
  <Words>845</Words>
  <Application>Microsoft Office PowerPoint</Application>
  <PresentationFormat>Widescreen</PresentationFormat>
  <Paragraphs>49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21-5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2024-07-15T07:56:23Z</dcterms:modified>
</cp:coreProperties>
</file>