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70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70607-19A5-4027-9BF9-FC96BA491F54}" v="3" dt="2024-07-15T06:56:29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D9A97694-3000-453C-A2F4-6AACA3CA1216}"/>
    <pc:docChg chg="modSld">
      <pc:chgData name="Leonie Smith" userId="fed1330f33f5650e" providerId="LiveId" clId="{D9A97694-3000-453C-A2F4-6AACA3CA1216}" dt="2023-10-18T04:15:19.538" v="0" actId="1076"/>
      <pc:docMkLst>
        <pc:docMk/>
      </pc:docMkLst>
      <pc:sldChg chg="modSp mod">
        <pc:chgData name="Leonie Smith" userId="fed1330f33f5650e" providerId="LiveId" clId="{D9A97694-3000-453C-A2F4-6AACA3CA1216}" dt="2023-10-18T04:15:19.538" v="0" actId="1076"/>
        <pc:sldMkLst>
          <pc:docMk/>
          <pc:sldMk cId="2511564658" sldId="454"/>
        </pc:sldMkLst>
        <pc:picChg chg="mod">
          <ac:chgData name="Leonie Smith" userId="fed1330f33f5650e" providerId="LiveId" clId="{D9A97694-3000-453C-A2F4-6AACA3CA1216}" dt="2023-10-18T04:15:19.538" v="0" actId="1076"/>
          <ac:picMkLst>
            <pc:docMk/>
            <pc:sldMk cId="2511564658" sldId="454"/>
            <ac:picMk id="3" creationId="{D516907B-DBF5-1DDD-33DB-62181FE941A5}"/>
          </ac:picMkLst>
        </pc:picChg>
      </pc:sldChg>
    </pc:docChg>
  </pc:docChgLst>
  <pc:docChgLst>
    <pc:chgData name="Alfred Smith" userId="3c60a3631c0db8ad" providerId="LiveId" clId="{00970607-19A5-4027-9BF9-FC96BA491F54}"/>
    <pc:docChg chg="custSel modSld">
      <pc:chgData name="Alfred Smith" userId="3c60a3631c0db8ad" providerId="LiveId" clId="{00970607-19A5-4027-9BF9-FC96BA491F54}" dt="2024-07-15T08:02:43.150" v="60" actId="404"/>
      <pc:docMkLst>
        <pc:docMk/>
      </pc:docMkLst>
      <pc:sldChg chg="addSp delSp modSp mod">
        <pc:chgData name="Alfred Smith" userId="3c60a3631c0db8ad" providerId="LiveId" clId="{00970607-19A5-4027-9BF9-FC96BA491F54}" dt="2024-07-15T06:56:29.520" v="36"/>
        <pc:sldMkLst>
          <pc:docMk/>
          <pc:sldMk cId="3261377596" sldId="438"/>
        </pc:sldMkLst>
        <pc:spChg chg="add mod">
          <ac:chgData name="Alfred Smith" userId="3c60a3631c0db8ad" providerId="LiveId" clId="{00970607-19A5-4027-9BF9-FC96BA491F54}" dt="2024-07-15T06:56:29.520" v="36"/>
          <ac:spMkLst>
            <pc:docMk/>
            <pc:sldMk cId="3261377596" sldId="438"/>
            <ac:spMk id="2" creationId="{E4E937F4-3304-C758-D36D-AA68DCC2CCE7}"/>
          </ac:spMkLst>
        </pc:spChg>
        <pc:spChg chg="del">
          <ac:chgData name="Alfred Smith" userId="3c60a3631c0db8ad" providerId="LiveId" clId="{00970607-19A5-4027-9BF9-FC96BA491F54}" dt="2024-07-15T06:56:28.441" v="35" actId="478"/>
          <ac:spMkLst>
            <pc:docMk/>
            <pc:sldMk cId="3261377596" sldId="438"/>
            <ac:spMk id="7" creationId="{B6385682-DA69-B9DB-5FAC-BE9B581AA17C}"/>
          </ac:spMkLst>
        </pc:spChg>
      </pc:sldChg>
      <pc:sldChg chg="modSp mod">
        <pc:chgData name="Alfred Smith" userId="3c60a3631c0db8ad" providerId="LiveId" clId="{00970607-19A5-4027-9BF9-FC96BA491F54}" dt="2024-07-15T08:00:47.806" v="46"/>
        <pc:sldMkLst>
          <pc:docMk/>
          <pc:sldMk cId="283334129" sldId="453"/>
        </pc:sldMkLst>
        <pc:spChg chg="mod">
          <ac:chgData name="Alfred Smith" userId="3c60a3631c0db8ad" providerId="LiveId" clId="{00970607-19A5-4027-9BF9-FC96BA491F54}" dt="2024-07-15T07:58:52.849" v="37"/>
          <ac:spMkLst>
            <pc:docMk/>
            <pc:sldMk cId="283334129" sldId="453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0:47.806" v="46"/>
          <ac:spMkLst>
            <pc:docMk/>
            <pc:sldMk cId="283334129" sldId="453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1:07.266" v="48" actId="404"/>
        <pc:sldMkLst>
          <pc:docMk/>
          <pc:sldMk cId="1799939013" sldId="455"/>
        </pc:sldMkLst>
        <pc:spChg chg="mod">
          <ac:chgData name="Alfred Smith" userId="3c60a3631c0db8ad" providerId="LiveId" clId="{00970607-19A5-4027-9BF9-FC96BA491F54}" dt="2024-07-15T07:59:09.928" v="38"/>
          <ac:spMkLst>
            <pc:docMk/>
            <pc:sldMk cId="1799939013" sldId="455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1:07.266" v="48" actId="404"/>
          <ac:spMkLst>
            <pc:docMk/>
            <pc:sldMk cId="1799939013" sldId="455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1:26.789" v="50" actId="404"/>
        <pc:sldMkLst>
          <pc:docMk/>
          <pc:sldMk cId="2618424304" sldId="457"/>
        </pc:sldMkLst>
        <pc:spChg chg="mod">
          <ac:chgData name="Alfred Smith" userId="3c60a3631c0db8ad" providerId="LiveId" clId="{00970607-19A5-4027-9BF9-FC96BA491F54}" dt="2024-07-15T07:59:24.996" v="40" actId="6549"/>
          <ac:spMkLst>
            <pc:docMk/>
            <pc:sldMk cId="2618424304" sldId="457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1:26.789" v="50" actId="404"/>
          <ac:spMkLst>
            <pc:docMk/>
            <pc:sldMk cId="2618424304" sldId="457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1:46.309" v="52" actId="404"/>
        <pc:sldMkLst>
          <pc:docMk/>
          <pc:sldMk cId="783514268" sldId="459"/>
        </pc:sldMkLst>
        <pc:spChg chg="mod">
          <ac:chgData name="Alfred Smith" userId="3c60a3631c0db8ad" providerId="LiveId" clId="{00970607-19A5-4027-9BF9-FC96BA491F54}" dt="2024-07-15T07:59:37.274" v="41"/>
          <ac:spMkLst>
            <pc:docMk/>
            <pc:sldMk cId="783514268" sldId="459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1:46.309" v="52" actId="404"/>
          <ac:spMkLst>
            <pc:docMk/>
            <pc:sldMk cId="783514268" sldId="459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2:01.947" v="53"/>
        <pc:sldMkLst>
          <pc:docMk/>
          <pc:sldMk cId="3868250199" sldId="461"/>
        </pc:sldMkLst>
        <pc:spChg chg="mod">
          <ac:chgData name="Alfred Smith" userId="3c60a3631c0db8ad" providerId="LiveId" clId="{00970607-19A5-4027-9BF9-FC96BA491F54}" dt="2024-07-15T07:59:48.886" v="42"/>
          <ac:spMkLst>
            <pc:docMk/>
            <pc:sldMk cId="3868250199" sldId="461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2:01.947" v="53"/>
          <ac:spMkLst>
            <pc:docMk/>
            <pc:sldMk cId="3868250199" sldId="461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2:16.992" v="56" actId="404"/>
        <pc:sldMkLst>
          <pc:docMk/>
          <pc:sldMk cId="2982327576" sldId="463"/>
        </pc:sldMkLst>
        <pc:spChg chg="mod">
          <ac:chgData name="Alfred Smith" userId="3c60a3631c0db8ad" providerId="LiveId" clId="{00970607-19A5-4027-9BF9-FC96BA491F54}" dt="2024-07-15T07:59:58.036" v="43"/>
          <ac:spMkLst>
            <pc:docMk/>
            <pc:sldMk cId="2982327576" sldId="463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2:16.992" v="56" actId="404"/>
          <ac:spMkLst>
            <pc:docMk/>
            <pc:sldMk cId="2982327576" sldId="463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2:29.296" v="57"/>
        <pc:sldMkLst>
          <pc:docMk/>
          <pc:sldMk cId="3894174290" sldId="465"/>
        </pc:sldMkLst>
        <pc:spChg chg="mod">
          <ac:chgData name="Alfred Smith" userId="3c60a3631c0db8ad" providerId="LiveId" clId="{00970607-19A5-4027-9BF9-FC96BA491F54}" dt="2024-07-15T08:00:14.401" v="44"/>
          <ac:spMkLst>
            <pc:docMk/>
            <pc:sldMk cId="3894174290" sldId="465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2:29.296" v="57"/>
          <ac:spMkLst>
            <pc:docMk/>
            <pc:sldMk cId="3894174290" sldId="465"/>
            <ac:spMk id="6" creationId="{416C064E-628E-47C0-A712-DB178FE9901E}"/>
          </ac:spMkLst>
        </pc:spChg>
      </pc:sldChg>
      <pc:sldChg chg="modSp mod">
        <pc:chgData name="Alfred Smith" userId="3c60a3631c0db8ad" providerId="LiveId" clId="{00970607-19A5-4027-9BF9-FC96BA491F54}" dt="2024-07-15T08:02:43.150" v="60" actId="404"/>
        <pc:sldMkLst>
          <pc:docMk/>
          <pc:sldMk cId="2711152741" sldId="467"/>
        </pc:sldMkLst>
        <pc:spChg chg="mod">
          <ac:chgData name="Alfred Smith" userId="3c60a3631c0db8ad" providerId="LiveId" clId="{00970607-19A5-4027-9BF9-FC96BA491F54}" dt="2024-07-15T08:00:22.852" v="45"/>
          <ac:spMkLst>
            <pc:docMk/>
            <pc:sldMk cId="2711152741" sldId="467"/>
            <ac:spMk id="4" creationId="{9A13E2D8-2F59-44C1-B1D2-79C300C26DD4}"/>
          </ac:spMkLst>
        </pc:spChg>
        <pc:spChg chg="mod">
          <ac:chgData name="Alfred Smith" userId="3c60a3631c0db8ad" providerId="LiveId" clId="{00970607-19A5-4027-9BF9-FC96BA491F54}" dt="2024-07-15T08:02:43.150" v="60" actId="404"/>
          <ac:spMkLst>
            <pc:docMk/>
            <pc:sldMk cId="2711152741" sldId="467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00970607-19A5-4027-9BF9-FC96BA491F54}" dt="2024-07-15T06:54:40.631" v="1"/>
        <pc:sldMkLst>
          <pc:docMk/>
          <pc:sldMk cId="3596600315" sldId="468"/>
        </pc:sldMkLst>
        <pc:spChg chg="del">
          <ac:chgData name="Alfred Smith" userId="3c60a3631c0db8ad" providerId="LiveId" clId="{00970607-19A5-4027-9BF9-FC96BA491F54}" dt="2024-07-15T06:54:40.017" v="0" actId="478"/>
          <ac:spMkLst>
            <pc:docMk/>
            <pc:sldMk cId="3596600315" sldId="468"/>
            <ac:spMk id="3" creationId="{0162BEE1-134B-8B70-2BB8-9226F1DF1614}"/>
          </ac:spMkLst>
        </pc:spChg>
        <pc:spChg chg="add mod">
          <ac:chgData name="Alfred Smith" userId="3c60a3631c0db8ad" providerId="LiveId" clId="{00970607-19A5-4027-9BF9-FC96BA491F54}" dt="2024-07-15T06:54:40.631" v="1"/>
          <ac:spMkLst>
            <pc:docMk/>
            <pc:sldMk cId="3596600315" sldId="468"/>
            <ac:spMk id="4" creationId="{53A1774F-CD1B-B7F6-F1D2-5257B57315BA}"/>
          </ac:spMkLst>
        </pc:spChg>
      </pc:sldChg>
      <pc:sldChg chg="addSp modSp mod">
        <pc:chgData name="Alfred Smith" userId="3c60a3631c0db8ad" providerId="LiveId" clId="{00970607-19A5-4027-9BF9-FC96BA491F54}" dt="2024-07-15T06:56:22.081" v="34" actId="1036"/>
        <pc:sldMkLst>
          <pc:docMk/>
          <pc:sldMk cId="1333237514" sldId="470"/>
        </pc:sldMkLst>
        <pc:spChg chg="add mod">
          <ac:chgData name="Alfred Smith" userId="3c60a3631c0db8ad" providerId="LiveId" clId="{00970607-19A5-4027-9BF9-FC96BA491F54}" dt="2024-07-15T06:56:14.338" v="2"/>
          <ac:spMkLst>
            <pc:docMk/>
            <pc:sldMk cId="1333237514" sldId="470"/>
            <ac:spMk id="2" creationId="{F21789AB-7CAE-BC7A-25DB-2977573CFDAC}"/>
          </ac:spMkLst>
        </pc:spChg>
        <pc:spChg chg="mod">
          <ac:chgData name="Alfred Smith" userId="3c60a3631c0db8ad" providerId="LiveId" clId="{00970607-19A5-4027-9BF9-FC96BA491F54}" dt="2024-07-15T06:56:22.081" v="34" actId="1036"/>
          <ac:spMkLst>
            <pc:docMk/>
            <pc:sldMk cId="1333237514" sldId="470"/>
            <ac:spMk id="7" creationId="{A6CA144F-C4E8-1BD8-C319-15B8F22CCA83}"/>
          </ac:spMkLst>
        </pc:spChg>
      </pc:sldChg>
    </pc:docChg>
  </pc:docChgLst>
  <pc:docChgLst>
    <pc:chgData name="Leonie Smith" userId="fed1330f33f5650e" providerId="LiveId" clId="{4A8EA42F-1469-4A81-930B-93FD2236B5C7}"/>
    <pc:docChg chg="modSld">
      <pc:chgData name="Leonie Smith" userId="fed1330f33f5650e" providerId="LiveId" clId="{4A8EA42F-1469-4A81-930B-93FD2236B5C7}" dt="2022-06-27T18:03:46.298" v="28" actId="20577"/>
      <pc:docMkLst>
        <pc:docMk/>
      </pc:docMkLst>
      <pc:sldChg chg="addSp modSp mod">
        <pc:chgData name="Leonie Smith" userId="fed1330f33f5650e" providerId="LiveId" clId="{4A8EA42F-1469-4A81-930B-93FD2236B5C7}" dt="2022-06-27T18:01:02.465" v="7" actId="1076"/>
        <pc:sldMkLst>
          <pc:docMk/>
          <pc:sldMk cId="3261377596" sldId="438"/>
        </pc:sldMkLst>
        <pc:spChg chg="add mod">
          <ac:chgData name="Leonie Smith" userId="fed1330f33f5650e" providerId="LiveId" clId="{4A8EA42F-1469-4A81-930B-93FD2236B5C7}" dt="2022-06-27T18:01:02.465" v="7" actId="1076"/>
          <ac:spMkLst>
            <pc:docMk/>
            <pc:sldMk cId="3261377596" sldId="438"/>
            <ac:spMk id="7" creationId="{B6385682-DA69-B9DB-5FAC-BE9B581AA17C}"/>
          </ac:spMkLst>
        </pc:spChg>
      </pc:sldChg>
      <pc:sldChg chg="modSp mod">
        <pc:chgData name="Leonie Smith" userId="fed1330f33f5650e" providerId="LiveId" clId="{4A8EA42F-1469-4A81-930B-93FD2236B5C7}" dt="2022-06-27T17:59:44.453" v="0" actId="404"/>
        <pc:sldMkLst>
          <pc:docMk/>
          <pc:sldMk cId="3759221820" sldId="439"/>
        </pc:sldMkLst>
        <pc:spChg chg="mod">
          <ac:chgData name="Leonie Smith" userId="fed1330f33f5650e" providerId="LiveId" clId="{4A8EA42F-1469-4A81-930B-93FD2236B5C7}" dt="2022-06-27T17:59:44.453" v="0" actId="404"/>
          <ac:spMkLst>
            <pc:docMk/>
            <pc:sldMk cId="3759221820" sldId="439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4A8EA42F-1469-4A81-930B-93FD2236B5C7}" dt="2022-06-27T18:02:48.633" v="21" actId="20577"/>
        <pc:sldMkLst>
          <pc:docMk/>
          <pc:sldMk cId="2511564658" sldId="454"/>
        </pc:sldMkLst>
        <pc:spChg chg="add mod">
          <ac:chgData name="Leonie Smith" userId="fed1330f33f5650e" providerId="LiveId" clId="{4A8EA42F-1469-4A81-930B-93FD2236B5C7}" dt="2022-06-27T18:02:48.633" v="21" actId="20577"/>
          <ac:spMkLst>
            <pc:docMk/>
            <pc:sldMk cId="2511564658" sldId="454"/>
            <ac:spMk id="5" creationId="{3B1AFF48-D0D2-27AA-A454-EB52A78E080B}"/>
          </ac:spMkLst>
        </pc:spChg>
      </pc:sldChg>
      <pc:sldChg chg="addSp modSp mod">
        <pc:chgData name="Leonie Smith" userId="fed1330f33f5650e" providerId="LiveId" clId="{4A8EA42F-1469-4A81-930B-93FD2236B5C7}" dt="2022-06-27T18:02:54.887" v="22" actId="20577"/>
        <pc:sldMkLst>
          <pc:docMk/>
          <pc:sldMk cId="4049696417" sldId="456"/>
        </pc:sldMkLst>
        <pc:spChg chg="add mod">
          <ac:chgData name="Leonie Smith" userId="fed1330f33f5650e" providerId="LiveId" clId="{4A8EA42F-1469-4A81-930B-93FD2236B5C7}" dt="2022-06-27T18:02:54.887" v="22" actId="20577"/>
          <ac:spMkLst>
            <pc:docMk/>
            <pc:sldMk cId="4049696417" sldId="456"/>
            <ac:spMk id="5" creationId="{463A2D7D-777B-4BA9-D8F8-CE28DDF42870}"/>
          </ac:spMkLst>
        </pc:spChg>
      </pc:sldChg>
      <pc:sldChg chg="addSp modSp mod">
        <pc:chgData name="Leonie Smith" userId="fed1330f33f5650e" providerId="LiveId" clId="{4A8EA42F-1469-4A81-930B-93FD2236B5C7}" dt="2022-06-27T18:03:03.371" v="23" actId="20577"/>
        <pc:sldMkLst>
          <pc:docMk/>
          <pc:sldMk cId="2789980734" sldId="458"/>
        </pc:sldMkLst>
        <pc:spChg chg="add mod">
          <ac:chgData name="Leonie Smith" userId="fed1330f33f5650e" providerId="LiveId" clId="{4A8EA42F-1469-4A81-930B-93FD2236B5C7}" dt="2022-06-27T18:03:03.371" v="23" actId="20577"/>
          <ac:spMkLst>
            <pc:docMk/>
            <pc:sldMk cId="2789980734" sldId="458"/>
            <ac:spMk id="5" creationId="{16F47209-C41A-9A60-55AE-337E0099A2CC}"/>
          </ac:spMkLst>
        </pc:spChg>
      </pc:sldChg>
      <pc:sldChg chg="addSp modSp mod">
        <pc:chgData name="Leonie Smith" userId="fed1330f33f5650e" providerId="LiveId" clId="{4A8EA42F-1469-4A81-930B-93FD2236B5C7}" dt="2022-06-27T18:03:11.648" v="24" actId="20577"/>
        <pc:sldMkLst>
          <pc:docMk/>
          <pc:sldMk cId="2691432836" sldId="460"/>
        </pc:sldMkLst>
        <pc:spChg chg="add mod">
          <ac:chgData name="Leonie Smith" userId="fed1330f33f5650e" providerId="LiveId" clId="{4A8EA42F-1469-4A81-930B-93FD2236B5C7}" dt="2022-06-27T18:03:11.648" v="24" actId="20577"/>
          <ac:spMkLst>
            <pc:docMk/>
            <pc:sldMk cId="2691432836" sldId="460"/>
            <ac:spMk id="5" creationId="{813F9CB4-00B4-0572-FDDB-4C92EA5EE699}"/>
          </ac:spMkLst>
        </pc:spChg>
      </pc:sldChg>
      <pc:sldChg chg="addSp modSp mod">
        <pc:chgData name="Leonie Smith" userId="fed1330f33f5650e" providerId="LiveId" clId="{4A8EA42F-1469-4A81-930B-93FD2236B5C7}" dt="2022-06-27T18:03:20.740" v="25" actId="20577"/>
        <pc:sldMkLst>
          <pc:docMk/>
          <pc:sldMk cId="3941201962" sldId="462"/>
        </pc:sldMkLst>
        <pc:spChg chg="add mod">
          <ac:chgData name="Leonie Smith" userId="fed1330f33f5650e" providerId="LiveId" clId="{4A8EA42F-1469-4A81-930B-93FD2236B5C7}" dt="2022-06-27T18:03:20.740" v="25" actId="20577"/>
          <ac:spMkLst>
            <pc:docMk/>
            <pc:sldMk cId="3941201962" sldId="462"/>
            <ac:spMk id="5" creationId="{1CC8CD88-59BF-79E6-526B-F01AE859D74F}"/>
          </ac:spMkLst>
        </pc:spChg>
      </pc:sldChg>
      <pc:sldChg chg="addSp modSp mod">
        <pc:chgData name="Leonie Smith" userId="fed1330f33f5650e" providerId="LiveId" clId="{4A8EA42F-1469-4A81-930B-93FD2236B5C7}" dt="2022-06-27T18:03:30.037" v="26" actId="20577"/>
        <pc:sldMkLst>
          <pc:docMk/>
          <pc:sldMk cId="3471468068" sldId="464"/>
        </pc:sldMkLst>
        <pc:spChg chg="add mod">
          <ac:chgData name="Leonie Smith" userId="fed1330f33f5650e" providerId="LiveId" clId="{4A8EA42F-1469-4A81-930B-93FD2236B5C7}" dt="2022-06-27T18:03:30.037" v="26" actId="20577"/>
          <ac:spMkLst>
            <pc:docMk/>
            <pc:sldMk cId="3471468068" sldId="464"/>
            <ac:spMk id="5" creationId="{55EA14BC-ACF2-901E-7AE8-598FC8929C51}"/>
          </ac:spMkLst>
        </pc:spChg>
      </pc:sldChg>
      <pc:sldChg chg="addSp modSp mod">
        <pc:chgData name="Leonie Smith" userId="fed1330f33f5650e" providerId="LiveId" clId="{4A8EA42F-1469-4A81-930B-93FD2236B5C7}" dt="2022-06-27T18:03:38.621" v="27" actId="20577"/>
        <pc:sldMkLst>
          <pc:docMk/>
          <pc:sldMk cId="581074576" sldId="466"/>
        </pc:sldMkLst>
        <pc:spChg chg="add mod">
          <ac:chgData name="Leonie Smith" userId="fed1330f33f5650e" providerId="LiveId" clId="{4A8EA42F-1469-4A81-930B-93FD2236B5C7}" dt="2022-06-27T18:03:38.621" v="27" actId="20577"/>
          <ac:spMkLst>
            <pc:docMk/>
            <pc:sldMk cId="581074576" sldId="466"/>
            <ac:spMk id="7" creationId="{2859AE8F-673B-C0B0-AC8C-1B6E18979568}"/>
          </ac:spMkLst>
        </pc:spChg>
      </pc:sldChg>
      <pc:sldChg chg="addSp modSp mod">
        <pc:chgData name="Leonie Smith" userId="fed1330f33f5650e" providerId="LiveId" clId="{4A8EA42F-1469-4A81-930B-93FD2236B5C7}" dt="2022-06-27T18:03:46.298" v="28" actId="20577"/>
        <pc:sldMkLst>
          <pc:docMk/>
          <pc:sldMk cId="4098560799" sldId="469"/>
        </pc:sldMkLst>
        <pc:spChg chg="add mod">
          <ac:chgData name="Leonie Smith" userId="fed1330f33f5650e" providerId="LiveId" clId="{4A8EA42F-1469-4A81-930B-93FD2236B5C7}" dt="2022-06-27T18:03:46.298" v="28" actId="20577"/>
          <ac:spMkLst>
            <pc:docMk/>
            <pc:sldMk cId="4098560799" sldId="469"/>
            <ac:spMk id="5" creationId="{BC805A5A-D701-5BEA-6BE3-C05A0A2FF53D}"/>
          </ac:spMkLst>
        </pc:spChg>
      </pc:sldChg>
      <pc:sldChg chg="addSp modSp">
        <pc:chgData name="Leonie Smith" userId="fed1330f33f5650e" providerId="LiveId" clId="{4A8EA42F-1469-4A81-930B-93FD2236B5C7}" dt="2022-06-27T18:01:11.005" v="8"/>
        <pc:sldMkLst>
          <pc:docMk/>
          <pc:sldMk cId="1333237514" sldId="470"/>
        </pc:sldMkLst>
        <pc:spChg chg="add mod">
          <ac:chgData name="Leonie Smith" userId="fed1330f33f5650e" providerId="LiveId" clId="{4A8EA42F-1469-4A81-930B-93FD2236B5C7}" dt="2022-06-27T18:01:11.005" v="8"/>
          <ac:spMkLst>
            <pc:docMk/>
            <pc:sldMk cId="1333237514" sldId="470"/>
            <ac:spMk id="7" creationId="{A6CA144F-C4E8-1BD8-C319-15B8F22CCA83}"/>
          </ac:spMkLst>
        </pc:spChg>
      </pc:sldChg>
    </pc:docChg>
  </pc:docChgLst>
  <pc:docChgLst>
    <pc:chgData name="Leonie Smith" userId="fed1330f33f5650e" providerId="LiveId" clId="{0307B934-3C2C-4A78-B212-B5BA9DF83FAF}"/>
    <pc:docChg chg="modSld">
      <pc:chgData name="Leonie Smith" userId="fed1330f33f5650e" providerId="LiveId" clId="{0307B934-3C2C-4A78-B212-B5BA9DF83FAF}" dt="2023-11-30T07:19:36.735" v="55" actId="20577"/>
      <pc:docMkLst>
        <pc:docMk/>
      </pc:docMkLst>
      <pc:sldChg chg="addSp delSp modSp mod modTransition modAnim">
        <pc:chgData name="Leonie Smith" userId="fed1330f33f5650e" providerId="LiveId" clId="{0307B934-3C2C-4A78-B212-B5BA9DF83FAF}" dt="2023-11-29T08:06:38.771" v="8"/>
        <pc:sldMkLst>
          <pc:docMk/>
          <pc:sldMk cId="3759221820" sldId="439"/>
        </pc:sldMkLst>
        <pc:picChg chg="del">
          <ac:chgData name="Leonie Smith" userId="fed1330f33f5650e" providerId="LiveId" clId="{0307B934-3C2C-4A78-B212-B5BA9DF83FAF}" dt="2023-11-29T08:06:03.384" v="4"/>
          <ac:picMkLst>
            <pc:docMk/>
            <pc:sldMk cId="3759221820" sldId="439"/>
            <ac:picMk id="2" creationId="{7A51C9B5-5CA2-45B1-1B77-5BA61EBB48CE}"/>
          </ac:picMkLst>
        </pc:picChg>
        <pc:picChg chg="add del mod">
          <ac:chgData name="Leonie Smith" userId="fed1330f33f5650e" providerId="LiveId" clId="{0307B934-3C2C-4A78-B212-B5BA9DF83FAF}" dt="2023-11-29T08:06:09.734" v="5"/>
          <ac:picMkLst>
            <pc:docMk/>
            <pc:sldMk cId="3759221820" sldId="439"/>
            <ac:picMk id="5" creationId="{AEFC76CD-11D4-DA37-C798-F977E4F0F4C8}"/>
          </ac:picMkLst>
        </pc:picChg>
        <pc:picChg chg="add del mod">
          <ac:chgData name="Leonie Smith" userId="fed1330f33f5650e" providerId="LiveId" clId="{0307B934-3C2C-4A78-B212-B5BA9DF83FAF}" dt="2023-11-29T08:06:31.244" v="7"/>
          <ac:picMkLst>
            <pc:docMk/>
            <pc:sldMk cId="3759221820" sldId="439"/>
            <ac:picMk id="7" creationId="{347A3D76-86BD-8E7C-1801-C9C541474396}"/>
          </ac:picMkLst>
        </pc:picChg>
        <pc:picChg chg="add del mod ord">
          <ac:chgData name="Leonie Smith" userId="fed1330f33f5650e" providerId="LiveId" clId="{0307B934-3C2C-4A78-B212-B5BA9DF83FAF}" dt="2023-11-29T08:06:38.771" v="8"/>
          <ac:picMkLst>
            <pc:docMk/>
            <pc:sldMk cId="3759221820" sldId="439"/>
            <ac:picMk id="10" creationId="{499E91BC-AF80-9347-AAEB-6E249C6DF2CD}"/>
          </ac:picMkLst>
        </pc:picChg>
        <pc:picChg chg="add mod">
          <ac:chgData name="Leonie Smith" userId="fed1330f33f5650e" providerId="LiveId" clId="{0307B934-3C2C-4A78-B212-B5BA9DF83FAF}" dt="2023-11-29T08:06:38.771" v="8"/>
          <ac:picMkLst>
            <pc:docMk/>
            <pc:sldMk cId="3759221820" sldId="439"/>
            <ac:picMk id="11" creationId="{AA3B304E-1D7F-95CC-22B2-0D1F8D4F10D7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07:07.811" v="11"/>
        <pc:sldMkLst>
          <pc:docMk/>
          <pc:sldMk cId="283334129" sldId="453"/>
        </pc:sldMkLst>
        <pc:picChg chg="add del mod">
          <ac:chgData name="Leonie Smith" userId="fed1330f33f5650e" providerId="LiveId" clId="{0307B934-3C2C-4A78-B212-B5BA9DF83FAF}" dt="2023-11-29T08:07:07.811" v="11"/>
          <ac:picMkLst>
            <pc:docMk/>
            <pc:sldMk cId="283334129" sldId="453"/>
            <ac:picMk id="3" creationId="{9AEC9D4C-9D64-22ED-BD2B-CAADF327B636}"/>
          </ac:picMkLst>
        </pc:picChg>
        <pc:picChg chg="del">
          <ac:chgData name="Leonie Smith" userId="fed1330f33f5650e" providerId="LiveId" clId="{0307B934-3C2C-4A78-B212-B5BA9DF83FAF}" dt="2023-11-29T08:06:53.409" v="10"/>
          <ac:picMkLst>
            <pc:docMk/>
            <pc:sldMk cId="283334129" sldId="453"/>
            <ac:picMk id="5" creationId="{E0D43FC8-E18A-8753-5620-E12110F9807B}"/>
          </ac:picMkLst>
        </pc:picChg>
        <pc:picChg chg="add mod">
          <ac:chgData name="Leonie Smith" userId="fed1330f33f5650e" providerId="LiveId" clId="{0307B934-3C2C-4A78-B212-B5BA9DF83FAF}" dt="2023-11-29T08:07:07.811" v="11"/>
          <ac:picMkLst>
            <pc:docMk/>
            <pc:sldMk cId="283334129" sldId="453"/>
            <ac:picMk id="7" creationId="{1F4639E2-BF21-4E84-5BEF-3D540200AD00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07:33.415" v="14"/>
        <pc:sldMkLst>
          <pc:docMk/>
          <pc:sldMk cId="1799939013" sldId="455"/>
        </pc:sldMkLst>
        <pc:picChg chg="add del mod">
          <ac:chgData name="Leonie Smith" userId="fed1330f33f5650e" providerId="LiveId" clId="{0307B934-3C2C-4A78-B212-B5BA9DF83FAF}" dt="2023-11-29T08:07:33.415" v="14"/>
          <ac:picMkLst>
            <pc:docMk/>
            <pc:sldMk cId="1799939013" sldId="455"/>
            <ac:picMk id="3" creationId="{10227269-5481-F68F-8C36-C0F57E590265}"/>
          </ac:picMkLst>
        </pc:picChg>
        <pc:picChg chg="del">
          <ac:chgData name="Leonie Smith" userId="fed1330f33f5650e" providerId="LiveId" clId="{0307B934-3C2C-4A78-B212-B5BA9DF83FAF}" dt="2023-11-29T08:07:15.553" v="13"/>
          <ac:picMkLst>
            <pc:docMk/>
            <pc:sldMk cId="1799939013" sldId="455"/>
            <ac:picMk id="5" creationId="{7F7D4DD7-CE0C-8D96-EDAF-2EB4AACEE95C}"/>
          </ac:picMkLst>
        </pc:picChg>
        <pc:picChg chg="add mod">
          <ac:chgData name="Leonie Smith" userId="fed1330f33f5650e" providerId="LiveId" clId="{0307B934-3C2C-4A78-B212-B5BA9DF83FAF}" dt="2023-11-29T08:07:33.415" v="14"/>
          <ac:picMkLst>
            <pc:docMk/>
            <pc:sldMk cId="1799939013" sldId="455"/>
            <ac:picMk id="7" creationId="{000F985A-A56A-FFE1-B68E-BC8793E84CCA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08:35.267" v="20"/>
        <pc:sldMkLst>
          <pc:docMk/>
          <pc:sldMk cId="2618424304" sldId="457"/>
        </pc:sldMkLst>
        <pc:picChg chg="add del mod">
          <ac:chgData name="Leonie Smith" userId="fed1330f33f5650e" providerId="LiveId" clId="{0307B934-3C2C-4A78-B212-B5BA9DF83FAF}" dt="2023-11-29T08:07:59.382" v="17"/>
          <ac:picMkLst>
            <pc:docMk/>
            <pc:sldMk cId="2618424304" sldId="457"/>
            <ac:picMk id="3" creationId="{D55FB51E-B0B7-9E0C-BDB6-A721E6E50617}"/>
          </ac:picMkLst>
        </pc:picChg>
        <pc:picChg chg="add del mod">
          <ac:chgData name="Leonie Smith" userId="fed1330f33f5650e" providerId="LiveId" clId="{0307B934-3C2C-4A78-B212-B5BA9DF83FAF}" dt="2023-11-29T08:08:19.355" v="19"/>
          <ac:picMkLst>
            <pc:docMk/>
            <pc:sldMk cId="2618424304" sldId="457"/>
            <ac:picMk id="5" creationId="{D90C71EF-A82B-5BC6-507F-66876402C341}"/>
          </ac:picMkLst>
        </pc:picChg>
        <pc:picChg chg="add del mod ord">
          <ac:chgData name="Leonie Smith" userId="fed1330f33f5650e" providerId="LiveId" clId="{0307B934-3C2C-4A78-B212-B5BA9DF83FAF}" dt="2023-11-29T08:08:35.267" v="20"/>
          <ac:picMkLst>
            <pc:docMk/>
            <pc:sldMk cId="2618424304" sldId="457"/>
            <ac:picMk id="9" creationId="{F4FA70E9-77A8-B3FA-6D39-9B61B716B8E3}"/>
          </ac:picMkLst>
        </pc:picChg>
        <pc:picChg chg="add mod">
          <ac:chgData name="Leonie Smith" userId="fed1330f33f5650e" providerId="LiveId" clId="{0307B934-3C2C-4A78-B212-B5BA9DF83FAF}" dt="2023-11-29T08:08:35.267" v="20"/>
          <ac:picMkLst>
            <pc:docMk/>
            <pc:sldMk cId="2618424304" sldId="457"/>
            <ac:picMk id="10" creationId="{F19E21D3-9266-33FB-20D9-9933A30DD295}"/>
          </ac:picMkLst>
        </pc:picChg>
        <pc:picChg chg="del">
          <ac:chgData name="Leonie Smith" userId="fed1330f33f5650e" providerId="LiveId" clId="{0307B934-3C2C-4A78-B212-B5BA9DF83FAF}" dt="2023-11-29T08:07:42.353" v="16"/>
          <ac:picMkLst>
            <pc:docMk/>
            <pc:sldMk cId="2618424304" sldId="457"/>
            <ac:picMk id="13" creationId="{FB7E359B-BB7F-2FFA-399B-9E02944F8BF0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10:13.072" v="29"/>
        <pc:sldMkLst>
          <pc:docMk/>
          <pc:sldMk cId="783514268" sldId="459"/>
        </pc:sldMkLst>
        <pc:picChg chg="del">
          <ac:chgData name="Leonie Smith" userId="fed1330f33f5650e" providerId="LiveId" clId="{0307B934-3C2C-4A78-B212-B5BA9DF83FAF}" dt="2023-11-29T08:08:43.625" v="22"/>
          <ac:picMkLst>
            <pc:docMk/>
            <pc:sldMk cId="783514268" sldId="459"/>
            <ac:picMk id="2" creationId="{9444D6FF-BBBA-1007-30AA-BC9DE04C3186}"/>
          </ac:picMkLst>
        </pc:picChg>
        <pc:picChg chg="add del mod">
          <ac:chgData name="Leonie Smith" userId="fed1330f33f5650e" providerId="LiveId" clId="{0307B934-3C2C-4A78-B212-B5BA9DF83FAF}" dt="2023-11-29T08:08:58.121" v="23"/>
          <ac:picMkLst>
            <pc:docMk/>
            <pc:sldMk cId="783514268" sldId="459"/>
            <ac:picMk id="5" creationId="{DCD5358C-A4E0-9528-5E92-22D218C33595}"/>
          </ac:picMkLst>
        </pc:picChg>
        <pc:picChg chg="add del mod">
          <ac:chgData name="Leonie Smith" userId="fed1330f33f5650e" providerId="LiveId" clId="{0307B934-3C2C-4A78-B212-B5BA9DF83FAF}" dt="2023-11-29T08:09:02.598" v="25"/>
          <ac:picMkLst>
            <pc:docMk/>
            <pc:sldMk cId="783514268" sldId="459"/>
            <ac:picMk id="7" creationId="{3CCC70F6-F0A5-E6EA-D433-69D37B4E93F0}"/>
          </ac:picMkLst>
        </pc:picChg>
        <pc:picChg chg="add del mod ord">
          <ac:chgData name="Leonie Smith" userId="fed1330f33f5650e" providerId="LiveId" clId="{0307B934-3C2C-4A78-B212-B5BA9DF83FAF}" dt="2023-11-29T08:09:28.411" v="26"/>
          <ac:picMkLst>
            <pc:docMk/>
            <pc:sldMk cId="783514268" sldId="459"/>
            <ac:picMk id="10" creationId="{EECDA8B6-C91B-922A-0554-0C019C6BCBE2}"/>
          </ac:picMkLst>
        </pc:picChg>
        <pc:picChg chg="add del mod">
          <ac:chgData name="Leonie Smith" userId="fed1330f33f5650e" providerId="LiveId" clId="{0307B934-3C2C-4A78-B212-B5BA9DF83FAF}" dt="2023-11-29T08:09:46.940" v="28"/>
          <ac:picMkLst>
            <pc:docMk/>
            <pc:sldMk cId="783514268" sldId="459"/>
            <ac:picMk id="11" creationId="{934EE1B1-C8EF-3D09-C3A7-1C687F349B40}"/>
          </ac:picMkLst>
        </pc:picChg>
        <pc:picChg chg="add del mod ord">
          <ac:chgData name="Leonie Smith" userId="fed1330f33f5650e" providerId="LiveId" clId="{0307B934-3C2C-4A78-B212-B5BA9DF83FAF}" dt="2023-11-29T08:10:13.072" v="29"/>
          <ac:picMkLst>
            <pc:docMk/>
            <pc:sldMk cId="783514268" sldId="459"/>
            <ac:picMk id="15" creationId="{91242EB5-2DDD-66DF-6042-2DD4CAEC26F9}"/>
          </ac:picMkLst>
        </pc:picChg>
        <pc:picChg chg="add mod">
          <ac:chgData name="Leonie Smith" userId="fed1330f33f5650e" providerId="LiveId" clId="{0307B934-3C2C-4A78-B212-B5BA9DF83FAF}" dt="2023-11-29T08:10:13.072" v="29"/>
          <ac:picMkLst>
            <pc:docMk/>
            <pc:sldMk cId="783514268" sldId="459"/>
            <ac:picMk id="16" creationId="{1DD4117E-F658-A1F9-5420-AB461DF6B2B1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10:39.314" v="32"/>
        <pc:sldMkLst>
          <pc:docMk/>
          <pc:sldMk cId="3868250199" sldId="461"/>
        </pc:sldMkLst>
        <pc:picChg chg="del">
          <ac:chgData name="Leonie Smith" userId="fed1330f33f5650e" providerId="LiveId" clId="{0307B934-3C2C-4A78-B212-B5BA9DF83FAF}" dt="2023-11-29T08:10:25.582" v="31"/>
          <ac:picMkLst>
            <pc:docMk/>
            <pc:sldMk cId="3868250199" sldId="461"/>
            <ac:picMk id="3" creationId="{3B9317EE-1F07-42E8-04F9-555CD32C9B18}"/>
          </ac:picMkLst>
        </pc:picChg>
        <pc:picChg chg="add del mod">
          <ac:chgData name="Leonie Smith" userId="fed1330f33f5650e" providerId="LiveId" clId="{0307B934-3C2C-4A78-B212-B5BA9DF83FAF}" dt="2023-11-29T08:10:39.314" v="32"/>
          <ac:picMkLst>
            <pc:docMk/>
            <pc:sldMk cId="3868250199" sldId="461"/>
            <ac:picMk id="7" creationId="{46CD6359-B223-3B97-0DDF-B310B0481D39}"/>
          </ac:picMkLst>
        </pc:picChg>
        <pc:picChg chg="add mod">
          <ac:chgData name="Leonie Smith" userId="fed1330f33f5650e" providerId="LiveId" clId="{0307B934-3C2C-4A78-B212-B5BA9DF83FAF}" dt="2023-11-29T08:10:39.314" v="32"/>
          <ac:picMkLst>
            <pc:docMk/>
            <pc:sldMk cId="3868250199" sldId="461"/>
            <ac:picMk id="8" creationId="{C18F4813-C010-49EB-A7AF-2ED3CBF29F73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11:01.358" v="35"/>
        <pc:sldMkLst>
          <pc:docMk/>
          <pc:sldMk cId="2982327576" sldId="463"/>
        </pc:sldMkLst>
        <pc:picChg chg="del">
          <ac:chgData name="Leonie Smith" userId="fed1330f33f5650e" providerId="LiveId" clId="{0307B934-3C2C-4A78-B212-B5BA9DF83FAF}" dt="2023-11-29T08:10:46.518" v="34"/>
          <ac:picMkLst>
            <pc:docMk/>
            <pc:sldMk cId="2982327576" sldId="463"/>
            <ac:picMk id="3" creationId="{41FC75F2-4C39-4347-B2EF-E501CFC0369F}"/>
          </ac:picMkLst>
        </pc:picChg>
        <pc:picChg chg="add del mod">
          <ac:chgData name="Leonie Smith" userId="fed1330f33f5650e" providerId="LiveId" clId="{0307B934-3C2C-4A78-B212-B5BA9DF83FAF}" dt="2023-11-29T08:11:01.358" v="35"/>
          <ac:picMkLst>
            <pc:docMk/>
            <pc:sldMk cId="2982327576" sldId="463"/>
            <ac:picMk id="5" creationId="{D6B368C4-EA61-9CDF-AE20-71049FE56228}"/>
          </ac:picMkLst>
        </pc:picChg>
        <pc:picChg chg="add mod">
          <ac:chgData name="Leonie Smith" userId="fed1330f33f5650e" providerId="LiveId" clId="{0307B934-3C2C-4A78-B212-B5BA9DF83FAF}" dt="2023-11-29T08:11:01.358" v="35"/>
          <ac:picMkLst>
            <pc:docMk/>
            <pc:sldMk cId="2982327576" sldId="463"/>
            <ac:picMk id="7" creationId="{7E3FA653-3F85-5606-6C91-442ECF177F86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11:25.441" v="38"/>
        <pc:sldMkLst>
          <pc:docMk/>
          <pc:sldMk cId="3894174290" sldId="465"/>
        </pc:sldMkLst>
        <pc:picChg chg="del">
          <ac:chgData name="Leonie Smith" userId="fed1330f33f5650e" providerId="LiveId" clId="{0307B934-3C2C-4A78-B212-B5BA9DF83FAF}" dt="2023-11-29T08:11:09.784" v="37"/>
          <ac:picMkLst>
            <pc:docMk/>
            <pc:sldMk cId="3894174290" sldId="465"/>
            <ac:picMk id="3" creationId="{EEF7D385-9898-B11F-BD17-8FD309DA95C5}"/>
          </ac:picMkLst>
        </pc:picChg>
        <pc:picChg chg="add del mod">
          <ac:chgData name="Leonie Smith" userId="fed1330f33f5650e" providerId="LiveId" clId="{0307B934-3C2C-4A78-B212-B5BA9DF83FAF}" dt="2023-11-29T08:11:25.441" v="38"/>
          <ac:picMkLst>
            <pc:docMk/>
            <pc:sldMk cId="3894174290" sldId="465"/>
            <ac:picMk id="5" creationId="{EF13F515-AA45-8343-0FA1-F1E2E1823139}"/>
          </ac:picMkLst>
        </pc:picChg>
        <pc:picChg chg="add mod">
          <ac:chgData name="Leonie Smith" userId="fed1330f33f5650e" providerId="LiveId" clId="{0307B934-3C2C-4A78-B212-B5BA9DF83FAF}" dt="2023-11-29T08:11:25.441" v="38"/>
          <ac:picMkLst>
            <pc:docMk/>
            <pc:sldMk cId="3894174290" sldId="465"/>
            <ac:picMk id="7" creationId="{9F1C6B7A-3029-E9D7-0A76-0D2AF3DAD110}"/>
          </ac:picMkLst>
        </pc:picChg>
      </pc:sldChg>
      <pc:sldChg chg="addSp delSp modSp mod modTransition modAnim">
        <pc:chgData name="Leonie Smith" userId="fed1330f33f5650e" providerId="LiveId" clId="{0307B934-3C2C-4A78-B212-B5BA9DF83FAF}" dt="2023-11-29T08:12:07.365" v="44"/>
        <pc:sldMkLst>
          <pc:docMk/>
          <pc:sldMk cId="2711152741" sldId="467"/>
        </pc:sldMkLst>
        <pc:picChg chg="del">
          <ac:chgData name="Leonie Smith" userId="fed1330f33f5650e" providerId="LiveId" clId="{0307B934-3C2C-4A78-B212-B5BA9DF83FAF}" dt="2023-11-29T08:11:34.417" v="40"/>
          <ac:picMkLst>
            <pc:docMk/>
            <pc:sldMk cId="2711152741" sldId="467"/>
            <ac:picMk id="3" creationId="{2636EA62-1DCE-47B5-3AF5-B1D812AE11D2}"/>
          </ac:picMkLst>
        </pc:picChg>
        <pc:picChg chg="add del mod">
          <ac:chgData name="Leonie Smith" userId="fed1330f33f5650e" providerId="LiveId" clId="{0307B934-3C2C-4A78-B212-B5BA9DF83FAF}" dt="2023-11-29T08:11:45.912" v="41"/>
          <ac:picMkLst>
            <pc:docMk/>
            <pc:sldMk cId="2711152741" sldId="467"/>
            <ac:picMk id="5" creationId="{5676AC09-70C3-D4C3-E868-9A525170BB11}"/>
          </ac:picMkLst>
        </pc:picChg>
        <pc:picChg chg="add del mod">
          <ac:chgData name="Leonie Smith" userId="fed1330f33f5650e" providerId="LiveId" clId="{0307B934-3C2C-4A78-B212-B5BA9DF83FAF}" dt="2023-11-29T08:11:53.360" v="43"/>
          <ac:picMkLst>
            <pc:docMk/>
            <pc:sldMk cId="2711152741" sldId="467"/>
            <ac:picMk id="7" creationId="{F4CD9493-5C06-F2CF-3A4F-47A5F0370E46}"/>
          </ac:picMkLst>
        </pc:picChg>
        <pc:picChg chg="add del mod ord">
          <ac:chgData name="Leonie Smith" userId="fed1330f33f5650e" providerId="LiveId" clId="{0307B934-3C2C-4A78-B212-B5BA9DF83FAF}" dt="2023-11-29T08:12:07.365" v="44"/>
          <ac:picMkLst>
            <pc:docMk/>
            <pc:sldMk cId="2711152741" sldId="467"/>
            <ac:picMk id="10" creationId="{51AAA938-14EF-C9F8-C95B-9E792E13CCF5}"/>
          </ac:picMkLst>
        </pc:picChg>
        <pc:picChg chg="add mod">
          <ac:chgData name="Leonie Smith" userId="fed1330f33f5650e" providerId="LiveId" clId="{0307B934-3C2C-4A78-B212-B5BA9DF83FAF}" dt="2023-11-29T08:12:07.365" v="44"/>
          <ac:picMkLst>
            <pc:docMk/>
            <pc:sldMk cId="2711152741" sldId="467"/>
            <ac:picMk id="11" creationId="{E1DA4A6E-03E2-EE1C-80D1-D58BBC1BC6FF}"/>
          </ac:picMkLst>
        </pc:picChg>
      </pc:sldChg>
      <pc:sldChg chg="addSp delSp modSp mod modTransition modAnim modNotesTx">
        <pc:chgData name="Leonie Smith" userId="fed1330f33f5650e" providerId="LiveId" clId="{0307B934-3C2C-4A78-B212-B5BA9DF83FAF}" dt="2023-11-30T07:19:36.735" v="55" actId="20577"/>
        <pc:sldMkLst>
          <pc:docMk/>
          <pc:sldMk cId="3596600315" sldId="468"/>
        </pc:sldMkLst>
        <pc:picChg chg="add del mod">
          <ac:chgData name="Leonie Smith" userId="fed1330f33f5650e" providerId="LiveId" clId="{0307B934-3C2C-4A78-B212-B5BA9DF83FAF}" dt="2023-11-29T08:05:53.160" v="2"/>
          <ac:picMkLst>
            <pc:docMk/>
            <pc:sldMk cId="3596600315" sldId="468"/>
            <ac:picMk id="5" creationId="{BC015CFD-938D-EA1E-9551-4F84C81347D9}"/>
          </ac:picMkLst>
        </pc:picChg>
        <pc:picChg chg="del">
          <ac:chgData name="Leonie Smith" userId="fed1330f33f5650e" providerId="LiveId" clId="{0307B934-3C2C-4A78-B212-B5BA9DF83FAF}" dt="2023-11-29T08:05:46.005" v="1"/>
          <ac:picMkLst>
            <pc:docMk/>
            <pc:sldMk cId="3596600315" sldId="468"/>
            <ac:picMk id="6" creationId="{277CB90B-5A08-675D-A96F-A19B9D89E301}"/>
          </ac:picMkLst>
        </pc:picChg>
        <pc:picChg chg="add mod">
          <ac:chgData name="Leonie Smith" userId="fed1330f33f5650e" providerId="LiveId" clId="{0307B934-3C2C-4A78-B212-B5BA9DF83FAF}" dt="2023-11-29T08:05:53.160" v="2"/>
          <ac:picMkLst>
            <pc:docMk/>
            <pc:sldMk cId="3596600315" sldId="468"/>
            <ac:picMk id="7" creationId="{0D8D8D67-DF45-B3A1-C24B-3762B48469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70ADA-D6C4-48A2-B0FD-C9B8362D67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8AE42-CF03-4D77-9CA5-508A707FB2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2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, change title and add pics </a:t>
            </a:r>
            <a:r>
              <a:rPr lang="en-IN" sz="1200" b="1" i="0" u="none" strike="noStrike" baseline="0" dirty="0" err="1">
                <a:latin typeface="TimesNewRomanPS-BoldMT"/>
              </a:rPr>
              <a:t>chanage</a:t>
            </a:r>
            <a:r>
              <a:rPr lang="en-IN" sz="1200" b="1" i="0" u="none" strike="noStrike" baseline="0" dirty="0">
                <a:latin typeface="TimesNewRomanPS-BoldMT"/>
              </a:rPr>
              <a:t> list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96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88B7-A2E6-0403-F764-3B5D798AD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7A695-9822-60B3-63E6-5FAAFFE19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807C-838F-7C0C-D6B4-9E3DFC15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CA33-E144-453F-39CB-0F3F533E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23B69-8418-7417-A8E3-727404E6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58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65BA-AF80-817C-B894-20A4BF74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31162-AEC1-CBCC-5A10-876EAAF14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BD1E-8F2A-4103-46BF-0CBC2F38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900D-AD96-3252-2B58-4A6A68CE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52B1-5F18-6A92-AE31-6C8B0E02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3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67A19-5B86-FA84-5BAF-105AC75C6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B7A13-DB01-CE3B-14E8-79CD2F20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11F0-9254-20D6-7625-2E71E6A5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A78D1-B702-6E25-9892-99777571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48BE-144C-FA56-E9F5-66ECE936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90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C80F-05A6-B1FB-2707-A0B87538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2EE3-E344-52A0-BB70-4818CAF1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70F48-6A49-05CE-4876-77BC4A35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7D17-C832-90D7-EDD3-0AE142F5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8BE56-DFDA-FCDC-6177-F4E40FB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13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DC1F-02E7-DE09-8785-6F972DC6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C62ED-ACCF-021F-069B-B22C8D592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AC305-3A31-4DCB-E6CA-56F8366F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AACF-15F5-E017-2C19-05450013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AC3D-BBE4-D1D7-973E-617CD3D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0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69A6-0443-DF10-D665-FB50F66A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43A78-403E-6B15-4ECB-17604F32B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D7647-561A-641F-F464-7548F79D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B7591-444E-8EE3-CA4A-A6FF6D08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E875-E3B9-8A64-B109-16532835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DA03A-CF77-625B-4804-841BB084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8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38E9-5FED-6ABB-1120-28090ABC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9894C-9638-E452-5C41-64899B26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13C52-4727-2E89-DABB-BDA0DFF7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D36A-85AC-66F4-3C50-FA6097C3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E7370-158B-25EC-00E5-B098F7824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2A672-48F9-B293-198C-9BF4E0E0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93BB8E-1A2F-1724-B37D-0E743B3B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31542-D740-EBC3-222E-80A22F9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4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567F-DD23-51B4-2FA1-B95BF382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6232B-9C27-F057-C204-88BD1F06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E4735-FD3D-BBD8-1021-5BC1A343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B22DC-3721-B8DC-EDD6-F6990875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5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3A36A-A0A5-4D23-BB80-360E972F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ADF45-DACF-5B16-5D50-265FAB9B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D9A91-1599-2764-E21D-5913B80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4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7510-2AF1-4593-97DA-52373933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AB8-9457-792F-873A-F534FFAE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1FDBB-AB4B-9111-8DB9-BDC2E216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4668-1A4F-E1D5-BCB0-EA4E22A6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37A54-3F29-E0AB-A439-56535D1B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A4685-EF07-684F-177F-2DCB26CC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8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F43-2161-71A3-C557-14F878A9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281D1-238F-61FA-02FA-E96AC96D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269FC-35BF-72DB-7F45-68B9202AB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2DEC1-C348-E5F3-6C39-3D256861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B6C9-064C-821D-D07B-9A559365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50857-8BBE-22ED-F8DC-2BB22A5C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1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61C4B-3FE9-F422-69EB-5055AE1B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EB7D7-84C1-2753-E52C-3DDEC4712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8CE79-2D25-6823-CDC1-42CEB05D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5956-578B-4EE5-8D64-7C46CC9A98C4}" type="datetimeFigureOut">
              <a:rPr lang="en-IN" smtClean="0"/>
              <a:t>15-07-2024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7C2FA-56EC-4784-A011-FA1581159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157C4-D887-E5EE-E188-27D499A22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0E5A-A8A8-4A3F-8602-B757400B0B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21-6</a:t>
            </a: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0D8D8D67-DF45-B3A1-C24B-3762B48469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A1774F-CD1B-B7F6-F1D2-5257B573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9"/>
    </mc:Choice>
    <mc:Fallback xmlns="">
      <p:transition spd="slow" advTm="3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5324D-8DD1-D37B-4CC9-73B5C1B98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637" y="0"/>
            <a:ext cx="129566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47209-C41A-9A60-55AE-337E0099A2CC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4while he himself traveled on a day’s journey into the wilderness. He sat down under a broom tree and prayed that he might die. “I have had enough, Lord,” he said. “Take my life, for I am no better than my fathers.”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dirty="0">
                <a:solidFill>
                  <a:srgbClr val="121212"/>
                </a:solidFill>
                <a:latin typeface="ArialMT"/>
              </a:rPr>
              <a:t>4ཁོང་ནི་དབེན་སྟོང་དུ་ཉིན་གཅིག་གི་ལམ་ལ་སོང་ཞིང་། ཤུག་སྡོང་ཞིག་གི་འོག་ཏུ་བསྡད་ནས་རང་འཆི་བའི་ཕྱིར་གསོལ་བ་བཏབ་སྟེ། ཀྱེ་དཀོན་མཆོག་ཡ་ཝཱེ་ལགས། ད་ནི་འགྲིག་སོང་། བདག་ནི་བདག་གི་མེས་པོ་རྣམས་ལས་བཟང་པོ་མིན་པས། བདག་གི་སྲོག་བཞེས་སུ་གསོལ་ཞེས་ཞུས་པ་དང་། </a:t>
            </a:r>
            <a:endParaRPr lang="en-ZA" sz="1600" dirty="0"/>
          </a:p>
        </p:txBody>
      </p:sp>
      <p:pic>
        <p:nvPicPr>
          <p:cNvPr id="16" name="Video 15">
            <a:hlinkClick r:id="" action="ppaction://media"/>
            <a:extLst>
              <a:ext uri="{FF2B5EF4-FFF2-40B4-BE49-F238E27FC236}">
                <a16:creationId xmlns:a16="http://schemas.microsoft.com/office/drawing/2014/main" id="{1DD4117E-F658-A1F9-5420-AB461DF6B2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6"/>
    </mc:Choice>
    <mc:Fallback xmlns="">
      <p:transition spd="slow" advTm="2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C9697-D260-EDFE-6226-EE36DE037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6609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F9CB4-00B4-0572-FDDB-4C92EA5EE69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5Then he lay down under the broom tree and fell asleep.</a:t>
            </a:r>
          </a:p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Suddenly an angel touched him and said, “Get up and eat.”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5ཤུག་སྡོང་དེའི་འོག་ཏུ་ཉལ་ནས་གཉིད་དུ་ཡུར་བ་ན། ཀྱེ་ཧོ། ཕོ་ཉ་ཞིག་གིས་ཁོང་ལ་རེག་ནས། ཡར་ལོངས་ལ་ཁ་ཟས་སྤྱོད་པར་གྱིས་ཞེས་བསྒོས་སོ། ། </a:t>
            </a:r>
            <a:endParaRPr lang="en-ZA" dirty="0"/>
          </a:p>
        </p:txBody>
      </p:sp>
      <p:pic>
        <p:nvPicPr>
          <p:cNvPr id="8" name="Video 7">
            <a:hlinkClick r:id="" action="ppaction://media"/>
            <a:extLst>
              <a:ext uri="{FF2B5EF4-FFF2-40B4-BE49-F238E27FC236}">
                <a16:creationId xmlns:a16="http://schemas.microsoft.com/office/drawing/2014/main" id="{C18F4813-C010-49EB-A7AF-2ED3CBF29F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682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4"/>
    </mc:Choice>
    <mc:Fallback xmlns="">
      <p:transition spd="slow" advTm="1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51BCF-BD27-49A5-8569-D25BB87F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056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C8CD88-59BF-79E6-526B-F01AE859D74F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6And he looked around, and there by his head was a cake of bread baked over hot coals, and a jar of water. So he ate and drank and lay down again.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6དེ་ནས་ཁོང་གིས་བལྟས་པའི་ཚེ། ཀྱེ་ཧོ། རང་གི་མགོའི་འགྲམ་དུ་སོལ་བས་བསྲེགས་པའི་བག་ལེབ་ཅིག་དང་ཆུ་བུམ་པ་གང་ཡོད་པ་མཐོང་ནས། ཁོང་ཡར་ལངས་ཏེ་བཟའ་བཏུང་སྤྱད་རྗེས་ཡང་བསྐྱར་ཉལ་བ་དང་། </a:t>
            </a:r>
            <a:endParaRPr lang="en-ZA" sz="1400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7E3FA653-3F85-5606-6C91-442ECF177F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823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5"/>
    </mc:Choice>
    <mc:Fallback xmlns="">
      <p:transition spd="slow" advTm="11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2D3E7-E8CA-2486-A4E6-558120AF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2" y="1"/>
            <a:ext cx="127725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A14BC-ACF2-901E-7AE8-598FC8929C5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68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7A second time the angel of the Lord returned and touched him, saying, “Get up and eat, or the journey will be too much for you.”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7དཀོན་མཆོག་ཡ་ཝཱེའི་ཕོ་ཉ་ཐེངས་གཉིས་པར་བྱོན་ནས་ཁོང་ལ་རེག་པ་དང་། ཁྱོད་རང་འགྲོ་སའི་ལམ་ཐག་ཤིན་ཏུ་རིང་བས། ཡར་ལོངས་ལ་ཁ་ཟས་སྤྱོད་ཅིག་ཅེས་བསྒོས་པར། </a:t>
            </a:r>
            <a:endParaRPr lang="en-ZA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9F1C6B7A-3029-E9D7-0A76-0D2AF3DAD1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41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4"/>
    </mc:Choice>
    <mc:Fallback xmlns="">
      <p:transition spd="slow" advTm="1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34F22-34C5-B6C7-846E-5B5EC91D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2" y="1"/>
            <a:ext cx="127725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9AE8F-673B-C0B0-AC8C-1B6E18979568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7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8So he got up and ate and drank. And strengthened by that food, he walked forty days and forty nights until he reached Horeb, the mountain of God.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8ཁོང་ཡར་ལངས་ནས་བཟའ་བཏུང་སྤྱད་ཅིང་ཁ་ཟས་དེའི་སྟོབས་ཀྱིས་ཉིན་ཞག་བཞི་བཅུའི་རིང་ལ་སོང་ནས་དཀོན་མཆོག་གི་རི་བོ་སྟེ་ཧོ་རེབ་རི་བོར་ཕྱིན་ཏོ། ། </a:t>
            </a:r>
            <a:endParaRPr lang="en-ZA" sz="1400" dirty="0"/>
          </a:p>
        </p:txBody>
      </p:sp>
      <p:pic>
        <p:nvPicPr>
          <p:cNvPr id="11" name="Video 10">
            <a:hlinkClick r:id="" action="ppaction://media"/>
            <a:extLst>
              <a:ext uri="{FF2B5EF4-FFF2-40B4-BE49-F238E27FC236}">
                <a16:creationId xmlns:a16="http://schemas.microsoft.com/office/drawing/2014/main" id="{E1DA4A6E-03E2-EE1C-80D1-D58BBC1BC6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111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9"/>
    </mc:Choice>
    <mc:Fallback xmlns="">
      <p:transition spd="slow" advTm="10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B4AC-E18C-6B25-7ACC-4163D385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937F4-3304-C758-D36D-AA68DCC2CCE7}"/>
              </a:ext>
            </a:extLst>
          </p:cNvPr>
          <p:cNvSpPr txBox="1"/>
          <p:nvPr/>
        </p:nvSpPr>
        <p:spPr>
          <a:xfrm>
            <a:off x="610975" y="3596201"/>
            <a:ext cx="8775480" cy="273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19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ཨེ་ལི་ཡཱ་རི་བོ་སི་ནཨའི་སྟེང་དུ་ཕེབས་པ།</a:t>
            </a: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82BED-F04D-ED5C-90E5-BB3539A4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05A5A-D701-5BEA-6BE3-C05A0A2FF53D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b="1" i="0" cap="all" dirty="0">
                <a:solidFill>
                  <a:srgbClr val="121212"/>
                </a:solidFill>
                <a:effectLst/>
                <a:latin typeface="ArialMT"/>
              </a:rPr>
              <a:t>1 KINGS 19</a:t>
            </a:r>
          </a:p>
          <a:p>
            <a:pPr algn="l"/>
            <a:r>
              <a:rPr lang="en-US" sz="6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Elijah Runs Away to Mount Horeb and an angel give him 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རྒྱལ་རབས་དང་པོ། 19</a:t>
            </a:r>
          </a:p>
          <a:p>
            <a:pPr algn="l"/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ཨེ་ལི་ཡཱ་རི་བོ་སི་ནཨའི་སྟེང་དུ་ཕེབས་པ།</a:t>
            </a:r>
          </a:p>
        </p:txBody>
      </p:sp>
      <p:pic>
        <p:nvPicPr>
          <p:cNvPr id="11" name="Video 10">
            <a:hlinkClick r:id="" action="ppaction://media"/>
            <a:extLst>
              <a:ext uri="{FF2B5EF4-FFF2-40B4-BE49-F238E27FC236}">
                <a16:creationId xmlns:a16="http://schemas.microsoft.com/office/drawing/2014/main" id="{AA3B304E-1D7F-95CC-22B2-0D1F8D4F10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7"/>
    </mc:Choice>
    <mc:Fallback xmlns="">
      <p:transition spd="slow" advTm="3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4B4AC-E18C-6B25-7ACC-4163D385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69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A144F-C4E8-1BD8-C319-15B8F22CCA83}"/>
              </a:ext>
            </a:extLst>
          </p:cNvPr>
          <p:cNvSpPr txBox="1"/>
          <p:nvPr/>
        </p:nvSpPr>
        <p:spPr>
          <a:xfrm>
            <a:off x="610975" y="3596201"/>
            <a:ext cx="8775480" cy="2738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རྒྱལ་རབས་དང་པོ། 19</a:t>
            </a:r>
          </a:p>
          <a:p>
            <a:pPr algn="l"/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ཨེ་ལི་ཡཱ་རི་བོ་སི་ནཨའི་སྟེང་དུ་ཕེབས་པ།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21789AB-7CAE-BC7A-25DB-2977573CFDAC}"/>
              </a:ext>
            </a:extLst>
          </p:cNvPr>
          <p:cNvSpPr txBox="1"/>
          <p:nvPr/>
        </p:nvSpPr>
        <p:spPr>
          <a:xfrm>
            <a:off x="272456" y="631793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1Now Ahab told Jezebel everything that Elijah had done and how he had killed all the prophets with the sword.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1དེ་ནས་ཨ་ཧབ་ཀྱིས་ཡེ་ཟི་བེལ་ལ། ཨེ་ལི་ཡཱས་ཅི་བྱས་པ་ཐམས་ཅད་དང་ཇི་ལྟར་ལུང་སྟོན་པ་ཐམས་ཅད་རལ་གྲིས་བསད་པའི་གཏམ་སྨྲས་པ་དང་། </a:t>
            </a:r>
            <a:endParaRPr lang="en-ZA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1F4639E2-BF21-4E84-5BEF-3D540200AD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0"/>
    </mc:Choice>
    <mc:Fallback xmlns="">
      <p:transition spd="slow" advTm="10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6907B-DBF5-1DDD-33DB-62181FE9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347170"/>
            <a:ext cx="12192000" cy="7205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AFF48-D0D2-27AA-A454-EB52A78E080B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2So Jezebel sent a messenger to Elijah, saying, “May the gods deal with me, and ever so severely, if by this time tomorrow I do not make your life like the lives of those you killed!”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2ཡེ་ཟི་བེལ་གྱིས་ཨེ་ལི་ཡཱ་ལ་བང་ཆེན་བཏང་ནས། གལ་ཏེ་སང་ཉིན་གྱི་དུས་འདི་ལ། དེ་དག་གི་སྲོག་བཅད་པ་ལྟར་ཁྱོད་ཀྱི་སྲོག་ཀྱང་མ་བཅད་ན། ལྷ་རྣམས་ཀྱིས་ང་ལ་འདིའམ་འདི་ལས་ལྷག་པ་ཞིག་མཛད་པར་ཤོག་ཅེས་སྨྲས།</a:t>
            </a:r>
            <a:endParaRPr lang="en-ZA" sz="1600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000F985A-A56A-FFE1-B68E-BC8793E84C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7"/>
    </mc:Choice>
    <mc:Fallback xmlns="">
      <p:transition spd="slow" advTm="1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4FB9E-A841-3BC9-5F41-5B2101AE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" y="-307855"/>
            <a:ext cx="12192000" cy="8200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A2D7D-777B-4BA9-D8F8-CE28DDF42870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19:2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3And Elijah was afraid and ran for his life. When he came to Beersheba in Judah, he left his servant there,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3དེར་ཨེ་ལི་ཡཱ་འཇིགས་སྣང་སྐྱེས་ཤིང་ཡར་ལངས་ཏེ་སྲོག་ཐར་བའི་ཆེད་དུ་ཡ་ཧུ་དཱའི་ཁོངས་གཏོགས་པེར་ཤ་བཱ་རུ་ཕྱིན་པ་དང་། རང་གི་ཞབས་ཕྱི་དེར་བཞག་ཅིང་། </a:t>
            </a:r>
            <a:endParaRPr lang="en-ZA" sz="1600" dirty="0"/>
          </a:p>
        </p:txBody>
      </p:sp>
      <p:pic>
        <p:nvPicPr>
          <p:cNvPr id="10" name="Video 9">
            <a:hlinkClick r:id="" action="ppaction://media"/>
            <a:extLst>
              <a:ext uri="{FF2B5EF4-FFF2-40B4-BE49-F238E27FC236}">
                <a16:creationId xmlns:a16="http://schemas.microsoft.com/office/drawing/2014/main" id="{F19E21D3-9266-33FB-20D9-9933A30DD2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rcRect l="12500" r="12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9"/>
    </mc:Choice>
    <mc:Fallback xmlns="">
      <p:transition spd="slow" advTm="12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1016</Words>
  <Application>Microsoft Office PowerPoint</Application>
  <PresentationFormat>Widescreen</PresentationFormat>
  <Paragraphs>55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21-6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21-5</dc:title>
  <dc:creator>Leonie Smith</dc:creator>
  <cp:lastModifiedBy>Alfred Smith</cp:lastModifiedBy>
  <cp:revision>2</cp:revision>
  <dcterms:created xsi:type="dcterms:W3CDTF">2022-06-16T04:37:16Z</dcterms:created>
  <dcterms:modified xsi:type="dcterms:W3CDTF">2024-07-15T08:02:48Z</dcterms:modified>
</cp:coreProperties>
</file>