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68" r:id="rId2"/>
    <p:sldId id="438" r:id="rId3"/>
    <p:sldId id="439" r:id="rId4"/>
    <p:sldId id="440" r:id="rId5"/>
    <p:sldId id="441" r:id="rId6"/>
    <p:sldId id="442" r:id="rId7"/>
    <p:sldId id="443" r:id="rId8"/>
    <p:sldId id="444" r:id="rId9"/>
    <p:sldId id="445" r:id="rId10"/>
    <p:sldId id="471" r:id="rId11"/>
    <p:sldId id="446" r:id="rId12"/>
    <p:sldId id="470" r:id="rId13"/>
    <p:sldId id="447" r:id="rId14"/>
    <p:sldId id="448" r:id="rId15"/>
    <p:sldId id="449" r:id="rId16"/>
    <p:sldId id="450" r:id="rId17"/>
    <p:sldId id="479" r:id="rId18"/>
    <p:sldId id="480" r:id="rId19"/>
    <p:sldId id="453" r:id="rId20"/>
    <p:sldId id="454" r:id="rId21"/>
    <p:sldId id="455" r:id="rId22"/>
    <p:sldId id="456" r:id="rId23"/>
    <p:sldId id="457" r:id="rId24"/>
    <p:sldId id="458" r:id="rId25"/>
    <p:sldId id="459" r:id="rId26"/>
    <p:sldId id="472" r:id="rId27"/>
    <p:sldId id="473" r:id="rId28"/>
    <p:sldId id="474" r:id="rId29"/>
    <p:sldId id="475" r:id="rId30"/>
    <p:sldId id="476" r:id="rId31"/>
    <p:sldId id="477" r:id="rId32"/>
    <p:sldId id="4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5E2BCB-D073-48E1-8E01-B159EFE2AA2E}" v="4" dt="2024-07-15T06:56:06.8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0934" autoAdjust="0"/>
  </p:normalViewPr>
  <p:slideViewPr>
    <p:cSldViewPr snapToGrid="0">
      <p:cViewPr varScale="1">
        <p:scale>
          <a:sx n="72" d="100"/>
          <a:sy n="72" d="100"/>
        </p:scale>
        <p:origin x="989"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AB90BA3-4512-4670-9CCD-990FC2271327}"/>
    <pc:docChg chg="custSel modSld">
      <pc:chgData name="Leonie Smith" userId="fed1330f33f5650e" providerId="LiveId" clId="{AAB90BA3-4512-4670-9CCD-990FC2271327}" dt="2023-11-30T07:24:09.035" v="76" actId="20577"/>
      <pc:docMkLst>
        <pc:docMk/>
      </pc:docMkLst>
      <pc:sldChg chg="addSp delSp modSp mod modTransition modAnim">
        <pc:chgData name="Leonie Smith" userId="fed1330f33f5650e" providerId="LiveId" clId="{AAB90BA3-4512-4670-9CCD-990FC2271327}" dt="2023-11-29T08:13:26.089" v="5"/>
        <pc:sldMkLst>
          <pc:docMk/>
          <pc:sldMk cId="3759221820" sldId="439"/>
        </pc:sldMkLst>
        <pc:picChg chg="del">
          <ac:chgData name="Leonie Smith" userId="fed1330f33f5650e" providerId="LiveId" clId="{AAB90BA3-4512-4670-9CCD-990FC2271327}" dt="2023-11-29T08:13:20.159" v="4"/>
          <ac:picMkLst>
            <pc:docMk/>
            <pc:sldMk cId="3759221820" sldId="439"/>
            <ac:picMk id="2" creationId="{5DE42B56-2441-55C8-A8BC-65BA3F2DBB36}"/>
          </ac:picMkLst>
        </pc:picChg>
        <pc:picChg chg="add del mod">
          <ac:chgData name="Leonie Smith" userId="fed1330f33f5650e" providerId="LiveId" clId="{AAB90BA3-4512-4670-9CCD-990FC2271327}" dt="2023-11-29T08:13:26.089" v="5"/>
          <ac:picMkLst>
            <pc:docMk/>
            <pc:sldMk cId="3759221820" sldId="439"/>
            <ac:picMk id="5" creationId="{01F5434E-A55B-3F60-DDBA-70B21756E63A}"/>
          </ac:picMkLst>
        </pc:picChg>
        <pc:picChg chg="add mod">
          <ac:chgData name="Leonie Smith" userId="fed1330f33f5650e" providerId="LiveId" clId="{AAB90BA3-4512-4670-9CCD-990FC2271327}" dt="2023-11-29T08:13:26.089" v="5"/>
          <ac:picMkLst>
            <pc:docMk/>
            <pc:sldMk cId="3759221820" sldId="439"/>
            <ac:picMk id="7" creationId="{DE80BB98-D4EE-11F5-5854-A80968B9B5B3}"/>
          </ac:picMkLst>
        </pc:picChg>
      </pc:sldChg>
      <pc:sldChg chg="addSp delSp modSp mod modTransition modAnim">
        <pc:chgData name="Leonie Smith" userId="fed1330f33f5650e" providerId="LiveId" clId="{AAB90BA3-4512-4670-9CCD-990FC2271327}" dt="2023-11-29T08:14:09.198" v="8"/>
        <pc:sldMkLst>
          <pc:docMk/>
          <pc:sldMk cId="3676245138" sldId="441"/>
        </pc:sldMkLst>
        <pc:picChg chg="del">
          <ac:chgData name="Leonie Smith" userId="fed1330f33f5650e" providerId="LiveId" clId="{AAB90BA3-4512-4670-9CCD-990FC2271327}" dt="2023-11-29T08:13:50.340" v="7"/>
          <ac:picMkLst>
            <pc:docMk/>
            <pc:sldMk cId="3676245138" sldId="441"/>
            <ac:picMk id="3" creationId="{A8A99018-A0F8-C2A9-295E-55773B7D9D2F}"/>
          </ac:picMkLst>
        </pc:picChg>
        <pc:picChg chg="add del mod">
          <ac:chgData name="Leonie Smith" userId="fed1330f33f5650e" providerId="LiveId" clId="{AAB90BA3-4512-4670-9CCD-990FC2271327}" dt="2023-11-29T08:14:09.198" v="8"/>
          <ac:picMkLst>
            <pc:docMk/>
            <pc:sldMk cId="3676245138" sldId="441"/>
            <ac:picMk id="5" creationId="{C38B530E-EDB2-7F8F-AAED-148B1F4E903D}"/>
          </ac:picMkLst>
        </pc:picChg>
        <pc:picChg chg="add mod">
          <ac:chgData name="Leonie Smith" userId="fed1330f33f5650e" providerId="LiveId" clId="{AAB90BA3-4512-4670-9CCD-990FC2271327}" dt="2023-11-29T08:14:09.198" v="8"/>
          <ac:picMkLst>
            <pc:docMk/>
            <pc:sldMk cId="3676245138" sldId="441"/>
            <ac:picMk id="7" creationId="{4BAB30A7-6C4B-D41F-567A-735F2975288B}"/>
          </ac:picMkLst>
        </pc:picChg>
      </pc:sldChg>
      <pc:sldChg chg="addSp delSp modSp mod modTransition modAnim">
        <pc:chgData name="Leonie Smith" userId="fed1330f33f5650e" providerId="LiveId" clId="{AAB90BA3-4512-4670-9CCD-990FC2271327}" dt="2023-11-29T08:14:47.838" v="11"/>
        <pc:sldMkLst>
          <pc:docMk/>
          <pc:sldMk cId="3095902142" sldId="443"/>
        </pc:sldMkLst>
        <pc:picChg chg="add del mod">
          <ac:chgData name="Leonie Smith" userId="fed1330f33f5650e" providerId="LiveId" clId="{AAB90BA3-4512-4670-9CCD-990FC2271327}" dt="2023-11-29T08:14:47.838" v="11"/>
          <ac:picMkLst>
            <pc:docMk/>
            <pc:sldMk cId="3095902142" sldId="443"/>
            <ac:picMk id="3" creationId="{EB0292DA-7CEB-2371-CDD4-37DB87A50CD4}"/>
          </ac:picMkLst>
        </pc:picChg>
        <pc:picChg chg="add mod">
          <ac:chgData name="Leonie Smith" userId="fed1330f33f5650e" providerId="LiveId" clId="{AAB90BA3-4512-4670-9CCD-990FC2271327}" dt="2023-11-29T08:14:47.838" v="11"/>
          <ac:picMkLst>
            <pc:docMk/>
            <pc:sldMk cId="3095902142" sldId="443"/>
            <ac:picMk id="5" creationId="{DCF221B2-B8B4-A241-3708-4AE2E13C97CF}"/>
          </ac:picMkLst>
        </pc:picChg>
        <pc:picChg chg="del">
          <ac:chgData name="Leonie Smith" userId="fed1330f33f5650e" providerId="LiveId" clId="{AAB90BA3-4512-4670-9CCD-990FC2271327}" dt="2023-11-29T08:14:22.190" v="10"/>
          <ac:picMkLst>
            <pc:docMk/>
            <pc:sldMk cId="3095902142" sldId="443"/>
            <ac:picMk id="10" creationId="{D72AE6D3-F810-BD57-11DE-84507C3F1F4F}"/>
          </ac:picMkLst>
        </pc:picChg>
      </pc:sldChg>
      <pc:sldChg chg="addSp delSp modSp mod modTransition modAnim">
        <pc:chgData name="Leonie Smith" userId="fed1330f33f5650e" providerId="LiveId" clId="{AAB90BA3-4512-4670-9CCD-990FC2271327}" dt="2023-11-29T08:15:09.306" v="14"/>
        <pc:sldMkLst>
          <pc:docMk/>
          <pc:sldMk cId="2166098122" sldId="445"/>
        </pc:sldMkLst>
        <pc:picChg chg="del">
          <ac:chgData name="Leonie Smith" userId="fed1330f33f5650e" providerId="LiveId" clId="{AAB90BA3-4512-4670-9CCD-990FC2271327}" dt="2023-11-29T08:14:57.117" v="13"/>
          <ac:picMkLst>
            <pc:docMk/>
            <pc:sldMk cId="2166098122" sldId="445"/>
            <ac:picMk id="3" creationId="{56B019B8-BC19-BB93-476B-E8357D9DC9F5}"/>
          </ac:picMkLst>
        </pc:picChg>
        <pc:picChg chg="add del mod">
          <ac:chgData name="Leonie Smith" userId="fed1330f33f5650e" providerId="LiveId" clId="{AAB90BA3-4512-4670-9CCD-990FC2271327}" dt="2023-11-29T08:15:09.306" v="14"/>
          <ac:picMkLst>
            <pc:docMk/>
            <pc:sldMk cId="2166098122" sldId="445"/>
            <ac:picMk id="5" creationId="{B14993BC-8310-7B7D-ABD3-4993D16683B3}"/>
          </ac:picMkLst>
        </pc:picChg>
        <pc:picChg chg="add mod">
          <ac:chgData name="Leonie Smith" userId="fed1330f33f5650e" providerId="LiveId" clId="{AAB90BA3-4512-4670-9CCD-990FC2271327}" dt="2023-11-29T08:15:09.306" v="14"/>
          <ac:picMkLst>
            <pc:docMk/>
            <pc:sldMk cId="2166098122" sldId="445"/>
            <ac:picMk id="7" creationId="{2B4A5A3C-211F-22A7-BB61-D546C0144DC2}"/>
          </ac:picMkLst>
        </pc:picChg>
      </pc:sldChg>
      <pc:sldChg chg="addSp delSp modSp mod modTransition modAnim">
        <pc:chgData name="Leonie Smith" userId="fed1330f33f5650e" providerId="LiveId" clId="{AAB90BA3-4512-4670-9CCD-990FC2271327}" dt="2023-11-29T08:15:38.813" v="17"/>
        <pc:sldMkLst>
          <pc:docMk/>
          <pc:sldMk cId="665805102" sldId="446"/>
        </pc:sldMkLst>
        <pc:picChg chg="add del mod">
          <ac:chgData name="Leonie Smith" userId="fed1330f33f5650e" providerId="LiveId" clId="{AAB90BA3-4512-4670-9CCD-990FC2271327}" dt="2023-11-29T08:15:38.813" v="17"/>
          <ac:picMkLst>
            <pc:docMk/>
            <pc:sldMk cId="665805102" sldId="446"/>
            <ac:picMk id="3" creationId="{9D1F7894-6A4D-2D0E-002B-48017FB0AB8C}"/>
          </ac:picMkLst>
        </pc:picChg>
        <pc:picChg chg="del">
          <ac:chgData name="Leonie Smith" userId="fed1330f33f5650e" providerId="LiveId" clId="{AAB90BA3-4512-4670-9CCD-990FC2271327}" dt="2023-11-29T08:15:20.123" v="16"/>
          <ac:picMkLst>
            <pc:docMk/>
            <pc:sldMk cId="665805102" sldId="446"/>
            <ac:picMk id="5" creationId="{09252FF3-76DB-EA63-F47A-179866219BAF}"/>
          </ac:picMkLst>
        </pc:picChg>
        <pc:picChg chg="add mod">
          <ac:chgData name="Leonie Smith" userId="fed1330f33f5650e" providerId="LiveId" clId="{AAB90BA3-4512-4670-9CCD-990FC2271327}" dt="2023-11-29T08:15:38.813" v="17"/>
          <ac:picMkLst>
            <pc:docMk/>
            <pc:sldMk cId="665805102" sldId="446"/>
            <ac:picMk id="7" creationId="{4C375FA0-E443-1107-0001-13D9B6C65A38}"/>
          </ac:picMkLst>
        </pc:picChg>
      </pc:sldChg>
      <pc:sldChg chg="addSp delSp modSp mod modTransition modAnim">
        <pc:chgData name="Leonie Smith" userId="fed1330f33f5650e" providerId="LiveId" clId="{AAB90BA3-4512-4670-9CCD-990FC2271327}" dt="2023-11-29T08:15:58.428" v="20"/>
        <pc:sldMkLst>
          <pc:docMk/>
          <pc:sldMk cId="2422728137" sldId="447"/>
        </pc:sldMkLst>
        <pc:picChg chg="del">
          <ac:chgData name="Leonie Smith" userId="fed1330f33f5650e" providerId="LiveId" clId="{AAB90BA3-4512-4670-9CCD-990FC2271327}" dt="2023-11-29T08:15:47.311" v="19"/>
          <ac:picMkLst>
            <pc:docMk/>
            <pc:sldMk cId="2422728137" sldId="447"/>
            <ac:picMk id="3" creationId="{DDFAAE40-B5CC-EC76-DF97-E2600E5C93FB}"/>
          </ac:picMkLst>
        </pc:picChg>
        <pc:picChg chg="add del mod">
          <ac:chgData name="Leonie Smith" userId="fed1330f33f5650e" providerId="LiveId" clId="{AAB90BA3-4512-4670-9CCD-990FC2271327}" dt="2023-11-29T08:15:58.428" v="20"/>
          <ac:picMkLst>
            <pc:docMk/>
            <pc:sldMk cId="2422728137" sldId="447"/>
            <ac:picMk id="5" creationId="{03A3AD46-184B-4FC1-6CD6-3DCD4CE1118E}"/>
          </ac:picMkLst>
        </pc:picChg>
        <pc:picChg chg="add mod">
          <ac:chgData name="Leonie Smith" userId="fed1330f33f5650e" providerId="LiveId" clId="{AAB90BA3-4512-4670-9CCD-990FC2271327}" dt="2023-11-29T08:15:58.428" v="20"/>
          <ac:picMkLst>
            <pc:docMk/>
            <pc:sldMk cId="2422728137" sldId="447"/>
            <ac:picMk id="7" creationId="{39AEFFC7-24F4-E7D8-92CA-B0A704374F63}"/>
          </ac:picMkLst>
        </pc:picChg>
      </pc:sldChg>
      <pc:sldChg chg="addSp delSp modSp mod modTransition modAnim">
        <pc:chgData name="Leonie Smith" userId="fed1330f33f5650e" providerId="LiveId" clId="{AAB90BA3-4512-4670-9CCD-990FC2271327}" dt="2023-11-29T08:16:16.994" v="23"/>
        <pc:sldMkLst>
          <pc:docMk/>
          <pc:sldMk cId="4160448636" sldId="449"/>
        </pc:sldMkLst>
        <pc:picChg chg="add del mod">
          <ac:chgData name="Leonie Smith" userId="fed1330f33f5650e" providerId="LiveId" clId="{AAB90BA3-4512-4670-9CCD-990FC2271327}" dt="2023-11-29T08:16:16.994" v="23"/>
          <ac:picMkLst>
            <pc:docMk/>
            <pc:sldMk cId="4160448636" sldId="449"/>
            <ac:picMk id="3" creationId="{47818457-809E-45B6-0DE0-48B2DA4DDA23}"/>
          </ac:picMkLst>
        </pc:picChg>
        <pc:picChg chg="add mod">
          <ac:chgData name="Leonie Smith" userId="fed1330f33f5650e" providerId="LiveId" clId="{AAB90BA3-4512-4670-9CCD-990FC2271327}" dt="2023-11-29T08:16:16.994" v="23"/>
          <ac:picMkLst>
            <pc:docMk/>
            <pc:sldMk cId="4160448636" sldId="449"/>
            <ac:picMk id="5" creationId="{D41A5A18-69A7-E73F-BC50-542FB59B2140}"/>
          </ac:picMkLst>
        </pc:picChg>
        <pc:picChg chg="del">
          <ac:chgData name="Leonie Smith" userId="fed1330f33f5650e" providerId="LiveId" clId="{AAB90BA3-4512-4670-9CCD-990FC2271327}" dt="2023-11-29T08:16:06.374" v="22"/>
          <ac:picMkLst>
            <pc:docMk/>
            <pc:sldMk cId="4160448636" sldId="449"/>
            <ac:picMk id="7" creationId="{2DC6F3D4-834A-5252-3B90-A55B1F240D15}"/>
          </ac:picMkLst>
        </pc:picChg>
      </pc:sldChg>
      <pc:sldChg chg="addSp delSp modSp mod modTransition modAnim">
        <pc:chgData name="Leonie Smith" userId="fed1330f33f5650e" providerId="LiveId" clId="{AAB90BA3-4512-4670-9CCD-990FC2271327}" dt="2023-11-29T08:17:19.686" v="32"/>
        <pc:sldMkLst>
          <pc:docMk/>
          <pc:sldMk cId="283334129" sldId="453"/>
        </pc:sldMkLst>
        <pc:picChg chg="del">
          <ac:chgData name="Leonie Smith" userId="fed1330f33f5650e" providerId="LiveId" clId="{AAB90BA3-4512-4670-9CCD-990FC2271327}" dt="2023-11-29T08:16:42.094" v="28"/>
          <ac:picMkLst>
            <pc:docMk/>
            <pc:sldMk cId="283334129" sldId="453"/>
            <ac:picMk id="3" creationId="{1A6F45FE-B724-9782-73AC-46229B9F7527}"/>
          </ac:picMkLst>
        </pc:picChg>
        <pc:picChg chg="add del mod">
          <ac:chgData name="Leonie Smith" userId="fed1330f33f5650e" providerId="LiveId" clId="{AAB90BA3-4512-4670-9CCD-990FC2271327}" dt="2023-11-29T08:16:57.098" v="29"/>
          <ac:picMkLst>
            <pc:docMk/>
            <pc:sldMk cId="283334129" sldId="453"/>
            <ac:picMk id="5" creationId="{2813A423-1793-F16E-5998-D6ED17140A48}"/>
          </ac:picMkLst>
        </pc:picChg>
        <pc:picChg chg="add del mod">
          <ac:chgData name="Leonie Smith" userId="fed1330f33f5650e" providerId="LiveId" clId="{AAB90BA3-4512-4670-9CCD-990FC2271327}" dt="2023-11-29T08:17:01.050" v="31"/>
          <ac:picMkLst>
            <pc:docMk/>
            <pc:sldMk cId="283334129" sldId="453"/>
            <ac:picMk id="7" creationId="{2E11FF90-2D0A-84C7-A0AB-A0FDE6918A80}"/>
          </ac:picMkLst>
        </pc:picChg>
        <pc:picChg chg="add del mod ord">
          <ac:chgData name="Leonie Smith" userId="fed1330f33f5650e" providerId="LiveId" clId="{AAB90BA3-4512-4670-9CCD-990FC2271327}" dt="2023-11-29T08:17:19.686" v="32"/>
          <ac:picMkLst>
            <pc:docMk/>
            <pc:sldMk cId="283334129" sldId="453"/>
            <ac:picMk id="10" creationId="{7984A043-63E5-C40A-8F3C-C5584B2168BD}"/>
          </ac:picMkLst>
        </pc:picChg>
        <pc:picChg chg="add mod">
          <ac:chgData name="Leonie Smith" userId="fed1330f33f5650e" providerId="LiveId" clId="{AAB90BA3-4512-4670-9CCD-990FC2271327}" dt="2023-11-29T08:17:19.686" v="32"/>
          <ac:picMkLst>
            <pc:docMk/>
            <pc:sldMk cId="283334129" sldId="453"/>
            <ac:picMk id="11" creationId="{E5E2D5AC-0927-3B69-1D28-B2667CC0BB0F}"/>
          </ac:picMkLst>
        </pc:picChg>
      </pc:sldChg>
      <pc:sldChg chg="addSp delSp modSp mod modTransition modAnim">
        <pc:chgData name="Leonie Smith" userId="fed1330f33f5650e" providerId="LiveId" clId="{AAB90BA3-4512-4670-9CCD-990FC2271327}" dt="2023-11-29T08:17:59.416" v="35"/>
        <pc:sldMkLst>
          <pc:docMk/>
          <pc:sldMk cId="1799939013" sldId="455"/>
        </pc:sldMkLst>
        <pc:picChg chg="del">
          <ac:chgData name="Leonie Smith" userId="fed1330f33f5650e" providerId="LiveId" clId="{AAB90BA3-4512-4670-9CCD-990FC2271327}" dt="2023-11-29T08:17:31.407" v="34"/>
          <ac:picMkLst>
            <pc:docMk/>
            <pc:sldMk cId="1799939013" sldId="455"/>
            <ac:picMk id="2" creationId="{B7815F5B-8B3C-09AB-8063-ECD42B355F7C}"/>
          </ac:picMkLst>
        </pc:picChg>
        <pc:picChg chg="add del mod">
          <ac:chgData name="Leonie Smith" userId="fed1330f33f5650e" providerId="LiveId" clId="{AAB90BA3-4512-4670-9CCD-990FC2271327}" dt="2023-11-29T08:17:59.416" v="35"/>
          <ac:picMkLst>
            <pc:docMk/>
            <pc:sldMk cId="1799939013" sldId="455"/>
            <ac:picMk id="5" creationId="{E0E92A83-E667-A8F8-7E71-90AB8F5B82DD}"/>
          </ac:picMkLst>
        </pc:picChg>
        <pc:picChg chg="add mod">
          <ac:chgData name="Leonie Smith" userId="fed1330f33f5650e" providerId="LiveId" clId="{AAB90BA3-4512-4670-9CCD-990FC2271327}" dt="2023-11-29T08:17:59.416" v="35"/>
          <ac:picMkLst>
            <pc:docMk/>
            <pc:sldMk cId="1799939013" sldId="455"/>
            <ac:picMk id="7" creationId="{71E353E9-14C9-AFEE-66B8-4896CFEF7B6D}"/>
          </ac:picMkLst>
        </pc:picChg>
      </pc:sldChg>
      <pc:sldChg chg="addSp delSp modSp mod modTransition modAnim">
        <pc:chgData name="Leonie Smith" userId="fed1330f33f5650e" providerId="LiveId" clId="{AAB90BA3-4512-4670-9CCD-990FC2271327}" dt="2023-11-29T08:20:36.397" v="47"/>
        <pc:sldMkLst>
          <pc:docMk/>
          <pc:sldMk cId="2618424304" sldId="457"/>
        </pc:sldMkLst>
        <pc:picChg chg="add del mod">
          <ac:chgData name="Leonie Smith" userId="fed1330f33f5650e" providerId="LiveId" clId="{AAB90BA3-4512-4670-9CCD-990FC2271327}" dt="2023-11-29T08:18:27.118" v="38"/>
          <ac:picMkLst>
            <pc:docMk/>
            <pc:sldMk cId="2618424304" sldId="457"/>
            <ac:picMk id="3" creationId="{4E9B07DD-B521-9564-FDBE-F65FB5F15DCE}"/>
          </ac:picMkLst>
        </pc:picChg>
        <pc:picChg chg="add del mod">
          <ac:chgData name="Leonie Smith" userId="fed1330f33f5650e" providerId="LiveId" clId="{AAB90BA3-4512-4670-9CCD-990FC2271327}" dt="2023-11-29T08:19:02.577" v="40"/>
          <ac:picMkLst>
            <pc:docMk/>
            <pc:sldMk cId="2618424304" sldId="457"/>
            <ac:picMk id="5" creationId="{7EB515BB-CDD2-8ACC-1C3B-0AD041DE7693}"/>
          </ac:picMkLst>
        </pc:picChg>
        <pc:picChg chg="add del mod ord">
          <ac:chgData name="Leonie Smith" userId="fed1330f33f5650e" providerId="LiveId" clId="{AAB90BA3-4512-4670-9CCD-990FC2271327}" dt="2023-11-29T08:19:22.925" v="41"/>
          <ac:picMkLst>
            <pc:docMk/>
            <pc:sldMk cId="2618424304" sldId="457"/>
            <ac:picMk id="9" creationId="{9BD1C286-CC3D-7700-F6D6-F433DADB9788}"/>
          </ac:picMkLst>
        </pc:picChg>
        <pc:picChg chg="add del mod">
          <ac:chgData name="Leonie Smith" userId="fed1330f33f5650e" providerId="LiveId" clId="{AAB90BA3-4512-4670-9CCD-990FC2271327}" dt="2023-11-29T08:20:04.822" v="43"/>
          <ac:picMkLst>
            <pc:docMk/>
            <pc:sldMk cId="2618424304" sldId="457"/>
            <ac:picMk id="10" creationId="{D6209A0A-F8C0-E40A-4E09-141D3A5BD0D1}"/>
          </ac:picMkLst>
        </pc:picChg>
        <pc:picChg chg="del">
          <ac:chgData name="Leonie Smith" userId="fed1330f33f5650e" providerId="LiveId" clId="{AAB90BA3-4512-4670-9CCD-990FC2271327}" dt="2023-11-29T08:18:10.106" v="37"/>
          <ac:picMkLst>
            <pc:docMk/>
            <pc:sldMk cId="2618424304" sldId="457"/>
            <ac:picMk id="14" creationId="{C7DBAD3A-7AA0-241E-FE6A-6DA02E162A8A}"/>
          </ac:picMkLst>
        </pc:picChg>
        <pc:picChg chg="add del mod ord">
          <ac:chgData name="Leonie Smith" userId="fed1330f33f5650e" providerId="LiveId" clId="{AAB90BA3-4512-4670-9CCD-990FC2271327}" dt="2023-11-29T08:20:11.996" v="44"/>
          <ac:picMkLst>
            <pc:docMk/>
            <pc:sldMk cId="2618424304" sldId="457"/>
            <ac:picMk id="15" creationId="{F7AB7159-1C6B-8686-64FC-4BA0D96D44BD}"/>
          </ac:picMkLst>
        </pc:picChg>
        <pc:picChg chg="add del mod">
          <ac:chgData name="Leonie Smith" userId="fed1330f33f5650e" providerId="LiveId" clId="{AAB90BA3-4512-4670-9CCD-990FC2271327}" dt="2023-11-29T08:20:18.340" v="46"/>
          <ac:picMkLst>
            <pc:docMk/>
            <pc:sldMk cId="2618424304" sldId="457"/>
            <ac:picMk id="16" creationId="{9DD03658-ACA7-4C3F-681E-96C0B67255FE}"/>
          </ac:picMkLst>
        </pc:picChg>
        <pc:picChg chg="add del mod ord">
          <ac:chgData name="Leonie Smith" userId="fed1330f33f5650e" providerId="LiveId" clId="{AAB90BA3-4512-4670-9CCD-990FC2271327}" dt="2023-11-29T08:20:36.397" v="47"/>
          <ac:picMkLst>
            <pc:docMk/>
            <pc:sldMk cId="2618424304" sldId="457"/>
            <ac:picMk id="19" creationId="{FD9B5589-DB03-F6BF-6DFB-3678C7E221BB}"/>
          </ac:picMkLst>
        </pc:picChg>
        <pc:picChg chg="add mod">
          <ac:chgData name="Leonie Smith" userId="fed1330f33f5650e" providerId="LiveId" clId="{AAB90BA3-4512-4670-9CCD-990FC2271327}" dt="2023-11-29T08:20:36.397" v="47"/>
          <ac:picMkLst>
            <pc:docMk/>
            <pc:sldMk cId="2618424304" sldId="457"/>
            <ac:picMk id="20" creationId="{0DD226A3-0047-6082-B2DE-8EC77247FB65}"/>
          </ac:picMkLst>
        </pc:picChg>
      </pc:sldChg>
      <pc:sldChg chg="addSp delSp modSp mod modTransition modAnim">
        <pc:chgData name="Leonie Smith" userId="fed1330f33f5650e" providerId="LiveId" clId="{AAB90BA3-4512-4670-9CCD-990FC2271327}" dt="2023-11-29T08:22:05.153" v="50"/>
        <pc:sldMkLst>
          <pc:docMk/>
          <pc:sldMk cId="783514268" sldId="459"/>
        </pc:sldMkLst>
        <pc:picChg chg="del">
          <ac:chgData name="Leonie Smith" userId="fed1330f33f5650e" providerId="LiveId" clId="{AAB90BA3-4512-4670-9CCD-990FC2271327}" dt="2023-11-29T08:21:47.913" v="49"/>
          <ac:picMkLst>
            <pc:docMk/>
            <pc:sldMk cId="783514268" sldId="459"/>
            <ac:picMk id="3" creationId="{5A6F1A9F-565A-9E4D-7EE9-D2D11315952F}"/>
          </ac:picMkLst>
        </pc:picChg>
        <pc:picChg chg="add del mod">
          <ac:chgData name="Leonie Smith" userId="fed1330f33f5650e" providerId="LiveId" clId="{AAB90BA3-4512-4670-9CCD-990FC2271327}" dt="2023-11-29T08:22:05.153" v="50"/>
          <ac:picMkLst>
            <pc:docMk/>
            <pc:sldMk cId="783514268" sldId="459"/>
            <ac:picMk id="5" creationId="{B9FEEF82-111C-08B6-1DE7-A4520AFE3997}"/>
          </ac:picMkLst>
        </pc:picChg>
        <pc:picChg chg="add mod">
          <ac:chgData name="Leonie Smith" userId="fed1330f33f5650e" providerId="LiveId" clId="{AAB90BA3-4512-4670-9CCD-990FC2271327}" dt="2023-11-29T08:22:05.153" v="50"/>
          <ac:picMkLst>
            <pc:docMk/>
            <pc:sldMk cId="783514268" sldId="459"/>
            <ac:picMk id="7" creationId="{AEAE4446-0AE4-3735-49BF-E2D6A0CF554A}"/>
          </ac:picMkLst>
        </pc:picChg>
      </pc:sldChg>
      <pc:sldChg chg="addSp delSp modSp mod modTransition modAnim modNotesTx">
        <pc:chgData name="Leonie Smith" userId="fed1330f33f5650e" providerId="LiveId" clId="{AAB90BA3-4512-4670-9CCD-990FC2271327}" dt="2023-11-30T07:24:09.035" v="76" actId="20577"/>
        <pc:sldMkLst>
          <pc:docMk/>
          <pc:sldMk cId="3596600315" sldId="468"/>
        </pc:sldMkLst>
        <pc:picChg chg="del">
          <ac:chgData name="Leonie Smith" userId="fed1330f33f5650e" providerId="LiveId" clId="{AAB90BA3-4512-4670-9CCD-990FC2271327}" dt="2023-11-29T08:12:37.113" v="1"/>
          <ac:picMkLst>
            <pc:docMk/>
            <pc:sldMk cId="3596600315" sldId="468"/>
            <ac:picMk id="5" creationId="{A5455699-6155-AF6C-3054-3E091823B749}"/>
          </ac:picMkLst>
        </pc:picChg>
        <pc:picChg chg="add del mod">
          <ac:chgData name="Leonie Smith" userId="fed1330f33f5650e" providerId="LiveId" clId="{AAB90BA3-4512-4670-9CCD-990FC2271327}" dt="2023-11-29T08:12:44.327" v="2"/>
          <ac:picMkLst>
            <pc:docMk/>
            <pc:sldMk cId="3596600315" sldId="468"/>
            <ac:picMk id="6" creationId="{0E9C7CFE-FA2E-C272-CBE2-C1D2465B279D}"/>
          </ac:picMkLst>
        </pc:picChg>
        <pc:picChg chg="add mod">
          <ac:chgData name="Leonie Smith" userId="fed1330f33f5650e" providerId="LiveId" clId="{AAB90BA3-4512-4670-9CCD-990FC2271327}" dt="2023-11-29T08:12:44.327" v="2"/>
          <ac:picMkLst>
            <pc:docMk/>
            <pc:sldMk cId="3596600315" sldId="468"/>
            <ac:picMk id="7" creationId="{0F2D3190-C21C-92AA-4F2D-9A04480065B4}"/>
          </ac:picMkLst>
        </pc:picChg>
      </pc:sldChg>
      <pc:sldChg chg="addSp delSp modSp mod modTransition modAnim">
        <pc:chgData name="Leonie Smith" userId="fed1330f33f5650e" providerId="LiveId" clId="{AAB90BA3-4512-4670-9CCD-990FC2271327}" dt="2023-11-29T08:22:38.827" v="53"/>
        <pc:sldMkLst>
          <pc:docMk/>
          <pc:sldMk cId="443467242" sldId="473"/>
        </pc:sldMkLst>
        <pc:picChg chg="add del mod">
          <ac:chgData name="Leonie Smith" userId="fed1330f33f5650e" providerId="LiveId" clId="{AAB90BA3-4512-4670-9CCD-990FC2271327}" dt="2023-11-29T08:22:38.827" v="53"/>
          <ac:picMkLst>
            <pc:docMk/>
            <pc:sldMk cId="443467242" sldId="473"/>
            <ac:picMk id="3" creationId="{0D451F04-B259-1270-5DC6-B0873E77841E}"/>
          </ac:picMkLst>
        </pc:picChg>
        <pc:picChg chg="add mod">
          <ac:chgData name="Leonie Smith" userId="fed1330f33f5650e" providerId="LiveId" clId="{AAB90BA3-4512-4670-9CCD-990FC2271327}" dt="2023-11-29T08:22:38.827" v="53"/>
          <ac:picMkLst>
            <pc:docMk/>
            <pc:sldMk cId="443467242" sldId="473"/>
            <ac:picMk id="5" creationId="{C7CCC646-C113-8BE4-9467-3FDF8C05212A}"/>
          </ac:picMkLst>
        </pc:picChg>
        <pc:picChg chg="del">
          <ac:chgData name="Leonie Smith" userId="fed1330f33f5650e" providerId="LiveId" clId="{AAB90BA3-4512-4670-9CCD-990FC2271327}" dt="2023-11-29T08:22:16.113" v="52"/>
          <ac:picMkLst>
            <pc:docMk/>
            <pc:sldMk cId="443467242" sldId="473"/>
            <ac:picMk id="10" creationId="{9C284AEB-0CEA-4713-8A32-835E005AC82A}"/>
          </ac:picMkLst>
        </pc:picChg>
      </pc:sldChg>
      <pc:sldChg chg="addSp delSp modSp mod modTransition modAnim">
        <pc:chgData name="Leonie Smith" userId="fed1330f33f5650e" providerId="LiveId" clId="{AAB90BA3-4512-4670-9CCD-990FC2271327}" dt="2023-11-29T08:25:43.829" v="62"/>
        <pc:sldMkLst>
          <pc:docMk/>
          <pc:sldMk cId="2874070848" sldId="475"/>
        </pc:sldMkLst>
        <pc:picChg chg="del">
          <ac:chgData name="Leonie Smith" userId="fed1330f33f5650e" providerId="LiveId" clId="{AAB90BA3-4512-4670-9CCD-990FC2271327}" dt="2023-11-29T08:22:58.214" v="55"/>
          <ac:picMkLst>
            <pc:docMk/>
            <pc:sldMk cId="2874070848" sldId="475"/>
            <ac:picMk id="2" creationId="{7692929B-FF44-F24A-E835-4B9F8ABBE23C}"/>
          </ac:picMkLst>
        </pc:picChg>
        <pc:picChg chg="add del mod">
          <ac:chgData name="Leonie Smith" userId="fed1330f33f5650e" providerId="LiveId" clId="{AAB90BA3-4512-4670-9CCD-990FC2271327}" dt="2023-11-29T08:23:21.409" v="56"/>
          <ac:picMkLst>
            <pc:docMk/>
            <pc:sldMk cId="2874070848" sldId="475"/>
            <ac:picMk id="5" creationId="{DECB54E4-E95C-5C5F-82B3-C86D19BD79BD}"/>
          </ac:picMkLst>
        </pc:picChg>
        <pc:picChg chg="add del mod">
          <ac:chgData name="Leonie Smith" userId="fed1330f33f5650e" providerId="LiveId" clId="{AAB90BA3-4512-4670-9CCD-990FC2271327}" dt="2023-11-29T08:23:29.004" v="58"/>
          <ac:picMkLst>
            <pc:docMk/>
            <pc:sldMk cId="2874070848" sldId="475"/>
            <ac:picMk id="7" creationId="{98D2DFE5-47CD-86C0-18B4-4D9397B4C326}"/>
          </ac:picMkLst>
        </pc:picChg>
        <pc:picChg chg="add del mod ord">
          <ac:chgData name="Leonie Smith" userId="fed1330f33f5650e" providerId="LiveId" clId="{AAB90BA3-4512-4670-9CCD-990FC2271327}" dt="2023-11-29T08:23:53.055" v="59"/>
          <ac:picMkLst>
            <pc:docMk/>
            <pc:sldMk cId="2874070848" sldId="475"/>
            <ac:picMk id="10" creationId="{3483AEF3-89DE-23FA-9A88-570A9DC40DD2}"/>
          </ac:picMkLst>
        </pc:picChg>
        <pc:picChg chg="add del mod">
          <ac:chgData name="Leonie Smith" userId="fed1330f33f5650e" providerId="LiveId" clId="{AAB90BA3-4512-4670-9CCD-990FC2271327}" dt="2023-11-29T08:25:20.707" v="61"/>
          <ac:picMkLst>
            <pc:docMk/>
            <pc:sldMk cId="2874070848" sldId="475"/>
            <ac:picMk id="11" creationId="{0AD4B504-BDC4-30B7-C730-E00B1342DF53}"/>
          </ac:picMkLst>
        </pc:picChg>
        <pc:picChg chg="add del mod ord">
          <ac:chgData name="Leonie Smith" userId="fed1330f33f5650e" providerId="LiveId" clId="{AAB90BA3-4512-4670-9CCD-990FC2271327}" dt="2023-11-29T08:25:43.829" v="62"/>
          <ac:picMkLst>
            <pc:docMk/>
            <pc:sldMk cId="2874070848" sldId="475"/>
            <ac:picMk id="16" creationId="{C218E649-E13A-D00D-B953-868281442980}"/>
          </ac:picMkLst>
        </pc:picChg>
        <pc:picChg chg="add mod">
          <ac:chgData name="Leonie Smith" userId="fed1330f33f5650e" providerId="LiveId" clId="{AAB90BA3-4512-4670-9CCD-990FC2271327}" dt="2023-11-29T08:25:43.829" v="62"/>
          <ac:picMkLst>
            <pc:docMk/>
            <pc:sldMk cId="2874070848" sldId="475"/>
            <ac:picMk id="17" creationId="{391D7B03-D532-BD45-8F91-6BF9EDD3C63F}"/>
          </ac:picMkLst>
        </pc:picChg>
      </pc:sldChg>
      <pc:sldChg chg="addSp delSp modSp mod modTransition modAnim">
        <pc:chgData name="Leonie Smith" userId="fed1330f33f5650e" providerId="LiveId" clId="{AAB90BA3-4512-4670-9CCD-990FC2271327}" dt="2023-11-29T08:26:18.431" v="65"/>
        <pc:sldMkLst>
          <pc:docMk/>
          <pc:sldMk cId="2367797654" sldId="477"/>
        </pc:sldMkLst>
        <pc:picChg chg="add del mod">
          <ac:chgData name="Leonie Smith" userId="fed1330f33f5650e" providerId="LiveId" clId="{AAB90BA3-4512-4670-9CCD-990FC2271327}" dt="2023-11-29T08:26:18.431" v="65"/>
          <ac:picMkLst>
            <pc:docMk/>
            <pc:sldMk cId="2367797654" sldId="477"/>
            <ac:picMk id="3" creationId="{78A82F92-AA29-4D8F-FFD6-F0AFC71FB420}"/>
          </ac:picMkLst>
        </pc:picChg>
        <pc:picChg chg="add mod">
          <ac:chgData name="Leonie Smith" userId="fed1330f33f5650e" providerId="LiveId" clId="{AAB90BA3-4512-4670-9CCD-990FC2271327}" dt="2023-11-29T08:26:18.431" v="65"/>
          <ac:picMkLst>
            <pc:docMk/>
            <pc:sldMk cId="2367797654" sldId="477"/>
            <ac:picMk id="5" creationId="{58772976-6E39-9872-9FA5-1C7C3DFE008D}"/>
          </ac:picMkLst>
        </pc:picChg>
        <pc:picChg chg="del">
          <ac:chgData name="Leonie Smith" userId="fed1330f33f5650e" providerId="LiveId" clId="{AAB90BA3-4512-4670-9CCD-990FC2271327}" dt="2023-11-29T08:25:56.755" v="64"/>
          <ac:picMkLst>
            <pc:docMk/>
            <pc:sldMk cId="2367797654" sldId="477"/>
            <ac:picMk id="9" creationId="{E48EED9E-5E93-F48A-6C5A-8502DD017E61}"/>
          </ac:picMkLst>
        </pc:picChg>
      </pc:sldChg>
      <pc:sldChg chg="addSp delSp modSp mod modTransition modAnim">
        <pc:chgData name="Leonie Smith" userId="fed1330f33f5650e" providerId="LiveId" clId="{AAB90BA3-4512-4670-9CCD-990FC2271327}" dt="2023-11-29T08:16:33.612" v="26"/>
        <pc:sldMkLst>
          <pc:docMk/>
          <pc:sldMk cId="528652993" sldId="479"/>
        </pc:sldMkLst>
        <pc:picChg chg="del">
          <ac:chgData name="Leonie Smith" userId="fed1330f33f5650e" providerId="LiveId" clId="{AAB90BA3-4512-4670-9CCD-990FC2271327}" dt="2023-11-29T08:16:25.712" v="25"/>
          <ac:picMkLst>
            <pc:docMk/>
            <pc:sldMk cId="528652993" sldId="479"/>
            <ac:picMk id="2" creationId="{B03DECBF-C938-84B4-85C8-F927D0AB2F72}"/>
          </ac:picMkLst>
        </pc:picChg>
        <pc:picChg chg="add del mod">
          <ac:chgData name="Leonie Smith" userId="fed1330f33f5650e" providerId="LiveId" clId="{AAB90BA3-4512-4670-9CCD-990FC2271327}" dt="2023-11-29T08:16:33.612" v="26"/>
          <ac:picMkLst>
            <pc:docMk/>
            <pc:sldMk cId="528652993" sldId="479"/>
            <ac:picMk id="5" creationId="{526D1BA4-C8E1-10DF-EF34-033AC3BA19B4}"/>
          </ac:picMkLst>
        </pc:picChg>
        <pc:picChg chg="add mod">
          <ac:chgData name="Leonie Smith" userId="fed1330f33f5650e" providerId="LiveId" clId="{AAB90BA3-4512-4670-9CCD-990FC2271327}" dt="2023-11-29T08:16:33.612" v="26"/>
          <ac:picMkLst>
            <pc:docMk/>
            <pc:sldMk cId="528652993" sldId="479"/>
            <ac:picMk id="7" creationId="{AF3502CF-7A5D-2AD5-ECEF-0DEA2026A880}"/>
          </ac:picMkLst>
        </pc:picChg>
      </pc:sldChg>
    </pc:docChg>
  </pc:docChgLst>
  <pc:docChgLst>
    <pc:chgData name="Alfred Smith" userId="3c60a3631c0db8ad" providerId="LiveId" clId="{CA5E2BCB-D073-48E1-8E01-B159EFE2AA2E}"/>
    <pc:docChg chg="undo custSel modSld">
      <pc:chgData name="Alfred Smith" userId="3c60a3631c0db8ad" providerId="LiveId" clId="{CA5E2BCB-D073-48E1-8E01-B159EFE2AA2E}" dt="2024-07-15T08:16:47.327" v="94"/>
      <pc:docMkLst>
        <pc:docMk/>
      </pc:docMkLst>
      <pc:sldChg chg="addSp modSp">
        <pc:chgData name="Alfred Smith" userId="3c60a3631c0db8ad" providerId="LiveId" clId="{CA5E2BCB-D073-48E1-8E01-B159EFE2AA2E}" dt="2024-07-15T06:56:06.841" v="4"/>
        <pc:sldMkLst>
          <pc:docMk/>
          <pc:sldMk cId="923867738" sldId="440"/>
        </pc:sldMkLst>
        <pc:spChg chg="add mod">
          <ac:chgData name="Alfred Smith" userId="3c60a3631c0db8ad" providerId="LiveId" clId="{CA5E2BCB-D073-48E1-8E01-B159EFE2AA2E}" dt="2024-07-15T06:55:42.591" v="3"/>
          <ac:spMkLst>
            <pc:docMk/>
            <pc:sldMk cId="923867738" sldId="440"/>
            <ac:spMk id="2" creationId="{407F020A-E80F-F4EE-F9A7-BFE7DE93B17A}"/>
          </ac:spMkLst>
        </pc:spChg>
        <pc:spChg chg="add mod">
          <ac:chgData name="Alfred Smith" userId="3c60a3631c0db8ad" providerId="LiveId" clId="{CA5E2BCB-D073-48E1-8E01-B159EFE2AA2E}" dt="2024-07-15T06:56:06.841" v="4"/>
          <ac:spMkLst>
            <pc:docMk/>
            <pc:sldMk cId="923867738" sldId="440"/>
            <ac:spMk id="5" creationId="{8933705F-07AA-D436-4843-F51DFE019355}"/>
          </ac:spMkLst>
        </pc:spChg>
      </pc:sldChg>
      <pc:sldChg chg="modSp mod">
        <pc:chgData name="Alfred Smith" userId="3c60a3631c0db8ad" providerId="LiveId" clId="{CA5E2BCB-D073-48E1-8E01-B159EFE2AA2E}" dt="2024-07-15T08:09:41.585" v="50" actId="404"/>
        <pc:sldMkLst>
          <pc:docMk/>
          <pc:sldMk cId="3676245138" sldId="441"/>
        </pc:sldMkLst>
        <pc:spChg chg="mod">
          <ac:chgData name="Alfred Smith" userId="3c60a3631c0db8ad" providerId="LiveId" clId="{CA5E2BCB-D073-48E1-8E01-B159EFE2AA2E}" dt="2024-07-15T08:09:41.585" v="50" actId="404"/>
          <ac:spMkLst>
            <pc:docMk/>
            <pc:sldMk cId="3676245138" sldId="441"/>
            <ac:spMk id="4" creationId="{9A13E2D8-2F59-44C1-B1D2-79C300C26DD4}"/>
          </ac:spMkLst>
        </pc:spChg>
        <pc:spChg chg="mod">
          <ac:chgData name="Alfred Smith" userId="3c60a3631c0db8ad" providerId="LiveId" clId="{CA5E2BCB-D073-48E1-8E01-B159EFE2AA2E}" dt="2024-07-15T08:08:34.360" v="47" actId="404"/>
          <ac:spMkLst>
            <pc:docMk/>
            <pc:sldMk cId="3676245138" sldId="441"/>
            <ac:spMk id="6" creationId="{416C064E-628E-47C0-A712-DB178FE9901E}"/>
          </ac:spMkLst>
        </pc:spChg>
      </pc:sldChg>
      <pc:sldChg chg="modSp mod">
        <pc:chgData name="Alfred Smith" userId="3c60a3631c0db8ad" providerId="LiveId" clId="{CA5E2BCB-D073-48E1-8E01-B159EFE2AA2E}" dt="2024-07-15T08:10:08.706" v="53" actId="404"/>
        <pc:sldMkLst>
          <pc:docMk/>
          <pc:sldMk cId="3095902142" sldId="443"/>
        </pc:sldMkLst>
        <pc:spChg chg="mod">
          <ac:chgData name="Alfred Smith" userId="3c60a3631c0db8ad" providerId="LiveId" clId="{CA5E2BCB-D073-48E1-8E01-B159EFE2AA2E}" dt="2024-07-15T08:03:53.069" v="7" actId="6549"/>
          <ac:spMkLst>
            <pc:docMk/>
            <pc:sldMk cId="3095902142" sldId="443"/>
            <ac:spMk id="4" creationId="{9A13E2D8-2F59-44C1-B1D2-79C300C26DD4}"/>
          </ac:spMkLst>
        </pc:spChg>
        <pc:spChg chg="mod">
          <ac:chgData name="Alfred Smith" userId="3c60a3631c0db8ad" providerId="LiveId" clId="{CA5E2BCB-D073-48E1-8E01-B159EFE2AA2E}" dt="2024-07-15T08:10:08.706" v="53" actId="404"/>
          <ac:spMkLst>
            <pc:docMk/>
            <pc:sldMk cId="3095902142" sldId="443"/>
            <ac:spMk id="6" creationId="{416C064E-628E-47C0-A712-DB178FE9901E}"/>
          </ac:spMkLst>
        </pc:spChg>
      </pc:sldChg>
      <pc:sldChg chg="modSp mod">
        <pc:chgData name="Alfred Smith" userId="3c60a3631c0db8ad" providerId="LiveId" clId="{CA5E2BCB-D073-48E1-8E01-B159EFE2AA2E}" dt="2024-07-15T08:12:56.323" v="68" actId="5793"/>
        <pc:sldMkLst>
          <pc:docMk/>
          <pc:sldMk cId="2166098122" sldId="445"/>
        </pc:sldMkLst>
        <pc:spChg chg="mod">
          <ac:chgData name="Alfred Smith" userId="3c60a3631c0db8ad" providerId="LiveId" clId="{CA5E2BCB-D073-48E1-8E01-B159EFE2AA2E}" dt="2024-07-15T08:04:13.239" v="12" actId="5793"/>
          <ac:spMkLst>
            <pc:docMk/>
            <pc:sldMk cId="2166098122" sldId="445"/>
            <ac:spMk id="4" creationId="{9A13E2D8-2F59-44C1-B1D2-79C300C26DD4}"/>
          </ac:spMkLst>
        </pc:spChg>
        <pc:spChg chg="mod">
          <ac:chgData name="Alfred Smith" userId="3c60a3631c0db8ad" providerId="LiveId" clId="{CA5E2BCB-D073-48E1-8E01-B159EFE2AA2E}" dt="2024-07-15T08:12:56.323" v="68" actId="5793"/>
          <ac:spMkLst>
            <pc:docMk/>
            <pc:sldMk cId="2166098122" sldId="445"/>
            <ac:spMk id="6" creationId="{416C064E-628E-47C0-A712-DB178FE9901E}"/>
          </ac:spMkLst>
        </pc:spChg>
      </pc:sldChg>
      <pc:sldChg chg="modSp mod">
        <pc:chgData name="Alfred Smith" userId="3c60a3631c0db8ad" providerId="LiveId" clId="{CA5E2BCB-D073-48E1-8E01-B159EFE2AA2E}" dt="2024-07-15T08:13:23.632" v="73" actId="5793"/>
        <pc:sldMkLst>
          <pc:docMk/>
          <pc:sldMk cId="665805102" sldId="446"/>
        </pc:sldMkLst>
        <pc:spChg chg="mod">
          <ac:chgData name="Alfred Smith" userId="3c60a3631c0db8ad" providerId="LiveId" clId="{CA5E2BCB-D073-48E1-8E01-B159EFE2AA2E}" dt="2024-07-15T08:04:25.804" v="18" actId="20577"/>
          <ac:spMkLst>
            <pc:docMk/>
            <pc:sldMk cId="665805102" sldId="446"/>
            <ac:spMk id="4" creationId="{9A13E2D8-2F59-44C1-B1D2-79C300C26DD4}"/>
          </ac:spMkLst>
        </pc:spChg>
        <pc:spChg chg="mod">
          <ac:chgData name="Alfred Smith" userId="3c60a3631c0db8ad" providerId="LiveId" clId="{CA5E2BCB-D073-48E1-8E01-B159EFE2AA2E}" dt="2024-07-15T08:13:23.632" v="73" actId="5793"/>
          <ac:spMkLst>
            <pc:docMk/>
            <pc:sldMk cId="665805102" sldId="446"/>
            <ac:spMk id="6" creationId="{416C064E-628E-47C0-A712-DB178FE9901E}"/>
          </ac:spMkLst>
        </pc:spChg>
      </pc:sldChg>
      <pc:sldChg chg="modSp mod">
        <pc:chgData name="Alfred Smith" userId="3c60a3631c0db8ad" providerId="LiveId" clId="{CA5E2BCB-D073-48E1-8E01-B159EFE2AA2E}" dt="2024-07-15T08:13:54.529" v="74"/>
        <pc:sldMkLst>
          <pc:docMk/>
          <pc:sldMk cId="2422728137" sldId="447"/>
        </pc:sldMkLst>
        <pc:spChg chg="mod">
          <ac:chgData name="Alfred Smith" userId="3c60a3631c0db8ad" providerId="LiveId" clId="{CA5E2BCB-D073-48E1-8E01-B159EFE2AA2E}" dt="2024-07-15T08:04:36.748" v="19"/>
          <ac:spMkLst>
            <pc:docMk/>
            <pc:sldMk cId="2422728137" sldId="447"/>
            <ac:spMk id="4" creationId="{9A13E2D8-2F59-44C1-B1D2-79C300C26DD4}"/>
          </ac:spMkLst>
        </pc:spChg>
        <pc:spChg chg="mod">
          <ac:chgData name="Alfred Smith" userId="3c60a3631c0db8ad" providerId="LiveId" clId="{CA5E2BCB-D073-48E1-8E01-B159EFE2AA2E}" dt="2024-07-15T08:13:54.529" v="74"/>
          <ac:spMkLst>
            <pc:docMk/>
            <pc:sldMk cId="2422728137" sldId="447"/>
            <ac:spMk id="6" creationId="{416C064E-628E-47C0-A712-DB178FE9901E}"/>
          </ac:spMkLst>
        </pc:spChg>
      </pc:sldChg>
      <pc:sldChg chg="modSp mod">
        <pc:chgData name="Alfred Smith" userId="3c60a3631c0db8ad" providerId="LiveId" clId="{CA5E2BCB-D073-48E1-8E01-B159EFE2AA2E}" dt="2024-07-15T08:14:49.545" v="80" actId="5793"/>
        <pc:sldMkLst>
          <pc:docMk/>
          <pc:sldMk cId="4160448636" sldId="449"/>
        </pc:sldMkLst>
        <pc:spChg chg="mod">
          <ac:chgData name="Alfred Smith" userId="3c60a3631c0db8ad" providerId="LiveId" clId="{CA5E2BCB-D073-48E1-8E01-B159EFE2AA2E}" dt="2024-07-15T08:04:52.740" v="24" actId="5793"/>
          <ac:spMkLst>
            <pc:docMk/>
            <pc:sldMk cId="4160448636" sldId="449"/>
            <ac:spMk id="4" creationId="{9A13E2D8-2F59-44C1-B1D2-79C300C26DD4}"/>
          </ac:spMkLst>
        </pc:spChg>
        <pc:spChg chg="mod">
          <ac:chgData name="Alfred Smith" userId="3c60a3631c0db8ad" providerId="LiveId" clId="{CA5E2BCB-D073-48E1-8E01-B159EFE2AA2E}" dt="2024-07-15T08:14:49.545" v="80" actId="5793"/>
          <ac:spMkLst>
            <pc:docMk/>
            <pc:sldMk cId="4160448636" sldId="449"/>
            <ac:spMk id="6" creationId="{416C064E-628E-47C0-A712-DB178FE9901E}"/>
          </ac:spMkLst>
        </pc:spChg>
      </pc:sldChg>
      <pc:sldChg chg="modSp mod">
        <pc:chgData name="Alfred Smith" userId="3c60a3631c0db8ad" providerId="LiveId" clId="{CA5E2BCB-D073-48E1-8E01-B159EFE2AA2E}" dt="2024-07-15T08:15:11.494" v="83" actId="404"/>
        <pc:sldMkLst>
          <pc:docMk/>
          <pc:sldMk cId="283334129" sldId="453"/>
        </pc:sldMkLst>
        <pc:spChg chg="mod">
          <ac:chgData name="Alfred Smith" userId="3c60a3631c0db8ad" providerId="LiveId" clId="{CA5E2BCB-D073-48E1-8E01-B159EFE2AA2E}" dt="2024-07-15T08:05:26.860" v="27"/>
          <ac:spMkLst>
            <pc:docMk/>
            <pc:sldMk cId="283334129" sldId="453"/>
            <ac:spMk id="4" creationId="{9A13E2D8-2F59-44C1-B1D2-79C300C26DD4}"/>
          </ac:spMkLst>
        </pc:spChg>
        <pc:spChg chg="mod">
          <ac:chgData name="Alfred Smith" userId="3c60a3631c0db8ad" providerId="LiveId" clId="{CA5E2BCB-D073-48E1-8E01-B159EFE2AA2E}" dt="2024-07-15T08:15:11.494" v="83" actId="404"/>
          <ac:spMkLst>
            <pc:docMk/>
            <pc:sldMk cId="283334129" sldId="453"/>
            <ac:spMk id="6" creationId="{416C064E-628E-47C0-A712-DB178FE9901E}"/>
          </ac:spMkLst>
        </pc:spChg>
      </pc:sldChg>
      <pc:sldChg chg="modSp mod">
        <pc:chgData name="Alfred Smith" userId="3c60a3631c0db8ad" providerId="LiveId" clId="{CA5E2BCB-D073-48E1-8E01-B159EFE2AA2E}" dt="2024-07-15T08:15:37.027" v="85" actId="404"/>
        <pc:sldMkLst>
          <pc:docMk/>
          <pc:sldMk cId="1799939013" sldId="455"/>
        </pc:sldMkLst>
        <pc:spChg chg="mod">
          <ac:chgData name="Alfred Smith" userId="3c60a3631c0db8ad" providerId="LiveId" clId="{CA5E2BCB-D073-48E1-8E01-B159EFE2AA2E}" dt="2024-07-15T08:05:39.873" v="28"/>
          <ac:spMkLst>
            <pc:docMk/>
            <pc:sldMk cId="1799939013" sldId="455"/>
            <ac:spMk id="4" creationId="{9A13E2D8-2F59-44C1-B1D2-79C300C26DD4}"/>
          </ac:spMkLst>
        </pc:spChg>
        <pc:spChg chg="mod">
          <ac:chgData name="Alfred Smith" userId="3c60a3631c0db8ad" providerId="LiveId" clId="{CA5E2BCB-D073-48E1-8E01-B159EFE2AA2E}" dt="2024-07-15T08:15:37.027" v="85" actId="404"/>
          <ac:spMkLst>
            <pc:docMk/>
            <pc:sldMk cId="1799939013" sldId="455"/>
            <ac:spMk id="6" creationId="{416C064E-628E-47C0-A712-DB178FE9901E}"/>
          </ac:spMkLst>
        </pc:spChg>
      </pc:sldChg>
      <pc:sldChg chg="modSp mod">
        <pc:chgData name="Alfred Smith" userId="3c60a3631c0db8ad" providerId="LiveId" clId="{CA5E2BCB-D073-48E1-8E01-B159EFE2AA2E}" dt="2024-07-15T08:15:51.612" v="86"/>
        <pc:sldMkLst>
          <pc:docMk/>
          <pc:sldMk cId="2618424304" sldId="457"/>
        </pc:sldMkLst>
        <pc:spChg chg="mod">
          <ac:chgData name="Alfred Smith" userId="3c60a3631c0db8ad" providerId="LiveId" clId="{CA5E2BCB-D073-48E1-8E01-B159EFE2AA2E}" dt="2024-07-15T08:05:54.002" v="30" actId="6549"/>
          <ac:spMkLst>
            <pc:docMk/>
            <pc:sldMk cId="2618424304" sldId="457"/>
            <ac:spMk id="4" creationId="{9A13E2D8-2F59-44C1-B1D2-79C300C26DD4}"/>
          </ac:spMkLst>
        </pc:spChg>
        <pc:spChg chg="mod">
          <ac:chgData name="Alfred Smith" userId="3c60a3631c0db8ad" providerId="LiveId" clId="{CA5E2BCB-D073-48E1-8E01-B159EFE2AA2E}" dt="2024-07-15T08:15:51.612" v="86"/>
          <ac:spMkLst>
            <pc:docMk/>
            <pc:sldMk cId="2618424304" sldId="457"/>
            <ac:spMk id="6" creationId="{416C064E-628E-47C0-A712-DB178FE9901E}"/>
          </ac:spMkLst>
        </pc:spChg>
      </pc:sldChg>
      <pc:sldChg chg="modSp mod">
        <pc:chgData name="Alfred Smith" userId="3c60a3631c0db8ad" providerId="LiveId" clId="{CA5E2BCB-D073-48E1-8E01-B159EFE2AA2E}" dt="2024-07-15T08:16:05.290" v="88" actId="404"/>
        <pc:sldMkLst>
          <pc:docMk/>
          <pc:sldMk cId="783514268" sldId="459"/>
        </pc:sldMkLst>
        <pc:spChg chg="mod">
          <ac:chgData name="Alfred Smith" userId="3c60a3631c0db8ad" providerId="LiveId" clId="{CA5E2BCB-D073-48E1-8E01-B159EFE2AA2E}" dt="2024-07-15T08:06:07.080" v="31"/>
          <ac:spMkLst>
            <pc:docMk/>
            <pc:sldMk cId="783514268" sldId="459"/>
            <ac:spMk id="4" creationId="{9A13E2D8-2F59-44C1-B1D2-79C300C26DD4}"/>
          </ac:spMkLst>
        </pc:spChg>
        <pc:spChg chg="mod">
          <ac:chgData name="Alfred Smith" userId="3c60a3631c0db8ad" providerId="LiveId" clId="{CA5E2BCB-D073-48E1-8E01-B159EFE2AA2E}" dt="2024-07-15T08:16:05.290" v="88" actId="404"/>
          <ac:spMkLst>
            <pc:docMk/>
            <pc:sldMk cId="783514268" sldId="459"/>
            <ac:spMk id="6" creationId="{416C064E-628E-47C0-A712-DB178FE9901E}"/>
          </ac:spMkLst>
        </pc:spChg>
      </pc:sldChg>
      <pc:sldChg chg="addSp delSp modSp mod">
        <pc:chgData name="Alfred Smith" userId="3c60a3631c0db8ad" providerId="LiveId" clId="{CA5E2BCB-D073-48E1-8E01-B159EFE2AA2E}" dt="2024-07-15T06:54:48.339" v="1"/>
        <pc:sldMkLst>
          <pc:docMk/>
          <pc:sldMk cId="3596600315" sldId="468"/>
        </pc:sldMkLst>
        <pc:spChg chg="del">
          <ac:chgData name="Alfred Smith" userId="3c60a3631c0db8ad" providerId="LiveId" clId="{CA5E2BCB-D073-48E1-8E01-B159EFE2AA2E}" dt="2024-07-15T06:54:47.719" v="0" actId="478"/>
          <ac:spMkLst>
            <pc:docMk/>
            <pc:sldMk cId="3596600315" sldId="468"/>
            <ac:spMk id="3" creationId="{0162BEE1-134B-8B70-2BB8-9226F1DF1614}"/>
          </ac:spMkLst>
        </pc:spChg>
        <pc:spChg chg="add mod">
          <ac:chgData name="Alfred Smith" userId="3c60a3631c0db8ad" providerId="LiveId" clId="{CA5E2BCB-D073-48E1-8E01-B159EFE2AA2E}" dt="2024-07-15T06:54:48.339" v="1"/>
          <ac:spMkLst>
            <pc:docMk/>
            <pc:sldMk cId="3596600315" sldId="468"/>
            <ac:spMk id="4" creationId="{72C7E352-45B7-C66D-8CC3-2D63AEF65A24}"/>
          </ac:spMkLst>
        </pc:spChg>
      </pc:sldChg>
      <pc:sldChg chg="modSp mod">
        <pc:chgData name="Alfred Smith" userId="3c60a3631c0db8ad" providerId="LiveId" clId="{CA5E2BCB-D073-48E1-8E01-B159EFE2AA2E}" dt="2024-07-15T08:16:19.591" v="90" actId="404"/>
        <pc:sldMkLst>
          <pc:docMk/>
          <pc:sldMk cId="443467242" sldId="473"/>
        </pc:sldMkLst>
        <pc:spChg chg="mod">
          <ac:chgData name="Alfred Smith" userId="3c60a3631c0db8ad" providerId="LiveId" clId="{CA5E2BCB-D073-48E1-8E01-B159EFE2AA2E}" dt="2024-07-15T08:06:30.513" v="32"/>
          <ac:spMkLst>
            <pc:docMk/>
            <pc:sldMk cId="443467242" sldId="473"/>
            <ac:spMk id="4" creationId="{9A13E2D8-2F59-44C1-B1D2-79C300C26DD4}"/>
          </ac:spMkLst>
        </pc:spChg>
        <pc:spChg chg="mod">
          <ac:chgData name="Alfred Smith" userId="3c60a3631c0db8ad" providerId="LiveId" clId="{CA5E2BCB-D073-48E1-8E01-B159EFE2AA2E}" dt="2024-07-15T08:16:19.591" v="90" actId="404"/>
          <ac:spMkLst>
            <pc:docMk/>
            <pc:sldMk cId="443467242" sldId="473"/>
            <ac:spMk id="6" creationId="{416C064E-628E-47C0-A712-DB178FE9901E}"/>
          </ac:spMkLst>
        </pc:spChg>
      </pc:sldChg>
      <pc:sldChg chg="modSp mod">
        <pc:chgData name="Alfred Smith" userId="3c60a3631c0db8ad" providerId="LiveId" clId="{CA5E2BCB-D073-48E1-8E01-B159EFE2AA2E}" dt="2024-07-15T08:16:37.145" v="93" actId="404"/>
        <pc:sldMkLst>
          <pc:docMk/>
          <pc:sldMk cId="2874070848" sldId="475"/>
        </pc:sldMkLst>
        <pc:spChg chg="mod">
          <ac:chgData name="Alfred Smith" userId="3c60a3631c0db8ad" providerId="LiveId" clId="{CA5E2BCB-D073-48E1-8E01-B159EFE2AA2E}" dt="2024-07-15T08:06:45.586" v="33"/>
          <ac:spMkLst>
            <pc:docMk/>
            <pc:sldMk cId="2874070848" sldId="475"/>
            <ac:spMk id="4" creationId="{9A13E2D8-2F59-44C1-B1D2-79C300C26DD4}"/>
          </ac:spMkLst>
        </pc:spChg>
        <pc:spChg chg="mod">
          <ac:chgData name="Alfred Smith" userId="3c60a3631c0db8ad" providerId="LiveId" clId="{CA5E2BCB-D073-48E1-8E01-B159EFE2AA2E}" dt="2024-07-15T08:16:37.145" v="93" actId="404"/>
          <ac:spMkLst>
            <pc:docMk/>
            <pc:sldMk cId="2874070848" sldId="475"/>
            <ac:spMk id="6" creationId="{416C064E-628E-47C0-A712-DB178FE9901E}"/>
          </ac:spMkLst>
        </pc:spChg>
      </pc:sldChg>
      <pc:sldChg chg="modSp mod">
        <pc:chgData name="Alfred Smith" userId="3c60a3631c0db8ad" providerId="LiveId" clId="{CA5E2BCB-D073-48E1-8E01-B159EFE2AA2E}" dt="2024-07-15T08:16:47.327" v="94"/>
        <pc:sldMkLst>
          <pc:docMk/>
          <pc:sldMk cId="2367797654" sldId="477"/>
        </pc:sldMkLst>
        <pc:spChg chg="mod">
          <ac:chgData name="Alfred Smith" userId="3c60a3631c0db8ad" providerId="LiveId" clId="{CA5E2BCB-D073-48E1-8E01-B159EFE2AA2E}" dt="2024-07-15T08:07:02.556" v="35" actId="6549"/>
          <ac:spMkLst>
            <pc:docMk/>
            <pc:sldMk cId="2367797654" sldId="477"/>
            <ac:spMk id="4" creationId="{9A13E2D8-2F59-44C1-B1D2-79C300C26DD4}"/>
          </ac:spMkLst>
        </pc:spChg>
        <pc:spChg chg="mod">
          <ac:chgData name="Alfred Smith" userId="3c60a3631c0db8ad" providerId="LiveId" clId="{CA5E2BCB-D073-48E1-8E01-B159EFE2AA2E}" dt="2024-07-15T08:16:47.327" v="94"/>
          <ac:spMkLst>
            <pc:docMk/>
            <pc:sldMk cId="2367797654" sldId="477"/>
            <ac:spMk id="6" creationId="{416C064E-628E-47C0-A712-DB178FE9901E}"/>
          </ac:spMkLst>
        </pc:spChg>
      </pc:sldChg>
      <pc:sldChg chg="modSp mod">
        <pc:chgData name="Alfred Smith" userId="3c60a3631c0db8ad" providerId="LiveId" clId="{CA5E2BCB-D073-48E1-8E01-B159EFE2AA2E}" dt="2024-07-15T08:14:53.714" v="81"/>
        <pc:sldMkLst>
          <pc:docMk/>
          <pc:sldMk cId="528652993" sldId="479"/>
        </pc:sldMkLst>
        <pc:spChg chg="mod">
          <ac:chgData name="Alfred Smith" userId="3c60a3631c0db8ad" providerId="LiveId" clId="{CA5E2BCB-D073-48E1-8E01-B159EFE2AA2E}" dt="2024-07-15T08:05:05.694" v="26" actId="6549"/>
          <ac:spMkLst>
            <pc:docMk/>
            <pc:sldMk cId="528652993" sldId="479"/>
            <ac:spMk id="4" creationId="{9A13E2D8-2F59-44C1-B1D2-79C300C26DD4}"/>
          </ac:spMkLst>
        </pc:spChg>
        <pc:spChg chg="mod">
          <ac:chgData name="Alfred Smith" userId="3c60a3631c0db8ad" providerId="LiveId" clId="{CA5E2BCB-D073-48E1-8E01-B159EFE2AA2E}" dt="2024-07-15T08:14:53.714" v="81"/>
          <ac:spMkLst>
            <pc:docMk/>
            <pc:sldMk cId="528652993" sldId="479"/>
            <ac:spMk id="6" creationId="{416C064E-628E-47C0-A712-DB178FE9901E}"/>
          </ac:spMkLst>
        </pc:spChg>
      </pc:sldChg>
    </pc:docChg>
  </pc:docChgLst>
  <pc:docChgLst>
    <pc:chgData name="Leonie Smith" userId="fed1330f33f5650e" providerId="LiveId" clId="{412C3DA0-7E7B-41B3-B41F-41A79C0D1362}"/>
    <pc:docChg chg="addSld modSld">
      <pc:chgData name="Leonie Smith" userId="fed1330f33f5650e" providerId="LiveId" clId="{412C3DA0-7E7B-41B3-B41F-41A79C0D1362}" dt="2022-05-04T05:34:34.272" v="1"/>
      <pc:docMkLst>
        <pc:docMk/>
      </pc:docMkLst>
      <pc:sldChg chg="add">
        <pc:chgData name="Leonie Smith" userId="fed1330f33f5650e" providerId="LiveId" clId="{412C3DA0-7E7B-41B3-B41F-41A79C0D1362}" dt="2022-05-04T05:34:34.272" v="1"/>
        <pc:sldMkLst>
          <pc:docMk/>
          <pc:sldMk cId="443467242" sldId="473"/>
        </pc:sldMkLst>
      </pc:sldChg>
      <pc:sldChg chg="delSp add setBg delDesignElem">
        <pc:chgData name="Leonie Smith" userId="fed1330f33f5650e" providerId="LiveId" clId="{412C3DA0-7E7B-41B3-B41F-41A79C0D1362}" dt="2022-05-04T05:34:34.272" v="1"/>
        <pc:sldMkLst>
          <pc:docMk/>
          <pc:sldMk cId="1092185692" sldId="474"/>
        </pc:sldMkLst>
        <pc:spChg chg="del">
          <ac:chgData name="Leonie Smith" userId="fed1330f33f5650e" providerId="LiveId" clId="{412C3DA0-7E7B-41B3-B41F-41A79C0D1362}" dt="2022-05-04T05:34:34.272" v="1"/>
          <ac:spMkLst>
            <pc:docMk/>
            <pc:sldMk cId="1092185692" sldId="474"/>
            <ac:spMk id="11" creationId="{42A4FC2C-047E-45A5-965D-8E1E3BF09BC6}"/>
          </ac:spMkLst>
        </pc:spChg>
      </pc:sldChg>
      <pc:sldChg chg="add">
        <pc:chgData name="Leonie Smith" userId="fed1330f33f5650e" providerId="LiveId" clId="{412C3DA0-7E7B-41B3-B41F-41A79C0D1362}" dt="2022-05-04T05:34:34.272" v="1"/>
        <pc:sldMkLst>
          <pc:docMk/>
          <pc:sldMk cId="2874070848" sldId="475"/>
        </pc:sldMkLst>
      </pc:sldChg>
      <pc:sldChg chg="add">
        <pc:chgData name="Leonie Smith" userId="fed1330f33f5650e" providerId="LiveId" clId="{412C3DA0-7E7B-41B3-B41F-41A79C0D1362}" dt="2022-05-04T05:34:34.272" v="1"/>
        <pc:sldMkLst>
          <pc:docMk/>
          <pc:sldMk cId="2388123200" sldId="476"/>
        </pc:sldMkLst>
      </pc:sldChg>
      <pc:sldChg chg="add">
        <pc:chgData name="Leonie Smith" userId="fed1330f33f5650e" providerId="LiveId" clId="{412C3DA0-7E7B-41B3-B41F-41A79C0D1362}" dt="2022-05-04T05:34:34.272" v="1"/>
        <pc:sldMkLst>
          <pc:docMk/>
          <pc:sldMk cId="2367797654" sldId="477"/>
        </pc:sldMkLst>
      </pc:sldChg>
      <pc:sldChg chg="add">
        <pc:chgData name="Leonie Smith" userId="fed1330f33f5650e" providerId="LiveId" clId="{412C3DA0-7E7B-41B3-B41F-41A79C0D1362}" dt="2022-05-04T05:34:34.272" v="1"/>
        <pc:sldMkLst>
          <pc:docMk/>
          <pc:sldMk cId="575739094" sldId="478"/>
        </pc:sldMkLst>
      </pc:sldChg>
    </pc:docChg>
  </pc:docChgLst>
  <pc:docChgLst>
    <pc:chgData name="Leonie Smith" userId="fed1330f33f5650e" providerId="LiveId" clId="{975EF2D9-D2A3-4977-B516-F03E84B7C4D7}"/>
    <pc:docChg chg="custSel addSld modSld">
      <pc:chgData name="Leonie Smith" userId="fed1330f33f5650e" providerId="LiveId" clId="{975EF2D9-D2A3-4977-B516-F03E84B7C4D7}" dt="2022-06-27T18:14:15.925" v="177" actId="20577"/>
      <pc:docMkLst>
        <pc:docMk/>
      </pc:docMkLst>
      <pc:sldChg chg="addSp modSp mod">
        <pc:chgData name="Leonie Smith" userId="fed1330f33f5650e" providerId="LiveId" clId="{975EF2D9-D2A3-4977-B516-F03E84B7C4D7}" dt="2022-06-27T18:08:13.048" v="122" actId="1076"/>
        <pc:sldMkLst>
          <pc:docMk/>
          <pc:sldMk cId="3261377596" sldId="438"/>
        </pc:sldMkLst>
        <pc:spChg chg="add mod">
          <ac:chgData name="Leonie Smith" userId="fed1330f33f5650e" providerId="LiveId" clId="{975EF2D9-D2A3-4977-B516-F03E84B7C4D7}" dt="2022-06-27T18:08:13.048" v="122" actId="1076"/>
          <ac:spMkLst>
            <pc:docMk/>
            <pc:sldMk cId="3261377596" sldId="438"/>
            <ac:spMk id="7" creationId="{67C5A3FA-282A-2267-3243-7A60989EAB57}"/>
          </ac:spMkLst>
        </pc:spChg>
      </pc:sldChg>
      <pc:sldChg chg="addSp modSp">
        <pc:chgData name="Leonie Smith" userId="fed1330f33f5650e" providerId="LiveId" clId="{975EF2D9-D2A3-4977-B516-F03E84B7C4D7}" dt="2022-06-15T06:53:37.030" v="1"/>
        <pc:sldMkLst>
          <pc:docMk/>
          <pc:sldMk cId="3759221820" sldId="439"/>
        </pc:sldMkLst>
        <pc:picChg chg="add mod">
          <ac:chgData name="Leonie Smith" userId="fed1330f33f5650e" providerId="LiveId" clId="{975EF2D9-D2A3-4977-B516-F03E84B7C4D7}" dt="2022-06-15T06:53:37.030" v="1"/>
          <ac:picMkLst>
            <pc:docMk/>
            <pc:sldMk cId="3759221820" sldId="439"/>
            <ac:picMk id="2" creationId="{5DE42B56-2441-55C8-A8BC-65BA3F2DBB36}"/>
          </ac:picMkLst>
        </pc:picChg>
      </pc:sldChg>
      <pc:sldChg chg="addSp modSp">
        <pc:chgData name="Leonie Smith" userId="fed1330f33f5650e" providerId="LiveId" clId="{975EF2D9-D2A3-4977-B516-F03E84B7C4D7}" dt="2022-06-27T18:08:18.822" v="123"/>
        <pc:sldMkLst>
          <pc:docMk/>
          <pc:sldMk cId="923867738" sldId="440"/>
        </pc:sldMkLst>
        <pc:spChg chg="add mod">
          <ac:chgData name="Leonie Smith" userId="fed1330f33f5650e" providerId="LiveId" clId="{975EF2D9-D2A3-4977-B516-F03E84B7C4D7}" dt="2022-06-27T18:08:18.822" v="123"/>
          <ac:spMkLst>
            <pc:docMk/>
            <pc:sldMk cId="923867738" sldId="440"/>
            <ac:spMk id="7" creationId="{AF4A81C4-B4E8-9FEB-D0CC-178D49ECB95C}"/>
          </ac:spMkLst>
        </pc:spChg>
      </pc:sldChg>
      <pc:sldChg chg="addSp delSp modSp modTransition modAnim">
        <pc:chgData name="Leonie Smith" userId="fed1330f33f5650e" providerId="LiveId" clId="{975EF2D9-D2A3-4977-B516-F03E84B7C4D7}" dt="2022-06-15T06:55:34.049" v="4"/>
        <pc:sldMkLst>
          <pc:docMk/>
          <pc:sldMk cId="3676245138" sldId="441"/>
        </pc:sldMkLst>
        <pc:picChg chg="add del mod">
          <ac:chgData name="Leonie Smith" userId="fed1330f33f5650e" providerId="LiveId" clId="{975EF2D9-D2A3-4977-B516-F03E84B7C4D7}" dt="2022-06-15T06:55:13.698" v="3"/>
          <ac:picMkLst>
            <pc:docMk/>
            <pc:sldMk cId="3676245138" sldId="441"/>
            <ac:picMk id="2" creationId="{E25812E3-34D3-1C77-3275-6591D68B072D}"/>
          </ac:picMkLst>
        </pc:picChg>
        <pc:picChg chg="add mod">
          <ac:chgData name="Leonie Smith" userId="fed1330f33f5650e" providerId="LiveId" clId="{975EF2D9-D2A3-4977-B516-F03E84B7C4D7}" dt="2022-06-15T06:55:34.049" v="4"/>
          <ac:picMkLst>
            <pc:docMk/>
            <pc:sldMk cId="3676245138" sldId="441"/>
            <ac:picMk id="3" creationId="{A8A99018-A0F8-C2A9-295E-55773B7D9D2F}"/>
          </ac:picMkLst>
        </pc:picChg>
      </pc:sldChg>
      <pc:sldChg chg="addSp modSp mod">
        <pc:chgData name="Leonie Smith" userId="fed1330f33f5650e" providerId="LiveId" clId="{975EF2D9-D2A3-4977-B516-F03E84B7C4D7}" dt="2022-06-27T18:11:40.770" v="141" actId="20577"/>
        <pc:sldMkLst>
          <pc:docMk/>
          <pc:sldMk cId="2180228365" sldId="442"/>
        </pc:sldMkLst>
        <pc:spChg chg="add mod">
          <ac:chgData name="Leonie Smith" userId="fed1330f33f5650e" providerId="LiveId" clId="{975EF2D9-D2A3-4977-B516-F03E84B7C4D7}" dt="2022-06-27T18:11:40.770" v="141" actId="20577"/>
          <ac:spMkLst>
            <pc:docMk/>
            <pc:sldMk cId="2180228365" sldId="442"/>
            <ac:spMk id="7" creationId="{ACFB8307-CB10-E421-CEC2-32EE985FDFEC}"/>
          </ac:spMkLst>
        </pc:spChg>
      </pc:sldChg>
      <pc:sldChg chg="addSp delSp modSp modTransition modAnim">
        <pc:chgData name="Leonie Smith" userId="fed1330f33f5650e" providerId="LiveId" clId="{975EF2D9-D2A3-4977-B516-F03E84B7C4D7}" dt="2022-06-15T07:02:39.016" v="17"/>
        <pc:sldMkLst>
          <pc:docMk/>
          <pc:sldMk cId="3095902142" sldId="443"/>
        </pc:sldMkLst>
        <pc:picChg chg="add del mod">
          <ac:chgData name="Leonie Smith" userId="fed1330f33f5650e" providerId="LiveId" clId="{975EF2D9-D2A3-4977-B516-F03E84B7C4D7}" dt="2022-06-15T06:57:29.037" v="6"/>
          <ac:picMkLst>
            <pc:docMk/>
            <pc:sldMk cId="3095902142" sldId="443"/>
            <ac:picMk id="2" creationId="{F9A496D5-CAA0-1B70-2608-B815387E59D1}"/>
          </ac:picMkLst>
        </pc:picChg>
        <pc:picChg chg="add del mod">
          <ac:chgData name="Leonie Smith" userId="fed1330f33f5650e" providerId="LiveId" clId="{975EF2D9-D2A3-4977-B516-F03E84B7C4D7}" dt="2022-06-15T06:58:15.972" v="8"/>
          <ac:picMkLst>
            <pc:docMk/>
            <pc:sldMk cId="3095902142" sldId="443"/>
            <ac:picMk id="3" creationId="{45A15B53-684D-E290-98FF-A4A423B7B8BF}"/>
          </ac:picMkLst>
        </pc:picChg>
        <pc:picChg chg="add del mod">
          <ac:chgData name="Leonie Smith" userId="fed1330f33f5650e" providerId="LiveId" clId="{975EF2D9-D2A3-4977-B516-F03E84B7C4D7}" dt="2022-06-15T07:00:14.401" v="10"/>
          <ac:picMkLst>
            <pc:docMk/>
            <pc:sldMk cId="3095902142" sldId="443"/>
            <ac:picMk id="5" creationId="{4A77B469-E0BB-87A5-F624-B28E06B46BDA}"/>
          </ac:picMkLst>
        </pc:picChg>
        <pc:picChg chg="add del mod">
          <ac:chgData name="Leonie Smith" userId="fed1330f33f5650e" providerId="LiveId" clId="{975EF2D9-D2A3-4977-B516-F03E84B7C4D7}" dt="2022-06-15T07:00:44.123" v="12"/>
          <ac:picMkLst>
            <pc:docMk/>
            <pc:sldMk cId="3095902142" sldId="443"/>
            <ac:picMk id="7" creationId="{011768C0-1160-4C81-1E6D-1124C7266FC9}"/>
          </ac:picMkLst>
        </pc:picChg>
        <pc:picChg chg="add del mod">
          <ac:chgData name="Leonie Smith" userId="fed1330f33f5650e" providerId="LiveId" clId="{975EF2D9-D2A3-4977-B516-F03E84B7C4D7}" dt="2022-06-15T07:01:14.785" v="14"/>
          <ac:picMkLst>
            <pc:docMk/>
            <pc:sldMk cId="3095902142" sldId="443"/>
            <ac:picMk id="8" creationId="{05BAFE57-2040-22BC-3C76-C1BC4124CA3C}"/>
          </ac:picMkLst>
        </pc:picChg>
        <pc:picChg chg="add del mod">
          <ac:chgData name="Leonie Smith" userId="fed1330f33f5650e" providerId="LiveId" clId="{975EF2D9-D2A3-4977-B516-F03E84B7C4D7}" dt="2022-06-15T07:02:15.071" v="16"/>
          <ac:picMkLst>
            <pc:docMk/>
            <pc:sldMk cId="3095902142" sldId="443"/>
            <ac:picMk id="9" creationId="{BEEAA1E4-C72A-930B-3089-CD9D08182745}"/>
          </ac:picMkLst>
        </pc:picChg>
        <pc:picChg chg="add mod">
          <ac:chgData name="Leonie Smith" userId="fed1330f33f5650e" providerId="LiveId" clId="{975EF2D9-D2A3-4977-B516-F03E84B7C4D7}" dt="2022-06-15T07:02:39.016" v="17"/>
          <ac:picMkLst>
            <pc:docMk/>
            <pc:sldMk cId="3095902142" sldId="443"/>
            <ac:picMk id="10" creationId="{D72AE6D3-F810-BD57-11DE-84507C3F1F4F}"/>
          </ac:picMkLst>
        </pc:picChg>
      </pc:sldChg>
      <pc:sldChg chg="addSp modSp mod">
        <pc:chgData name="Leonie Smith" userId="fed1330f33f5650e" providerId="LiveId" clId="{975EF2D9-D2A3-4977-B516-F03E84B7C4D7}" dt="2022-06-27T18:11:51.267" v="143" actId="20577"/>
        <pc:sldMkLst>
          <pc:docMk/>
          <pc:sldMk cId="1718612039" sldId="444"/>
        </pc:sldMkLst>
        <pc:spChg chg="add mod">
          <ac:chgData name="Leonie Smith" userId="fed1330f33f5650e" providerId="LiveId" clId="{975EF2D9-D2A3-4977-B516-F03E84B7C4D7}" dt="2022-06-27T18:11:51.267" v="143" actId="20577"/>
          <ac:spMkLst>
            <pc:docMk/>
            <pc:sldMk cId="1718612039" sldId="444"/>
            <ac:spMk id="7" creationId="{AA1066D3-F7AE-2D18-C3FE-94013D69B586}"/>
          </ac:spMkLst>
        </pc:spChg>
      </pc:sldChg>
      <pc:sldChg chg="addSp delSp modSp modTransition modAnim">
        <pc:chgData name="Leonie Smith" userId="fed1330f33f5650e" providerId="LiveId" clId="{975EF2D9-D2A3-4977-B516-F03E84B7C4D7}" dt="2022-06-15T07:03:53.088" v="20"/>
        <pc:sldMkLst>
          <pc:docMk/>
          <pc:sldMk cId="2166098122" sldId="445"/>
        </pc:sldMkLst>
        <pc:picChg chg="add del mod">
          <ac:chgData name="Leonie Smith" userId="fed1330f33f5650e" providerId="LiveId" clId="{975EF2D9-D2A3-4977-B516-F03E84B7C4D7}" dt="2022-06-15T07:03:41.787" v="19"/>
          <ac:picMkLst>
            <pc:docMk/>
            <pc:sldMk cId="2166098122" sldId="445"/>
            <ac:picMk id="2" creationId="{443A9D81-A255-3845-A641-63BFABEDE2DF}"/>
          </ac:picMkLst>
        </pc:picChg>
        <pc:picChg chg="add mod">
          <ac:chgData name="Leonie Smith" userId="fed1330f33f5650e" providerId="LiveId" clId="{975EF2D9-D2A3-4977-B516-F03E84B7C4D7}" dt="2022-06-15T07:03:53.088" v="20"/>
          <ac:picMkLst>
            <pc:docMk/>
            <pc:sldMk cId="2166098122" sldId="445"/>
            <ac:picMk id="3" creationId="{56B019B8-BC19-BB93-476B-E8357D9DC9F5}"/>
          </ac:picMkLst>
        </pc:picChg>
      </pc:sldChg>
      <pc:sldChg chg="addSp delSp modSp modTransition modAnim">
        <pc:chgData name="Leonie Smith" userId="fed1330f33f5650e" providerId="LiveId" clId="{975EF2D9-D2A3-4977-B516-F03E84B7C4D7}" dt="2022-06-15T07:05:56.262" v="25"/>
        <pc:sldMkLst>
          <pc:docMk/>
          <pc:sldMk cId="665805102" sldId="446"/>
        </pc:sldMkLst>
        <pc:picChg chg="add del mod">
          <ac:chgData name="Leonie Smith" userId="fed1330f33f5650e" providerId="LiveId" clId="{975EF2D9-D2A3-4977-B516-F03E84B7C4D7}" dt="2022-06-15T07:05:31.759" v="22"/>
          <ac:picMkLst>
            <pc:docMk/>
            <pc:sldMk cId="665805102" sldId="446"/>
            <ac:picMk id="2" creationId="{FB82C5E6-E70C-6D9F-8DBB-61C22DA89E04}"/>
          </ac:picMkLst>
        </pc:picChg>
        <pc:picChg chg="add del mod">
          <ac:chgData name="Leonie Smith" userId="fed1330f33f5650e" providerId="LiveId" clId="{975EF2D9-D2A3-4977-B516-F03E84B7C4D7}" dt="2022-06-15T07:05:42.671" v="24"/>
          <ac:picMkLst>
            <pc:docMk/>
            <pc:sldMk cId="665805102" sldId="446"/>
            <ac:picMk id="3" creationId="{652F2D54-1BBE-943A-E9C3-E932B13797FC}"/>
          </ac:picMkLst>
        </pc:picChg>
        <pc:picChg chg="add mod">
          <ac:chgData name="Leonie Smith" userId="fed1330f33f5650e" providerId="LiveId" clId="{975EF2D9-D2A3-4977-B516-F03E84B7C4D7}" dt="2022-06-15T07:05:56.262" v="25"/>
          <ac:picMkLst>
            <pc:docMk/>
            <pc:sldMk cId="665805102" sldId="446"/>
            <ac:picMk id="5" creationId="{09252FF3-76DB-EA63-F47A-179866219BAF}"/>
          </ac:picMkLst>
        </pc:picChg>
      </pc:sldChg>
      <pc:sldChg chg="addSp delSp modSp modTransition modAnim">
        <pc:chgData name="Leonie Smith" userId="fed1330f33f5650e" providerId="LiveId" clId="{975EF2D9-D2A3-4977-B516-F03E84B7C4D7}" dt="2022-06-15T07:06:55.456" v="28"/>
        <pc:sldMkLst>
          <pc:docMk/>
          <pc:sldMk cId="2422728137" sldId="447"/>
        </pc:sldMkLst>
        <pc:picChg chg="add del mod">
          <ac:chgData name="Leonie Smith" userId="fed1330f33f5650e" providerId="LiveId" clId="{975EF2D9-D2A3-4977-B516-F03E84B7C4D7}" dt="2022-06-15T07:06:45.177" v="27"/>
          <ac:picMkLst>
            <pc:docMk/>
            <pc:sldMk cId="2422728137" sldId="447"/>
            <ac:picMk id="2" creationId="{77B5165F-94B1-CE95-BC47-BADB2CF0079F}"/>
          </ac:picMkLst>
        </pc:picChg>
        <pc:picChg chg="add mod">
          <ac:chgData name="Leonie Smith" userId="fed1330f33f5650e" providerId="LiveId" clId="{975EF2D9-D2A3-4977-B516-F03E84B7C4D7}" dt="2022-06-15T07:06:55.456" v="28"/>
          <ac:picMkLst>
            <pc:docMk/>
            <pc:sldMk cId="2422728137" sldId="447"/>
            <ac:picMk id="3" creationId="{DDFAAE40-B5CC-EC76-DF97-E2600E5C93FB}"/>
          </ac:picMkLst>
        </pc:picChg>
      </pc:sldChg>
      <pc:sldChg chg="addSp delSp modSp mod">
        <pc:chgData name="Leonie Smith" userId="fed1330f33f5650e" providerId="LiveId" clId="{975EF2D9-D2A3-4977-B516-F03E84B7C4D7}" dt="2022-06-27T18:12:29.053" v="149" actId="20577"/>
        <pc:sldMkLst>
          <pc:docMk/>
          <pc:sldMk cId="843663555" sldId="448"/>
        </pc:sldMkLst>
        <pc:spChg chg="del">
          <ac:chgData name="Leonie Smith" userId="fed1330f33f5650e" providerId="LiveId" clId="{975EF2D9-D2A3-4977-B516-F03E84B7C4D7}" dt="2022-06-27T18:09:23.578" v="131" actId="21"/>
          <ac:spMkLst>
            <pc:docMk/>
            <pc:sldMk cId="843663555" sldId="448"/>
            <ac:spMk id="6" creationId="{416C064E-628E-47C0-A712-DB178FE9901E}"/>
          </ac:spMkLst>
        </pc:spChg>
        <pc:spChg chg="add mod">
          <ac:chgData name="Leonie Smith" userId="fed1330f33f5650e" providerId="LiveId" clId="{975EF2D9-D2A3-4977-B516-F03E84B7C4D7}" dt="2022-06-27T18:12:29.053" v="149" actId="20577"/>
          <ac:spMkLst>
            <pc:docMk/>
            <pc:sldMk cId="843663555" sldId="448"/>
            <ac:spMk id="7" creationId="{C809EF7A-C146-E13E-7613-53C88FC4F358}"/>
          </ac:spMkLst>
        </pc:spChg>
      </pc:sldChg>
      <pc:sldChg chg="addSp delSp modSp mod modTransition modAnim">
        <pc:chgData name="Leonie Smith" userId="fed1330f33f5650e" providerId="LiveId" clId="{975EF2D9-D2A3-4977-B516-F03E84B7C4D7}" dt="2022-06-16T04:52:38.787" v="97" actId="21"/>
        <pc:sldMkLst>
          <pc:docMk/>
          <pc:sldMk cId="4160448636" sldId="449"/>
        </pc:sldMkLst>
        <pc:spChg chg="mod">
          <ac:chgData name="Leonie Smith" userId="fed1330f33f5650e" providerId="LiveId" clId="{975EF2D9-D2A3-4977-B516-F03E84B7C4D7}" dt="2022-06-16T04:52:26.375" v="96" actId="6549"/>
          <ac:spMkLst>
            <pc:docMk/>
            <pc:sldMk cId="4160448636" sldId="449"/>
            <ac:spMk id="4" creationId="{9A13E2D8-2F59-44C1-B1D2-79C300C26DD4}"/>
          </ac:spMkLst>
        </pc:spChg>
        <pc:spChg chg="mod">
          <ac:chgData name="Leonie Smith" userId="fed1330f33f5650e" providerId="LiveId" clId="{975EF2D9-D2A3-4977-B516-F03E84B7C4D7}" dt="2022-06-16T04:52:38.787" v="97" actId="21"/>
          <ac:spMkLst>
            <pc:docMk/>
            <pc:sldMk cId="4160448636" sldId="449"/>
            <ac:spMk id="6" creationId="{416C064E-628E-47C0-A712-DB178FE9901E}"/>
          </ac:spMkLst>
        </pc:spChg>
        <pc:picChg chg="add del mod">
          <ac:chgData name="Leonie Smith" userId="fed1330f33f5650e" providerId="LiveId" clId="{975EF2D9-D2A3-4977-B516-F03E84B7C4D7}" dt="2022-06-15T07:07:32.163" v="30"/>
          <ac:picMkLst>
            <pc:docMk/>
            <pc:sldMk cId="4160448636" sldId="449"/>
            <ac:picMk id="2" creationId="{2903FE05-E6FE-7E60-2D8C-507C3B5BAAD4}"/>
          </ac:picMkLst>
        </pc:picChg>
        <pc:picChg chg="add del mod">
          <ac:chgData name="Leonie Smith" userId="fed1330f33f5650e" providerId="LiveId" clId="{975EF2D9-D2A3-4977-B516-F03E84B7C4D7}" dt="2022-06-15T07:07:41.035" v="32"/>
          <ac:picMkLst>
            <pc:docMk/>
            <pc:sldMk cId="4160448636" sldId="449"/>
            <ac:picMk id="3" creationId="{811FE621-69B2-DDEE-775B-9303C822D859}"/>
          </ac:picMkLst>
        </pc:picChg>
        <pc:picChg chg="add del mod">
          <ac:chgData name="Leonie Smith" userId="fed1330f33f5650e" providerId="LiveId" clId="{975EF2D9-D2A3-4977-B516-F03E84B7C4D7}" dt="2022-06-15T07:07:51.255" v="34"/>
          <ac:picMkLst>
            <pc:docMk/>
            <pc:sldMk cId="4160448636" sldId="449"/>
            <ac:picMk id="5" creationId="{F2891C50-D4BB-BDC5-9358-F679A20AF9E2}"/>
          </ac:picMkLst>
        </pc:picChg>
        <pc:picChg chg="add mod">
          <ac:chgData name="Leonie Smith" userId="fed1330f33f5650e" providerId="LiveId" clId="{975EF2D9-D2A3-4977-B516-F03E84B7C4D7}" dt="2022-06-15T07:08:02.208" v="35"/>
          <ac:picMkLst>
            <pc:docMk/>
            <pc:sldMk cId="4160448636" sldId="449"/>
            <ac:picMk id="7" creationId="{2DC6F3D4-834A-5252-3B90-A55B1F240D15}"/>
          </ac:picMkLst>
        </pc:picChg>
      </pc:sldChg>
      <pc:sldChg chg="addSp modSp mod">
        <pc:chgData name="Leonie Smith" userId="fed1330f33f5650e" providerId="LiveId" clId="{975EF2D9-D2A3-4977-B516-F03E84B7C4D7}" dt="2022-06-27T18:12:38.405" v="151" actId="20577"/>
        <pc:sldMkLst>
          <pc:docMk/>
          <pc:sldMk cId="538051216" sldId="450"/>
        </pc:sldMkLst>
        <pc:spChg chg="add mod">
          <ac:chgData name="Leonie Smith" userId="fed1330f33f5650e" providerId="LiveId" clId="{975EF2D9-D2A3-4977-B516-F03E84B7C4D7}" dt="2022-06-27T18:12:38.405" v="151" actId="20577"/>
          <ac:spMkLst>
            <pc:docMk/>
            <pc:sldMk cId="538051216" sldId="450"/>
            <ac:spMk id="5" creationId="{256D6E65-E894-36FB-7A06-7B76AAA31162}"/>
          </ac:spMkLst>
        </pc:spChg>
        <pc:picChg chg="mod">
          <ac:chgData name="Leonie Smith" userId="fed1330f33f5650e" providerId="LiveId" clId="{975EF2D9-D2A3-4977-B516-F03E84B7C4D7}" dt="2022-06-16T04:53:04.983" v="100" actId="14100"/>
          <ac:picMkLst>
            <pc:docMk/>
            <pc:sldMk cId="538051216" sldId="450"/>
            <ac:picMk id="3" creationId="{6BB8DA92-7416-05E1-E5C0-7717F8F41217}"/>
          </ac:picMkLst>
        </pc:picChg>
      </pc:sldChg>
      <pc:sldChg chg="addSp delSp modSp modTransition modAnim">
        <pc:chgData name="Leonie Smith" userId="fed1330f33f5650e" providerId="LiveId" clId="{975EF2D9-D2A3-4977-B516-F03E84B7C4D7}" dt="2022-06-15T07:10:57.397" v="41"/>
        <pc:sldMkLst>
          <pc:docMk/>
          <pc:sldMk cId="283334129" sldId="453"/>
        </pc:sldMkLst>
        <pc:picChg chg="add del mod">
          <ac:chgData name="Leonie Smith" userId="fed1330f33f5650e" providerId="LiveId" clId="{975EF2D9-D2A3-4977-B516-F03E84B7C4D7}" dt="2022-06-15T07:10:39.274" v="40"/>
          <ac:picMkLst>
            <pc:docMk/>
            <pc:sldMk cId="283334129" sldId="453"/>
            <ac:picMk id="2" creationId="{9D4B8AA1-7E83-B358-AE3C-C3D30AAD6FE3}"/>
          </ac:picMkLst>
        </pc:picChg>
        <pc:picChg chg="add mod">
          <ac:chgData name="Leonie Smith" userId="fed1330f33f5650e" providerId="LiveId" clId="{975EF2D9-D2A3-4977-B516-F03E84B7C4D7}" dt="2022-06-15T07:10:57.397" v="41"/>
          <ac:picMkLst>
            <pc:docMk/>
            <pc:sldMk cId="283334129" sldId="453"/>
            <ac:picMk id="3" creationId="{1A6F45FE-B724-9782-73AC-46229B9F7527}"/>
          </ac:picMkLst>
        </pc:picChg>
      </pc:sldChg>
      <pc:sldChg chg="addSp delSp modSp mod">
        <pc:chgData name="Leonie Smith" userId="fed1330f33f5650e" providerId="LiveId" clId="{975EF2D9-D2A3-4977-B516-F03E84B7C4D7}" dt="2022-06-27T18:13:04.074" v="155" actId="20577"/>
        <pc:sldMkLst>
          <pc:docMk/>
          <pc:sldMk cId="2511564658" sldId="454"/>
        </pc:sldMkLst>
        <pc:spChg chg="add mod">
          <ac:chgData name="Leonie Smith" userId="fed1330f33f5650e" providerId="LiveId" clId="{975EF2D9-D2A3-4977-B516-F03E84B7C4D7}" dt="2022-06-27T18:13:04.074" v="155" actId="20577"/>
          <ac:spMkLst>
            <pc:docMk/>
            <pc:sldMk cId="2511564658" sldId="454"/>
            <ac:spMk id="7" creationId="{0DB1AAFE-6CDD-8898-6CE7-23FBAEADAFF2}"/>
          </ac:spMkLst>
        </pc:spChg>
        <pc:picChg chg="del">
          <ac:chgData name="Leonie Smith" userId="fed1330f33f5650e" providerId="LiveId" clId="{975EF2D9-D2A3-4977-B516-F03E84B7C4D7}" dt="2022-06-27T18:10:27.723" v="136" actId="21"/>
          <ac:picMkLst>
            <pc:docMk/>
            <pc:sldMk cId="2511564658" sldId="454"/>
            <ac:picMk id="3" creationId="{49656C82-57B8-6213-1166-623400CE75CA}"/>
          </ac:picMkLst>
        </pc:picChg>
        <pc:picChg chg="add mod">
          <ac:chgData name="Leonie Smith" userId="fed1330f33f5650e" providerId="LiveId" clId="{975EF2D9-D2A3-4977-B516-F03E84B7C4D7}" dt="2022-06-27T18:10:45.177" v="138" actId="1076"/>
          <ac:picMkLst>
            <pc:docMk/>
            <pc:sldMk cId="2511564658" sldId="454"/>
            <ac:picMk id="5" creationId="{3D89A7BB-225A-F280-7387-29F97B472E32}"/>
          </ac:picMkLst>
        </pc:picChg>
      </pc:sldChg>
      <pc:sldChg chg="addSp modSp">
        <pc:chgData name="Leonie Smith" userId="fed1330f33f5650e" providerId="LiveId" clId="{975EF2D9-D2A3-4977-B516-F03E84B7C4D7}" dt="2022-06-15T07:12:34.936" v="42"/>
        <pc:sldMkLst>
          <pc:docMk/>
          <pc:sldMk cId="1799939013" sldId="455"/>
        </pc:sldMkLst>
        <pc:picChg chg="add mod">
          <ac:chgData name="Leonie Smith" userId="fed1330f33f5650e" providerId="LiveId" clId="{975EF2D9-D2A3-4977-B516-F03E84B7C4D7}" dt="2022-06-15T07:12:34.936" v="42"/>
          <ac:picMkLst>
            <pc:docMk/>
            <pc:sldMk cId="1799939013" sldId="455"/>
            <ac:picMk id="2" creationId="{B7815F5B-8B3C-09AB-8063-ECD42B355F7C}"/>
          </ac:picMkLst>
        </pc:picChg>
      </pc:sldChg>
      <pc:sldChg chg="addSp modSp mod">
        <pc:chgData name="Leonie Smith" userId="fed1330f33f5650e" providerId="LiveId" clId="{975EF2D9-D2A3-4977-B516-F03E84B7C4D7}" dt="2022-06-27T18:13:16.511" v="158" actId="20577"/>
        <pc:sldMkLst>
          <pc:docMk/>
          <pc:sldMk cId="4049696417" sldId="456"/>
        </pc:sldMkLst>
        <pc:spChg chg="add mod">
          <ac:chgData name="Leonie Smith" userId="fed1330f33f5650e" providerId="LiveId" clId="{975EF2D9-D2A3-4977-B516-F03E84B7C4D7}" dt="2022-06-27T18:13:16.511" v="158" actId="20577"/>
          <ac:spMkLst>
            <pc:docMk/>
            <pc:sldMk cId="4049696417" sldId="456"/>
            <ac:spMk id="5" creationId="{4D32199D-87A2-95A0-190D-BFDA96E35768}"/>
          </ac:spMkLst>
        </pc:spChg>
      </pc:sldChg>
      <pc:sldChg chg="addSp delSp modSp modTransition modAnim">
        <pc:chgData name="Leonie Smith" userId="fed1330f33f5650e" providerId="LiveId" clId="{975EF2D9-D2A3-4977-B516-F03E84B7C4D7}" dt="2022-06-15T07:17:19.222" v="63"/>
        <pc:sldMkLst>
          <pc:docMk/>
          <pc:sldMk cId="2618424304" sldId="457"/>
        </pc:sldMkLst>
        <pc:picChg chg="add del mod">
          <ac:chgData name="Leonie Smith" userId="fed1330f33f5650e" providerId="LiveId" clId="{975EF2D9-D2A3-4977-B516-F03E84B7C4D7}" dt="2022-06-15T07:13:50.784" v="44"/>
          <ac:picMkLst>
            <pc:docMk/>
            <pc:sldMk cId="2618424304" sldId="457"/>
            <ac:picMk id="2" creationId="{BCC9C601-3A4D-BA6F-E77F-528F5F1000DF}"/>
          </ac:picMkLst>
        </pc:picChg>
        <pc:picChg chg="add del mod">
          <ac:chgData name="Leonie Smith" userId="fed1330f33f5650e" providerId="LiveId" clId="{975EF2D9-D2A3-4977-B516-F03E84B7C4D7}" dt="2022-06-15T07:14:30.727" v="46"/>
          <ac:picMkLst>
            <pc:docMk/>
            <pc:sldMk cId="2618424304" sldId="457"/>
            <ac:picMk id="3" creationId="{C4CAD9DC-19B8-2985-5BE0-FC78F412F50E}"/>
          </ac:picMkLst>
        </pc:picChg>
        <pc:picChg chg="add del mod">
          <ac:chgData name="Leonie Smith" userId="fed1330f33f5650e" providerId="LiveId" clId="{975EF2D9-D2A3-4977-B516-F03E84B7C4D7}" dt="2022-06-15T07:15:00.861" v="48"/>
          <ac:picMkLst>
            <pc:docMk/>
            <pc:sldMk cId="2618424304" sldId="457"/>
            <ac:picMk id="5" creationId="{21ABA384-5923-AFA4-EAC6-F280647BAAFD}"/>
          </ac:picMkLst>
        </pc:picChg>
        <pc:picChg chg="add del mod">
          <ac:chgData name="Leonie Smith" userId="fed1330f33f5650e" providerId="LiveId" clId="{975EF2D9-D2A3-4977-B516-F03E84B7C4D7}" dt="2022-06-15T07:15:10.316" v="50"/>
          <ac:picMkLst>
            <pc:docMk/>
            <pc:sldMk cId="2618424304" sldId="457"/>
            <ac:picMk id="7" creationId="{1833EDFA-E496-4B8B-6D4A-02983A222B84}"/>
          </ac:picMkLst>
        </pc:picChg>
        <pc:picChg chg="add del mod">
          <ac:chgData name="Leonie Smith" userId="fed1330f33f5650e" providerId="LiveId" clId="{975EF2D9-D2A3-4977-B516-F03E84B7C4D7}" dt="2022-06-15T07:15:26.707" v="52"/>
          <ac:picMkLst>
            <pc:docMk/>
            <pc:sldMk cId="2618424304" sldId="457"/>
            <ac:picMk id="8" creationId="{D374CD4D-6C6B-4B85-26C5-8CFCC51CE24A}"/>
          </ac:picMkLst>
        </pc:picChg>
        <pc:picChg chg="add del mod">
          <ac:chgData name="Leonie Smith" userId="fed1330f33f5650e" providerId="LiveId" clId="{975EF2D9-D2A3-4977-B516-F03E84B7C4D7}" dt="2022-06-15T07:15:36.307" v="54"/>
          <ac:picMkLst>
            <pc:docMk/>
            <pc:sldMk cId="2618424304" sldId="457"/>
            <ac:picMk id="9" creationId="{2FB7243A-BFEC-4F76-5CB4-E96DA75A9310}"/>
          </ac:picMkLst>
        </pc:picChg>
        <pc:picChg chg="add del mod">
          <ac:chgData name="Leonie Smith" userId="fed1330f33f5650e" providerId="LiveId" clId="{975EF2D9-D2A3-4977-B516-F03E84B7C4D7}" dt="2022-06-15T07:16:07.905" v="56"/>
          <ac:picMkLst>
            <pc:docMk/>
            <pc:sldMk cId="2618424304" sldId="457"/>
            <ac:picMk id="10" creationId="{63FF7DDD-4035-C4F3-1498-D234B6745EFD}"/>
          </ac:picMkLst>
        </pc:picChg>
        <pc:picChg chg="add del mod">
          <ac:chgData name="Leonie Smith" userId="fed1330f33f5650e" providerId="LiveId" clId="{975EF2D9-D2A3-4977-B516-F03E84B7C4D7}" dt="2022-06-15T07:16:35.052" v="58"/>
          <ac:picMkLst>
            <pc:docMk/>
            <pc:sldMk cId="2618424304" sldId="457"/>
            <ac:picMk id="11" creationId="{3878F8A4-9497-BF81-6A6B-9A51EC0A738D}"/>
          </ac:picMkLst>
        </pc:picChg>
        <pc:picChg chg="add del mod">
          <ac:chgData name="Leonie Smith" userId="fed1330f33f5650e" providerId="LiveId" clId="{975EF2D9-D2A3-4977-B516-F03E84B7C4D7}" dt="2022-06-15T07:16:51.314" v="60"/>
          <ac:picMkLst>
            <pc:docMk/>
            <pc:sldMk cId="2618424304" sldId="457"/>
            <ac:picMk id="12" creationId="{C2B11B96-CA1A-252C-6BF6-FB5F7DE08C38}"/>
          </ac:picMkLst>
        </pc:picChg>
        <pc:picChg chg="add del mod">
          <ac:chgData name="Leonie Smith" userId="fed1330f33f5650e" providerId="LiveId" clId="{975EF2D9-D2A3-4977-B516-F03E84B7C4D7}" dt="2022-06-15T07:17:04.617" v="62"/>
          <ac:picMkLst>
            <pc:docMk/>
            <pc:sldMk cId="2618424304" sldId="457"/>
            <ac:picMk id="13" creationId="{00C1776C-1481-A463-9B5D-7E34F9758F3C}"/>
          </ac:picMkLst>
        </pc:picChg>
        <pc:picChg chg="add mod">
          <ac:chgData name="Leonie Smith" userId="fed1330f33f5650e" providerId="LiveId" clId="{975EF2D9-D2A3-4977-B516-F03E84B7C4D7}" dt="2022-06-15T07:17:19.222" v="63"/>
          <ac:picMkLst>
            <pc:docMk/>
            <pc:sldMk cId="2618424304" sldId="457"/>
            <ac:picMk id="14" creationId="{C7DBAD3A-7AA0-241E-FE6A-6DA02E162A8A}"/>
          </ac:picMkLst>
        </pc:picChg>
      </pc:sldChg>
      <pc:sldChg chg="addSp modSp mod">
        <pc:chgData name="Leonie Smith" userId="fed1330f33f5650e" providerId="LiveId" clId="{975EF2D9-D2A3-4977-B516-F03E84B7C4D7}" dt="2022-06-27T18:13:30.679" v="161" actId="20577"/>
        <pc:sldMkLst>
          <pc:docMk/>
          <pc:sldMk cId="2789980734" sldId="458"/>
        </pc:sldMkLst>
        <pc:spChg chg="add mod">
          <ac:chgData name="Leonie Smith" userId="fed1330f33f5650e" providerId="LiveId" clId="{975EF2D9-D2A3-4977-B516-F03E84B7C4D7}" dt="2022-06-27T18:13:30.679" v="161" actId="20577"/>
          <ac:spMkLst>
            <pc:docMk/>
            <pc:sldMk cId="2789980734" sldId="458"/>
            <ac:spMk id="5" creationId="{7B868A3A-6546-797A-833C-03926D9BC4FE}"/>
          </ac:spMkLst>
        </pc:spChg>
      </pc:sldChg>
      <pc:sldChg chg="addSp delSp modSp modTransition modAnim">
        <pc:chgData name="Leonie Smith" userId="fed1330f33f5650e" providerId="LiveId" clId="{975EF2D9-D2A3-4977-B516-F03E84B7C4D7}" dt="2022-06-15T07:20:03.775" v="66"/>
        <pc:sldMkLst>
          <pc:docMk/>
          <pc:sldMk cId="783514268" sldId="459"/>
        </pc:sldMkLst>
        <pc:picChg chg="add del mod">
          <ac:chgData name="Leonie Smith" userId="fed1330f33f5650e" providerId="LiveId" clId="{975EF2D9-D2A3-4977-B516-F03E84B7C4D7}" dt="2022-06-15T07:19:50.360" v="65"/>
          <ac:picMkLst>
            <pc:docMk/>
            <pc:sldMk cId="783514268" sldId="459"/>
            <ac:picMk id="2" creationId="{E362342E-9E03-D38E-B7B4-87660B6F88F0}"/>
          </ac:picMkLst>
        </pc:picChg>
        <pc:picChg chg="add mod">
          <ac:chgData name="Leonie Smith" userId="fed1330f33f5650e" providerId="LiveId" clId="{975EF2D9-D2A3-4977-B516-F03E84B7C4D7}" dt="2022-06-15T07:20:03.775" v="66"/>
          <ac:picMkLst>
            <pc:docMk/>
            <pc:sldMk cId="783514268" sldId="459"/>
            <ac:picMk id="3" creationId="{5A6F1A9F-565A-9E4D-7EE9-D2D11315952F}"/>
          </ac:picMkLst>
        </pc:picChg>
      </pc:sldChg>
      <pc:sldChg chg="addSp delSp modSp mod modTransition modAnim modNotesTx">
        <pc:chgData name="Leonie Smith" userId="fed1330f33f5650e" providerId="LiveId" clId="{975EF2D9-D2A3-4977-B516-F03E84B7C4D7}" dt="2022-06-27T18:07:32.874" v="118" actId="6549"/>
        <pc:sldMkLst>
          <pc:docMk/>
          <pc:sldMk cId="3596600315" sldId="468"/>
        </pc:sldMkLst>
        <pc:spChg chg="mod">
          <ac:chgData name="Leonie Smith" userId="fed1330f33f5650e" providerId="LiveId" clId="{975EF2D9-D2A3-4977-B516-F03E84B7C4D7}" dt="2022-06-27T18:07:32.874" v="118" actId="6549"/>
          <ac:spMkLst>
            <pc:docMk/>
            <pc:sldMk cId="3596600315" sldId="468"/>
            <ac:spMk id="2" creationId="{10B5A97B-337D-5025-BDE7-F98E4188ACF7}"/>
          </ac:spMkLst>
        </pc:spChg>
        <pc:picChg chg="add del mod">
          <ac:chgData name="Leonie Smith" userId="fed1330f33f5650e" providerId="LiveId" clId="{975EF2D9-D2A3-4977-B516-F03E84B7C4D7}" dt="2022-06-16T04:49:10.307" v="93"/>
          <ac:picMkLst>
            <pc:docMk/>
            <pc:sldMk cId="3596600315" sldId="468"/>
            <ac:picMk id="4" creationId="{557CFD23-D23F-03AC-0FAD-9355E56DF97F}"/>
          </ac:picMkLst>
        </pc:picChg>
        <pc:picChg chg="add mod">
          <ac:chgData name="Leonie Smith" userId="fed1330f33f5650e" providerId="LiveId" clId="{975EF2D9-D2A3-4977-B516-F03E84B7C4D7}" dt="2022-06-16T04:49:16.883" v="94"/>
          <ac:picMkLst>
            <pc:docMk/>
            <pc:sldMk cId="3596600315" sldId="468"/>
            <ac:picMk id="5" creationId="{A5455699-6155-AF6C-3054-3E091823B749}"/>
          </ac:picMkLst>
        </pc:picChg>
      </pc:sldChg>
      <pc:sldChg chg="addSp modSp mod">
        <pc:chgData name="Leonie Smith" userId="fed1330f33f5650e" providerId="LiveId" clId="{975EF2D9-D2A3-4977-B516-F03E84B7C4D7}" dt="2022-06-27T18:12:22.437" v="147" actId="20577"/>
        <pc:sldMkLst>
          <pc:docMk/>
          <pc:sldMk cId="1271406799" sldId="470"/>
        </pc:sldMkLst>
        <pc:spChg chg="add mod">
          <ac:chgData name="Leonie Smith" userId="fed1330f33f5650e" providerId="LiveId" clId="{975EF2D9-D2A3-4977-B516-F03E84B7C4D7}" dt="2022-06-27T18:12:22.437" v="147" actId="20577"/>
          <ac:spMkLst>
            <pc:docMk/>
            <pc:sldMk cId="1271406799" sldId="470"/>
            <ac:spMk id="7" creationId="{78598CB1-A230-22D4-BF48-F78522171980}"/>
          </ac:spMkLst>
        </pc:spChg>
      </pc:sldChg>
      <pc:sldChg chg="addSp modSp mod">
        <pc:chgData name="Leonie Smith" userId="fed1330f33f5650e" providerId="LiveId" clId="{975EF2D9-D2A3-4977-B516-F03E84B7C4D7}" dt="2022-06-27T18:12:03.854" v="145" actId="20577"/>
        <pc:sldMkLst>
          <pc:docMk/>
          <pc:sldMk cId="2466467836" sldId="471"/>
        </pc:sldMkLst>
        <pc:spChg chg="add mod">
          <ac:chgData name="Leonie Smith" userId="fed1330f33f5650e" providerId="LiveId" clId="{975EF2D9-D2A3-4977-B516-F03E84B7C4D7}" dt="2022-06-27T18:12:03.854" v="145" actId="20577"/>
          <ac:spMkLst>
            <pc:docMk/>
            <pc:sldMk cId="2466467836" sldId="471"/>
            <ac:spMk id="5" creationId="{49CEEEA2-65B5-8AC9-1BB2-C573BE184F2F}"/>
          </ac:spMkLst>
        </pc:spChg>
      </pc:sldChg>
      <pc:sldChg chg="addSp modSp mod">
        <pc:chgData name="Leonie Smith" userId="fed1330f33f5650e" providerId="LiveId" clId="{975EF2D9-D2A3-4977-B516-F03E84B7C4D7}" dt="2022-06-27T18:13:44.271" v="164" actId="20577"/>
        <pc:sldMkLst>
          <pc:docMk/>
          <pc:sldMk cId="2295045091" sldId="472"/>
        </pc:sldMkLst>
        <pc:spChg chg="add mod">
          <ac:chgData name="Leonie Smith" userId="fed1330f33f5650e" providerId="LiveId" clId="{975EF2D9-D2A3-4977-B516-F03E84B7C4D7}" dt="2022-06-27T18:13:44.271" v="164" actId="20577"/>
          <ac:spMkLst>
            <pc:docMk/>
            <pc:sldMk cId="2295045091" sldId="472"/>
            <ac:spMk id="5" creationId="{CD447A43-2692-D788-B7FD-68E33C6C2B5A}"/>
          </ac:spMkLst>
        </pc:spChg>
      </pc:sldChg>
      <pc:sldChg chg="addSp delSp modSp modTransition modAnim">
        <pc:chgData name="Leonie Smith" userId="fed1330f33f5650e" providerId="LiveId" clId="{975EF2D9-D2A3-4977-B516-F03E84B7C4D7}" dt="2022-06-15T07:24:51.983" v="79"/>
        <pc:sldMkLst>
          <pc:docMk/>
          <pc:sldMk cId="443467242" sldId="473"/>
        </pc:sldMkLst>
        <pc:picChg chg="add del mod">
          <ac:chgData name="Leonie Smith" userId="fed1330f33f5650e" providerId="LiveId" clId="{975EF2D9-D2A3-4977-B516-F03E84B7C4D7}" dt="2022-06-15T07:23:23.805" v="68"/>
          <ac:picMkLst>
            <pc:docMk/>
            <pc:sldMk cId="443467242" sldId="473"/>
            <ac:picMk id="2" creationId="{4C4E416F-DC45-E42F-B917-59AFC2813E33}"/>
          </ac:picMkLst>
        </pc:picChg>
        <pc:picChg chg="add del mod">
          <ac:chgData name="Leonie Smith" userId="fed1330f33f5650e" providerId="LiveId" clId="{975EF2D9-D2A3-4977-B516-F03E84B7C4D7}" dt="2022-06-15T07:23:35.390" v="70"/>
          <ac:picMkLst>
            <pc:docMk/>
            <pc:sldMk cId="443467242" sldId="473"/>
            <ac:picMk id="3" creationId="{E9EE7BB2-CA31-9139-6878-AF71FFB0A185}"/>
          </ac:picMkLst>
        </pc:picChg>
        <pc:picChg chg="add del mod">
          <ac:chgData name="Leonie Smith" userId="fed1330f33f5650e" providerId="LiveId" clId="{975EF2D9-D2A3-4977-B516-F03E84B7C4D7}" dt="2022-06-15T07:23:45.239" v="72"/>
          <ac:picMkLst>
            <pc:docMk/>
            <pc:sldMk cId="443467242" sldId="473"/>
            <ac:picMk id="5" creationId="{86F90405-912C-7979-5FED-3476AD77B9E7}"/>
          </ac:picMkLst>
        </pc:picChg>
        <pc:picChg chg="add del mod">
          <ac:chgData name="Leonie Smith" userId="fed1330f33f5650e" providerId="LiveId" clId="{975EF2D9-D2A3-4977-B516-F03E84B7C4D7}" dt="2022-06-15T07:24:06.203" v="74"/>
          <ac:picMkLst>
            <pc:docMk/>
            <pc:sldMk cId="443467242" sldId="473"/>
            <ac:picMk id="7" creationId="{C69AF132-58B1-E7EB-0B06-0BA6151876A5}"/>
          </ac:picMkLst>
        </pc:picChg>
        <pc:picChg chg="add del mod">
          <ac:chgData name="Leonie Smith" userId="fed1330f33f5650e" providerId="LiveId" clId="{975EF2D9-D2A3-4977-B516-F03E84B7C4D7}" dt="2022-06-15T07:24:26.200" v="76"/>
          <ac:picMkLst>
            <pc:docMk/>
            <pc:sldMk cId="443467242" sldId="473"/>
            <ac:picMk id="8" creationId="{9884D6D7-8E5A-0043-EC31-C469434E958C}"/>
          </ac:picMkLst>
        </pc:picChg>
        <pc:picChg chg="add del mod">
          <ac:chgData name="Leonie Smith" userId="fed1330f33f5650e" providerId="LiveId" clId="{975EF2D9-D2A3-4977-B516-F03E84B7C4D7}" dt="2022-06-15T07:24:35.223" v="78"/>
          <ac:picMkLst>
            <pc:docMk/>
            <pc:sldMk cId="443467242" sldId="473"/>
            <ac:picMk id="9" creationId="{D93A7923-24AE-F4E5-3E0C-882F9AF03530}"/>
          </ac:picMkLst>
        </pc:picChg>
        <pc:picChg chg="add mod">
          <ac:chgData name="Leonie Smith" userId="fed1330f33f5650e" providerId="LiveId" clId="{975EF2D9-D2A3-4977-B516-F03E84B7C4D7}" dt="2022-06-15T07:24:51.983" v="79"/>
          <ac:picMkLst>
            <pc:docMk/>
            <pc:sldMk cId="443467242" sldId="473"/>
            <ac:picMk id="10" creationId="{9C284AEB-0CEA-4713-8A32-835E005AC82A}"/>
          </ac:picMkLst>
        </pc:picChg>
      </pc:sldChg>
      <pc:sldChg chg="addSp modSp mod">
        <pc:chgData name="Leonie Smith" userId="fed1330f33f5650e" providerId="LiveId" clId="{975EF2D9-D2A3-4977-B516-F03E84B7C4D7}" dt="2022-06-27T18:13:55.282" v="167" actId="20577"/>
        <pc:sldMkLst>
          <pc:docMk/>
          <pc:sldMk cId="1092185692" sldId="474"/>
        </pc:sldMkLst>
        <pc:spChg chg="add mod">
          <ac:chgData name="Leonie Smith" userId="fed1330f33f5650e" providerId="LiveId" clId="{975EF2D9-D2A3-4977-B516-F03E84B7C4D7}" dt="2022-06-27T18:13:55.282" v="167" actId="20577"/>
          <ac:spMkLst>
            <pc:docMk/>
            <pc:sldMk cId="1092185692" sldId="474"/>
            <ac:spMk id="5" creationId="{8F9481B3-542C-1E92-2448-BD46AC360AA7}"/>
          </ac:spMkLst>
        </pc:spChg>
      </pc:sldChg>
      <pc:sldChg chg="addSp modSp">
        <pc:chgData name="Leonie Smith" userId="fed1330f33f5650e" providerId="LiveId" clId="{975EF2D9-D2A3-4977-B516-F03E84B7C4D7}" dt="2022-06-15T07:26:27.434" v="80"/>
        <pc:sldMkLst>
          <pc:docMk/>
          <pc:sldMk cId="2874070848" sldId="475"/>
        </pc:sldMkLst>
        <pc:picChg chg="add mod">
          <ac:chgData name="Leonie Smith" userId="fed1330f33f5650e" providerId="LiveId" clId="{975EF2D9-D2A3-4977-B516-F03E84B7C4D7}" dt="2022-06-15T07:26:27.434" v="80"/>
          <ac:picMkLst>
            <pc:docMk/>
            <pc:sldMk cId="2874070848" sldId="475"/>
            <ac:picMk id="2" creationId="{7692929B-FF44-F24A-E835-4B9F8ABBE23C}"/>
          </ac:picMkLst>
        </pc:picChg>
      </pc:sldChg>
      <pc:sldChg chg="addSp modSp mod">
        <pc:chgData name="Leonie Smith" userId="fed1330f33f5650e" providerId="LiveId" clId="{975EF2D9-D2A3-4977-B516-F03E84B7C4D7}" dt="2022-06-27T18:14:06.695" v="172" actId="20577"/>
        <pc:sldMkLst>
          <pc:docMk/>
          <pc:sldMk cId="2388123200" sldId="476"/>
        </pc:sldMkLst>
        <pc:spChg chg="add mod">
          <ac:chgData name="Leonie Smith" userId="fed1330f33f5650e" providerId="LiveId" clId="{975EF2D9-D2A3-4977-B516-F03E84B7C4D7}" dt="2022-06-27T18:14:06.695" v="172" actId="20577"/>
          <ac:spMkLst>
            <pc:docMk/>
            <pc:sldMk cId="2388123200" sldId="476"/>
            <ac:spMk id="5" creationId="{EFCE7817-13DC-4C6D-5767-10D23A6C61C1}"/>
          </ac:spMkLst>
        </pc:spChg>
      </pc:sldChg>
      <pc:sldChg chg="addSp delSp modSp modTransition modAnim">
        <pc:chgData name="Leonie Smith" userId="fed1330f33f5650e" providerId="LiveId" clId="{975EF2D9-D2A3-4977-B516-F03E84B7C4D7}" dt="2022-06-15T07:29:52.290" v="91"/>
        <pc:sldMkLst>
          <pc:docMk/>
          <pc:sldMk cId="2367797654" sldId="477"/>
        </pc:sldMkLst>
        <pc:picChg chg="add del mod">
          <ac:chgData name="Leonie Smith" userId="fed1330f33f5650e" providerId="LiveId" clId="{975EF2D9-D2A3-4977-B516-F03E84B7C4D7}" dt="2022-06-15T07:27:23.984" v="82"/>
          <ac:picMkLst>
            <pc:docMk/>
            <pc:sldMk cId="2367797654" sldId="477"/>
            <ac:picMk id="2" creationId="{8003BD0B-052F-4600-EAB3-EFE3385D135D}"/>
          </ac:picMkLst>
        </pc:picChg>
        <pc:picChg chg="add del mod">
          <ac:chgData name="Leonie Smith" userId="fed1330f33f5650e" providerId="LiveId" clId="{975EF2D9-D2A3-4977-B516-F03E84B7C4D7}" dt="2022-06-15T07:27:34.915" v="84"/>
          <ac:picMkLst>
            <pc:docMk/>
            <pc:sldMk cId="2367797654" sldId="477"/>
            <ac:picMk id="3" creationId="{14CB2AE4-2D49-DEF4-DF77-98D9AB4F1E15}"/>
          </ac:picMkLst>
        </pc:picChg>
        <pc:picChg chg="add del mod">
          <ac:chgData name="Leonie Smith" userId="fed1330f33f5650e" providerId="LiveId" clId="{975EF2D9-D2A3-4977-B516-F03E84B7C4D7}" dt="2022-06-15T07:27:47.573" v="86"/>
          <ac:picMkLst>
            <pc:docMk/>
            <pc:sldMk cId="2367797654" sldId="477"/>
            <ac:picMk id="5" creationId="{21DCE065-3B26-C3A8-FBDC-8D5FE4DC8FAD}"/>
          </ac:picMkLst>
        </pc:picChg>
        <pc:picChg chg="add del mod">
          <ac:chgData name="Leonie Smith" userId="fed1330f33f5650e" providerId="LiveId" clId="{975EF2D9-D2A3-4977-B516-F03E84B7C4D7}" dt="2022-06-15T07:28:36.592" v="88"/>
          <ac:picMkLst>
            <pc:docMk/>
            <pc:sldMk cId="2367797654" sldId="477"/>
            <ac:picMk id="7" creationId="{78F0D3D7-058E-E2D5-BA09-3B7B727EB48B}"/>
          </ac:picMkLst>
        </pc:picChg>
        <pc:picChg chg="add del mod">
          <ac:chgData name="Leonie Smith" userId="fed1330f33f5650e" providerId="LiveId" clId="{975EF2D9-D2A3-4977-B516-F03E84B7C4D7}" dt="2022-06-15T07:29:32.170" v="90"/>
          <ac:picMkLst>
            <pc:docMk/>
            <pc:sldMk cId="2367797654" sldId="477"/>
            <ac:picMk id="8" creationId="{7985275F-4417-FBB8-9D19-ACB02CDCFB98}"/>
          </ac:picMkLst>
        </pc:picChg>
        <pc:picChg chg="add mod">
          <ac:chgData name="Leonie Smith" userId="fed1330f33f5650e" providerId="LiveId" clId="{975EF2D9-D2A3-4977-B516-F03E84B7C4D7}" dt="2022-06-15T07:29:52.290" v="91"/>
          <ac:picMkLst>
            <pc:docMk/>
            <pc:sldMk cId="2367797654" sldId="477"/>
            <ac:picMk id="9" creationId="{E48EED9E-5E93-F48A-6C5A-8502DD017E61}"/>
          </ac:picMkLst>
        </pc:picChg>
      </pc:sldChg>
      <pc:sldChg chg="addSp modSp mod">
        <pc:chgData name="Leonie Smith" userId="fed1330f33f5650e" providerId="LiveId" clId="{975EF2D9-D2A3-4977-B516-F03E84B7C4D7}" dt="2022-06-27T18:14:15.925" v="177" actId="20577"/>
        <pc:sldMkLst>
          <pc:docMk/>
          <pc:sldMk cId="575739094" sldId="478"/>
        </pc:sldMkLst>
        <pc:spChg chg="add mod">
          <ac:chgData name="Leonie Smith" userId="fed1330f33f5650e" providerId="LiveId" clId="{975EF2D9-D2A3-4977-B516-F03E84B7C4D7}" dt="2022-06-27T18:14:15.925" v="177" actId="20577"/>
          <ac:spMkLst>
            <pc:docMk/>
            <pc:sldMk cId="575739094" sldId="478"/>
            <ac:spMk id="5" creationId="{75FD3377-7AF5-B554-33EA-67F655036040}"/>
          </ac:spMkLst>
        </pc:spChg>
      </pc:sldChg>
      <pc:sldChg chg="addSp delSp modSp add mod modTransition modAnim">
        <pc:chgData name="Leonie Smith" userId="fed1330f33f5650e" providerId="LiveId" clId="{975EF2D9-D2A3-4977-B516-F03E84B7C4D7}" dt="2022-06-16T04:52:53.336" v="99" actId="21"/>
        <pc:sldMkLst>
          <pc:docMk/>
          <pc:sldMk cId="528652993" sldId="479"/>
        </pc:sldMkLst>
        <pc:spChg chg="mod">
          <ac:chgData name="Leonie Smith" userId="fed1330f33f5650e" providerId="LiveId" clId="{975EF2D9-D2A3-4977-B516-F03E84B7C4D7}" dt="2022-06-16T04:52:48.821" v="98" actId="21"/>
          <ac:spMkLst>
            <pc:docMk/>
            <pc:sldMk cId="528652993" sldId="479"/>
            <ac:spMk id="4" creationId="{9A13E2D8-2F59-44C1-B1D2-79C300C26DD4}"/>
          </ac:spMkLst>
        </pc:spChg>
        <pc:spChg chg="mod">
          <ac:chgData name="Leonie Smith" userId="fed1330f33f5650e" providerId="LiveId" clId="{975EF2D9-D2A3-4977-B516-F03E84B7C4D7}" dt="2022-06-16T04:52:53.336" v="99" actId="21"/>
          <ac:spMkLst>
            <pc:docMk/>
            <pc:sldMk cId="528652993" sldId="479"/>
            <ac:spMk id="6" creationId="{416C064E-628E-47C0-A712-DB178FE9901E}"/>
          </ac:spMkLst>
        </pc:spChg>
        <pc:picChg chg="add mod">
          <ac:chgData name="Leonie Smith" userId="fed1330f33f5650e" providerId="LiveId" clId="{975EF2D9-D2A3-4977-B516-F03E84B7C4D7}" dt="2022-06-15T07:09:38.636" v="38"/>
          <ac:picMkLst>
            <pc:docMk/>
            <pc:sldMk cId="528652993" sldId="479"/>
            <ac:picMk id="2" creationId="{B03DECBF-C938-84B4-85C8-F927D0AB2F72}"/>
          </ac:picMkLst>
        </pc:picChg>
        <pc:picChg chg="del">
          <ac:chgData name="Leonie Smith" userId="fed1330f33f5650e" providerId="LiveId" clId="{975EF2D9-D2A3-4977-B516-F03E84B7C4D7}" dt="2022-06-15T07:09:30.867" v="37"/>
          <ac:picMkLst>
            <pc:docMk/>
            <pc:sldMk cId="528652993" sldId="479"/>
            <ac:picMk id="7" creationId="{2DC6F3D4-834A-5252-3B90-A55B1F240D15}"/>
          </ac:picMkLst>
        </pc:picChg>
      </pc:sldChg>
      <pc:sldChg chg="addSp modSp new mod">
        <pc:chgData name="Leonie Smith" userId="fed1330f33f5650e" providerId="LiveId" clId="{975EF2D9-D2A3-4977-B516-F03E84B7C4D7}" dt="2022-06-27T18:12:52.630" v="152"/>
        <pc:sldMkLst>
          <pc:docMk/>
          <pc:sldMk cId="783333489" sldId="480"/>
        </pc:sldMkLst>
        <pc:spChg chg="add mod">
          <ac:chgData name="Leonie Smith" userId="fed1330f33f5650e" providerId="LiveId" clId="{975EF2D9-D2A3-4977-B516-F03E84B7C4D7}" dt="2022-06-27T18:12:52.630" v="152"/>
          <ac:spMkLst>
            <pc:docMk/>
            <pc:sldMk cId="783333489" sldId="480"/>
            <ac:spMk id="3" creationId="{A950858C-967A-ADE2-0827-4B97C5CBE247}"/>
          </ac:spMkLst>
        </pc:spChg>
        <pc:picChg chg="add mod">
          <ac:chgData name="Leonie Smith" userId="fed1330f33f5650e" providerId="LiveId" clId="{975EF2D9-D2A3-4977-B516-F03E84B7C4D7}" dt="2022-06-27T18:10:05.939" v="135" actId="14100"/>
          <ac:picMkLst>
            <pc:docMk/>
            <pc:sldMk cId="783333489" sldId="480"/>
            <ac:picMk id="2" creationId="{79BA9CB6-F715-E54F-18BE-7271997232D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endParaRPr lang="en-IN" sz="1200" b="1" i="0" u="none" strike="noStrike" baseline="0" dirty="0">
              <a:latin typeface="TimesNewRomanPS-BoldMT"/>
            </a:endParaRPr>
          </a:p>
          <a:p>
            <a:pPr algn="l"/>
            <a:r>
              <a:rPr lang="en-IN" sz="1200" b="1" i="0" u="none" strike="noStrike" baseline="0" dirty="0">
                <a:latin typeface="TimesNewRomanPS-BoldMT"/>
              </a:rPr>
              <a:t>21 Elijah</a:t>
            </a:r>
          </a:p>
          <a:p>
            <a:pPr algn="l"/>
            <a:r>
              <a:rPr lang="en-US" sz="1200" b="0" i="0" u="none" strike="noStrike" baseline="0" dirty="0">
                <a:latin typeface="TimesNewRomanPSMT"/>
              </a:rPr>
              <a:t>1. Elijah comes to Ahab - 1 Kings 16:28 – 17:1 (Left Top)</a:t>
            </a:r>
          </a:p>
          <a:p>
            <a:pPr algn="l"/>
            <a:r>
              <a:rPr lang="en-US" sz="1200" b="0" i="0" u="none" strike="noStrike" baseline="0" dirty="0">
                <a:latin typeface="TimesNewRomanPSMT"/>
              </a:rPr>
              <a:t>2. Ravens feed Elijah – 1 Kings 17:2-7 (Center Top)</a:t>
            </a:r>
          </a:p>
          <a:p>
            <a:pPr algn="l"/>
            <a:r>
              <a:rPr lang="en-US" sz="1200" b="0" i="0" u="none" strike="noStrike" baseline="0" dirty="0">
                <a:latin typeface="TimesNewRomanPSMT"/>
              </a:rPr>
              <a:t>3. Elijah and the widow – 1 Kings 17:8-24 (Right Top)</a:t>
            </a:r>
          </a:p>
          <a:p>
            <a:pPr algn="l"/>
            <a:r>
              <a:rPr lang="en-US" sz="1200" b="0" i="0" u="none" strike="noStrike" baseline="0" dirty="0">
                <a:latin typeface="TimesNewRomanPSMT"/>
              </a:rPr>
              <a:t>4. Mt. Carmel – 1 Kings 18:17-40 (Right Center)</a:t>
            </a:r>
          </a:p>
          <a:p>
            <a:pPr algn="l"/>
            <a:r>
              <a:rPr lang="en-US" sz="1200" b="0" i="0" u="none" strike="noStrike" baseline="0" dirty="0">
                <a:latin typeface="TimesNewRomanPSMT"/>
              </a:rPr>
              <a:t>5. Rain comes – 1 kings 18:41-46 (Right Bottom)</a:t>
            </a:r>
          </a:p>
          <a:p>
            <a:pPr algn="l"/>
            <a:r>
              <a:rPr lang="en-US" sz="1200" b="0" i="0" u="none" strike="noStrike" baseline="0" dirty="0">
                <a:latin typeface="TimesNewRomanPSMT"/>
              </a:rPr>
              <a:t>6. Elisha called – 1 Kings 19:19-21 (Left Bottom)</a:t>
            </a:r>
          </a:p>
          <a:p>
            <a:pPr algn="l"/>
            <a:r>
              <a:rPr lang="en-US" sz="1200" b="0" i="0" u="none" strike="noStrike" baseline="0" dirty="0">
                <a:latin typeface="TimesNewRomanPSMT"/>
              </a:rPr>
              <a:t>7. Elijah taken up to Heaven - 2 Kings 2:1-13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267799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18</a:t>
            </a:fld>
            <a:endParaRPr lang="en-ZA"/>
          </a:p>
        </p:txBody>
      </p:sp>
    </p:spTree>
    <p:extLst>
      <p:ext uri="{BB962C8B-B14F-4D97-AF65-F5344CB8AC3E}">
        <p14:creationId xmlns:p14="http://schemas.microsoft.com/office/powerpoint/2010/main" val="3129132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21-7</a:t>
            </a:r>
          </a:p>
        </p:txBody>
      </p:sp>
      <p:pic>
        <p:nvPicPr>
          <p:cNvPr id="7" name="Video 6">
            <a:hlinkClick r:id="" action="ppaction://media"/>
            <a:extLst>
              <a:ext uri="{FF2B5EF4-FFF2-40B4-BE49-F238E27FC236}">
                <a16:creationId xmlns:a16="http://schemas.microsoft.com/office/drawing/2014/main" id="{0F2D3190-C21C-92AA-4F2D-9A04480065B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72C7E352-45B7-C66D-8CC3-2D63AEF65A24}"/>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867"/>
    </mc:Choice>
    <mc:Fallback xmlns="">
      <p:transition spd="slow" advTm="3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2B7070F-A479-1C3D-28D3-C574582A1382}"/>
              </a:ext>
            </a:extLst>
          </p:cNvPr>
          <p:cNvPicPr>
            <a:picLocks noChangeAspect="1"/>
          </p:cNvPicPr>
          <p:nvPr/>
        </p:nvPicPr>
        <p:blipFill>
          <a:blip r:embed="rId2"/>
          <a:stretch>
            <a:fillRect/>
          </a:stretch>
        </p:blipFill>
        <p:spPr>
          <a:xfrm>
            <a:off x="0" y="-98469"/>
            <a:ext cx="12191999" cy="6956469"/>
          </a:xfrm>
          <a:prstGeom prst="rect">
            <a:avLst/>
          </a:prstGeom>
        </p:spPr>
      </p:pic>
      <p:sp>
        <p:nvSpPr>
          <p:cNvPr id="5" name="TextBox 4">
            <a:extLst>
              <a:ext uri="{FF2B5EF4-FFF2-40B4-BE49-F238E27FC236}">
                <a16:creationId xmlns:a16="http://schemas.microsoft.com/office/drawing/2014/main" id="{49CEEEA2-65B5-8AC9-1BB2-C573BE184F2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66467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And a great and mighty wind tore into the mountains and shattered the rocks before the Lord, but the Lord was not in the wind…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དཀོན་མཆོག་ཡ་ཝཱེའི་མདུན་དུ་རླུང་ཆེན་དྲག་པོ་ཞིག་གིས་རི་ཉིལ་ཞིང་རྡོ་གས་ནའང་། དཀོན་མཆོག་ཡ་ཝཱེ་རླུང་གི་ནང་དུ་མ་མཆིས་ལ། </a:t>
            </a:r>
            <a:r>
              <a:rPr lang="en-IN" sz="6000" dirty="0">
                <a:solidFill>
                  <a:srgbClr val="121212"/>
                </a:solidFill>
                <a:latin typeface="ArialMT"/>
              </a:rPr>
              <a:t>…</a:t>
            </a:r>
            <a:endParaRPr lang="en-ZA" sz="6000" dirty="0"/>
          </a:p>
        </p:txBody>
      </p:sp>
      <p:pic>
        <p:nvPicPr>
          <p:cNvPr id="7" name="Video 6">
            <a:hlinkClick r:id="" action="ppaction://media"/>
            <a:extLst>
              <a:ext uri="{FF2B5EF4-FFF2-40B4-BE49-F238E27FC236}">
                <a16:creationId xmlns:a16="http://schemas.microsoft.com/office/drawing/2014/main" id="{4C375FA0-E443-1107-0001-13D9B6C65A3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4998"/>
    </mc:Choice>
    <mc:Fallback xmlns="">
      <p:transition spd="slow" advTm="14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8EB77E-6ADE-BD7F-473A-A6133BC3A815}"/>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8598CB1-A230-22D4-BF48-F7852217198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71406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After the wind there was an earthquake, but the Lord was not in the earthquake.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རླུང་ཆེན་གྱི་རྗེས་སུ་ས་འགུལ་བྱུང་ཡང་། དཀོན་མཆོག་ཡ་ཝཱེ་ས་འགུལ་གྱི་ནང་དུའང་མ་མཆིས།</a:t>
            </a:r>
            <a:endParaRPr lang="en-ZA" sz="7200" dirty="0"/>
          </a:p>
        </p:txBody>
      </p:sp>
      <p:pic>
        <p:nvPicPr>
          <p:cNvPr id="7" name="Video 6">
            <a:hlinkClick r:id="" action="ppaction://media"/>
            <a:extLst>
              <a:ext uri="{FF2B5EF4-FFF2-40B4-BE49-F238E27FC236}">
                <a16:creationId xmlns:a16="http://schemas.microsoft.com/office/drawing/2014/main" id="{39AEFFC7-24F4-E7D8-92CA-B0A704374F6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7771"/>
    </mc:Choice>
    <mc:Fallback xmlns="">
      <p:transition spd="slow" advTm="7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FB2A080-5BD6-A609-5F80-CCFF70F2AD08}"/>
              </a:ext>
            </a:extLst>
          </p:cNvPr>
          <p:cNvPicPr>
            <a:picLocks noChangeAspect="1"/>
          </p:cNvPicPr>
          <p:nvPr/>
        </p:nvPicPr>
        <p:blipFill rotWithShape="1">
          <a:blip r:embed="rId2"/>
          <a:srcRect t="626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809EF7A-C146-E13E-7613-53C88FC4F35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12After the earthquake there was a fire, but the Lord was not in the fire…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12ས་འགུལ་གྱི་རྗེས་སུ་མེ་བྱུང་ཡང་། དཀོན་མཆོག་ཡ་ཝཱེ་མེའི་ནང་དུའང་མ་མཆིས་ཤིང་།</a:t>
            </a:r>
            <a:r>
              <a:rPr lang="en-IN" sz="7200" dirty="0">
                <a:solidFill>
                  <a:srgbClr val="121212"/>
                </a:solidFill>
                <a:latin typeface="ArialMT"/>
              </a:rPr>
              <a:t>…</a:t>
            </a:r>
            <a:endParaRPr lang="en-ZA" dirty="0"/>
          </a:p>
        </p:txBody>
      </p:sp>
      <p:pic>
        <p:nvPicPr>
          <p:cNvPr id="5" name="Video 4">
            <a:hlinkClick r:id="" action="ppaction://media"/>
            <a:extLst>
              <a:ext uri="{FF2B5EF4-FFF2-40B4-BE49-F238E27FC236}">
                <a16:creationId xmlns:a16="http://schemas.microsoft.com/office/drawing/2014/main" id="{D41A5A18-69A7-E73F-BC50-542FB59B214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7008"/>
    </mc:Choice>
    <mc:Fallback xmlns="">
      <p:transition spd="slow" advTm="7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BB8DA92-7416-05E1-E5C0-7717F8F41217}"/>
              </a:ext>
            </a:extLst>
          </p:cNvPr>
          <p:cNvPicPr>
            <a:picLocks noChangeAspect="1"/>
          </p:cNvPicPr>
          <p:nvPr/>
        </p:nvPicPr>
        <p:blipFill>
          <a:blip r:embed="rId2"/>
          <a:stretch>
            <a:fillRect/>
          </a:stretch>
        </p:blipFill>
        <p:spPr>
          <a:xfrm>
            <a:off x="-152400" y="0"/>
            <a:ext cx="13632222" cy="6899032"/>
          </a:xfrm>
          <a:prstGeom prst="rect">
            <a:avLst/>
          </a:prstGeom>
        </p:spPr>
      </p:pic>
      <p:sp>
        <p:nvSpPr>
          <p:cNvPr id="5" name="TextBox 4">
            <a:extLst>
              <a:ext uri="{FF2B5EF4-FFF2-40B4-BE49-F238E27FC236}">
                <a16:creationId xmlns:a16="http://schemas.microsoft.com/office/drawing/2014/main" id="{256D6E65-E894-36FB-7A06-7B76AAA3116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And after the fire came a still, small voice.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མེའི་རྗེས་སུ་དམའ་ཞིང་འཇམ་པའི་སྐད་སྒྲ་ཞིག་བྱུང་ཞིང་།</a:t>
            </a:r>
            <a:endParaRPr lang="en-ZA" dirty="0"/>
          </a:p>
        </p:txBody>
      </p:sp>
      <p:pic>
        <p:nvPicPr>
          <p:cNvPr id="7" name="Video 6">
            <a:hlinkClick r:id="" action="ppaction://media"/>
            <a:extLst>
              <a:ext uri="{FF2B5EF4-FFF2-40B4-BE49-F238E27FC236}">
                <a16:creationId xmlns:a16="http://schemas.microsoft.com/office/drawing/2014/main" id="{AF3502CF-7A5D-2AD5-ECEF-0DEA2026A88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8652993"/>
      </p:ext>
    </p:extLst>
  </p:cSld>
  <p:clrMapOvr>
    <a:masterClrMapping/>
  </p:clrMapOvr>
  <mc:AlternateContent xmlns:mc="http://schemas.openxmlformats.org/markup-compatibility/2006" xmlns:p14="http://schemas.microsoft.com/office/powerpoint/2010/main">
    <mc:Choice Requires="p14">
      <p:transition spd="slow" p14:dur="2000" advTm="4254"/>
    </mc:Choice>
    <mc:Fallback xmlns="">
      <p:transition spd="slow" advTm="4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BA9CB6-F715-E54F-18BE-7271997232D0}"/>
              </a:ext>
            </a:extLst>
          </p:cNvPr>
          <p:cNvPicPr>
            <a:picLocks noChangeAspect="1"/>
          </p:cNvPicPr>
          <p:nvPr/>
        </p:nvPicPr>
        <p:blipFill rotWithShape="1">
          <a:blip r:embed="rId3"/>
          <a:srcRect t="6267"/>
          <a:stretch/>
        </p:blipFill>
        <p:spPr>
          <a:xfrm>
            <a:off x="-9105027" y="1282"/>
            <a:ext cx="21297027" cy="11977358"/>
          </a:xfrm>
          <a:prstGeom prst="rect">
            <a:avLst/>
          </a:prstGeom>
        </p:spPr>
      </p:pic>
      <p:sp>
        <p:nvSpPr>
          <p:cNvPr id="3" name="TextBox 2">
            <a:extLst>
              <a:ext uri="{FF2B5EF4-FFF2-40B4-BE49-F238E27FC236}">
                <a16:creationId xmlns:a16="http://schemas.microsoft.com/office/drawing/2014/main" id="{A950858C-967A-ADE2-0827-4B97C5CBE24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333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13When Elijah heard it, he wrapped his face in his cloak and went out and stood at the mouth of the cave. Suddenly a voice came to him and said, “What are you doing here, Elijah?”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13ཨེ་ལི་ཡཱས་དེ་ཐོས་པ་ཙམ་གྱིས། ཕྱི་གོས་ཀྱིས་རང་གི་གདོང་བཀབ་སྟེ་ཕྱི་རུ་ཐོན་ནས་བྲག་ཁུང་ཁ་རུ་ཀེ་རེར་བསྡད་པ་དང་། གློ་བུར་སྐད་ཅིག་བྱུང་སྟེ་ན་རེ། ཨེ་ལི་ཡཱ། ཁྱོད་ཀྱིས་འདི་རུ་ཅི་བྱེད་ཀྱིན་ཡོད་ཅེས་པའི་ལན་དུ།</a:t>
            </a:r>
            <a:endParaRPr lang="en-ZA" sz="1600" dirty="0"/>
          </a:p>
        </p:txBody>
      </p:sp>
      <p:pic>
        <p:nvPicPr>
          <p:cNvPr id="11" name="Video 10">
            <a:hlinkClick r:id="" action="ppaction://media"/>
            <a:extLst>
              <a:ext uri="{FF2B5EF4-FFF2-40B4-BE49-F238E27FC236}">
                <a16:creationId xmlns:a16="http://schemas.microsoft.com/office/drawing/2014/main" id="{E5E2D5AC-0927-3B69-1D28-B2667CC0BB0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4980"/>
    </mc:Choice>
    <mc:Fallback xmlns="">
      <p:transition spd="slow" advTm="14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6864B1-5C10-5F1A-FB76-CF5954B28CAC}"/>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7C5A3FA-282A-2267-3243-7A60989EAB57}"/>
              </a:ext>
            </a:extLst>
          </p:cNvPr>
          <p:cNvSpPr txBox="1"/>
          <p:nvPr/>
        </p:nvSpPr>
        <p:spPr>
          <a:xfrm>
            <a:off x="459537" y="3810000"/>
            <a:ext cx="5975129" cy="3276600"/>
          </a:xfrm>
          <a:prstGeom prst="rect">
            <a:avLst/>
          </a:prstGeom>
          <a:noFill/>
        </p:spPr>
        <p:txBody>
          <a:bodyPr wrap="square" rtlCol="0">
            <a:noAutofit/>
          </a:bodyPr>
          <a:lstStyle/>
          <a:p>
            <a:pPr algn="ctr"/>
            <a:r>
              <a:rPr lang="bo-CN" sz="8000" b="1" cap="all" dirty="0">
                <a:solidFill>
                  <a:schemeClr val="bg1"/>
                </a:solidFill>
                <a:latin typeface="ArialMT"/>
              </a:rPr>
              <a:t>རྒྱལ་རབས་དང་པོ། 19</a:t>
            </a:r>
          </a:p>
          <a:p>
            <a:r>
              <a:rPr lang="bo-CN" sz="8000" b="1" i="0" dirty="0">
                <a:solidFill>
                  <a:schemeClr val="bg1"/>
                </a:solidFill>
                <a:effectLst/>
                <a:latin typeface="ArialMT"/>
              </a:rPr>
              <a:t>སྐད་ཤབ་ཤོབ་ཞིག</a:t>
            </a:r>
            <a:endParaRPr lang="en-ZA" b="1"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3D89A7BB-225A-F280-7387-29F97B472E32}"/>
              </a:ext>
            </a:extLst>
          </p:cNvPr>
          <p:cNvPicPr>
            <a:picLocks noChangeAspect="1"/>
          </p:cNvPicPr>
          <p:nvPr/>
        </p:nvPicPr>
        <p:blipFill rotWithShape="1">
          <a:blip r:embed="rId2"/>
          <a:srcRect t="6267"/>
          <a:stretch/>
        </p:blipFill>
        <p:spPr>
          <a:xfrm>
            <a:off x="-5599827" y="0"/>
            <a:ext cx="21297027" cy="11977358"/>
          </a:xfrm>
          <a:prstGeom prst="rect">
            <a:avLst/>
          </a:prstGeom>
        </p:spPr>
      </p:pic>
      <p:sp>
        <p:nvSpPr>
          <p:cNvPr id="7" name="TextBox 6">
            <a:extLst>
              <a:ext uri="{FF2B5EF4-FFF2-40B4-BE49-F238E27FC236}">
                <a16:creationId xmlns:a16="http://schemas.microsoft.com/office/drawing/2014/main" id="{0DB1AAFE-6CDD-8898-6CE7-23FBAEADAFF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14“I have been very zealous for the Lord, the God of Hosts,” he replied, “but the Israelites have forsaken Your covenant, torn down Your altars, and killed Your prophets with the sword. I am the only one left, and they are seeking my life as well.”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14ཨེ་ལི་ཡཱ་ན་རེ། བདག་གིས་དཔུང་ཚོགས་ཀུན་གྱི་དཀོན་མཆོག་ཡ་ཝཱེའི་ཕྱིར་དུ་ཧུར་བརྩོན་བྱེད་ཀྱིན་ཡོད། ཅིའི་ཕྱིར་ཞེ་ན། ཡེས་ར་ཨེལ་པ་རྣམས་ཀྱིས་ཁྱེད་ཀྱི་ཞལ་ཆད་སྤངས་ཏེ་ཁྱེད་ཀྱི་མཆོད་ཁྲི་རྣམས་བཤིགས་པ་དང་། ཁྱེད་ཀྱི་ལུང་སྟོན་པ་རྣམས་རལ་གྲིས་བསད་དོ། །ད་ལྟ་བདག་གཅིག་པུ་ལུས་ཀྱང་། དེ་རྣམས་ཀྱིས་བདག་གི་སྲོག་གཅོད་པར་སྙེག་གིན་འདུག་ཅེས་ཞུས་པ་ལ།</a:t>
            </a:r>
            <a:endParaRPr lang="en-ZA" sz="1600" dirty="0"/>
          </a:p>
        </p:txBody>
      </p:sp>
      <p:pic>
        <p:nvPicPr>
          <p:cNvPr id="7" name="Video 6">
            <a:hlinkClick r:id="" action="ppaction://media"/>
            <a:extLst>
              <a:ext uri="{FF2B5EF4-FFF2-40B4-BE49-F238E27FC236}">
                <a16:creationId xmlns:a16="http://schemas.microsoft.com/office/drawing/2014/main" id="{71E353E9-14C9-AFEE-66B8-4896CFEF7B6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24431"/>
    </mc:Choice>
    <mc:Fallback xmlns="">
      <p:transition spd="slow" advTm="24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585D91-F5E8-F10B-0AD9-BB9D2D9F93B4}"/>
              </a:ext>
            </a:extLst>
          </p:cNvPr>
          <p:cNvPicPr>
            <a:picLocks noChangeAspect="1"/>
          </p:cNvPicPr>
          <p:nvPr/>
        </p:nvPicPr>
        <p:blipFill>
          <a:blip r:embed="rId2"/>
          <a:stretch>
            <a:fillRect/>
          </a:stretch>
        </p:blipFill>
        <p:spPr>
          <a:xfrm>
            <a:off x="0" y="-1710371"/>
            <a:ext cx="12191999" cy="8568371"/>
          </a:xfrm>
          <a:prstGeom prst="rect">
            <a:avLst/>
          </a:prstGeom>
        </p:spPr>
      </p:pic>
      <p:sp>
        <p:nvSpPr>
          <p:cNvPr id="5" name="TextBox 4">
            <a:extLst>
              <a:ext uri="{FF2B5EF4-FFF2-40B4-BE49-F238E27FC236}">
                <a16:creationId xmlns:a16="http://schemas.microsoft.com/office/drawing/2014/main" id="{4D32199D-87A2-95A0-190D-BFDA96E3576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15Then the Lord said to him, “Go back by the way you came, and go to the Desert of Damascus. When you arrive, you are to anoint Hazael as king over Aram.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15དཀོན་མཆོག་ཡ་ཝཱེས་ཁོང་ལ། ཁྱོད་སོང་དང་། ཁྱོད་རང་ཡོང་སའི་ལམ་དེ་ནས་ཕྱིར་དཱ་མེ་སེག་གི་དབེན་སྟོང་དུ་སོང་ཞིག ཡང་དེར་སླེབས་རྗེས་ཧ་ཟཱ་ཨེལ་ནི་ཨ་རམ་གྱི་རྒྱལ་པོ་དང་།</a:t>
            </a:r>
            <a:endParaRPr lang="en-ZA" dirty="0"/>
          </a:p>
        </p:txBody>
      </p:sp>
      <p:pic>
        <p:nvPicPr>
          <p:cNvPr id="20" name="Video 19">
            <a:hlinkClick r:id="" action="ppaction://media"/>
            <a:extLst>
              <a:ext uri="{FF2B5EF4-FFF2-40B4-BE49-F238E27FC236}">
                <a16:creationId xmlns:a16="http://schemas.microsoft.com/office/drawing/2014/main" id="{0DD226A3-0047-6082-B2DE-8EC77247FB6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4349"/>
    </mc:Choice>
    <mc:Fallback xmlns="">
      <p:transition spd="slow" advTm="14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D1BB81A-2A9A-C54D-BD04-3301D3239294}"/>
              </a:ext>
            </a:extLst>
          </p:cNvPr>
          <p:cNvPicPr>
            <a:picLocks noChangeAspect="1"/>
          </p:cNvPicPr>
          <p:nvPr/>
        </p:nvPicPr>
        <p:blipFill>
          <a:blip r:embed="rId2"/>
          <a:stretch>
            <a:fillRect/>
          </a:stretch>
        </p:blipFill>
        <p:spPr>
          <a:xfrm>
            <a:off x="0" y="-999630"/>
            <a:ext cx="12192000" cy="7857630"/>
          </a:xfrm>
          <a:prstGeom prst="rect">
            <a:avLst/>
          </a:prstGeom>
        </p:spPr>
      </p:pic>
      <p:sp>
        <p:nvSpPr>
          <p:cNvPr id="5" name="TextBox 4">
            <a:extLst>
              <a:ext uri="{FF2B5EF4-FFF2-40B4-BE49-F238E27FC236}">
                <a16:creationId xmlns:a16="http://schemas.microsoft.com/office/drawing/2014/main" id="{7B868A3A-6546-797A-833C-03926D9BC4F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16You are also to anoint Jehu son  of </a:t>
            </a:r>
            <a:r>
              <a:rPr lang="en-US" sz="4400" dirty="0" err="1">
                <a:solidFill>
                  <a:srgbClr val="121212"/>
                </a:solidFill>
                <a:latin typeface="ArialMT"/>
              </a:rPr>
              <a:t>Nimshi</a:t>
            </a:r>
            <a:r>
              <a:rPr lang="en-US" sz="4400" dirty="0">
                <a:solidFill>
                  <a:srgbClr val="121212"/>
                </a:solidFill>
                <a:latin typeface="ArialMT"/>
              </a:rPr>
              <a:t> as king over Israel and Elisha son of </a:t>
            </a:r>
            <a:r>
              <a:rPr lang="en-US" sz="4400" dirty="0" err="1">
                <a:solidFill>
                  <a:srgbClr val="121212"/>
                </a:solidFill>
                <a:latin typeface="ArialMT"/>
              </a:rPr>
              <a:t>Shaphat</a:t>
            </a:r>
            <a:r>
              <a:rPr lang="en-US" sz="4400" dirty="0">
                <a:solidFill>
                  <a:srgbClr val="121212"/>
                </a:solidFill>
                <a:latin typeface="ArialMT"/>
              </a:rPr>
              <a:t> from Abel-</a:t>
            </a:r>
            <a:r>
              <a:rPr lang="en-US" sz="4400" dirty="0" err="1">
                <a:solidFill>
                  <a:srgbClr val="121212"/>
                </a:solidFill>
                <a:latin typeface="ArialMT"/>
              </a:rPr>
              <a:t>meholah</a:t>
            </a:r>
            <a:r>
              <a:rPr lang="en-US" sz="4400" dirty="0">
                <a:solidFill>
                  <a:srgbClr val="121212"/>
                </a:solidFill>
                <a:latin typeface="ArialMT"/>
              </a:rPr>
              <a:t> to succeed you as prophet.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16ནིམ་ཤེའི་བུ་ཡེ་ཧུ་ནི་ཡེས་ར་ཨེལ་གྱི་རྒྱལ་པོར་བསྐོ་བར་སྣུམ་གྱིས་བྱུགས་ཤིག ཡང་ཨ་བེལ་མེ་ཧོ་ལཱ་ཡི་ཤ་ཕད་ཀྱི་བུ་ཨེ་ལི་ཤཱ་ནི་ཁྱོད་ཀྱི་ཚབ་ཏུ་ལུང་སྟོན་པར་བསྐོ་བར་སྣུམ་གྱིས་བྱུགས་ཤིག</a:t>
            </a:r>
            <a:endParaRPr lang="en-ZA" sz="1600" dirty="0"/>
          </a:p>
        </p:txBody>
      </p:sp>
      <p:pic>
        <p:nvPicPr>
          <p:cNvPr id="7" name="Video 6">
            <a:hlinkClick r:id="" action="ppaction://media"/>
            <a:extLst>
              <a:ext uri="{FF2B5EF4-FFF2-40B4-BE49-F238E27FC236}">
                <a16:creationId xmlns:a16="http://schemas.microsoft.com/office/drawing/2014/main" id="{AEAE4446-0AE4-3735-49BF-E2D6A0CF554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3601"/>
    </mc:Choice>
    <mc:Fallback xmlns="">
      <p:transition spd="slow" advTm="13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B2A080-5BD6-A609-5F80-CCFF70F2AD08}"/>
              </a:ext>
            </a:extLst>
          </p:cNvPr>
          <p:cNvPicPr>
            <a:picLocks noChangeAspect="1"/>
          </p:cNvPicPr>
          <p:nvPr/>
        </p:nvPicPr>
        <p:blipFill rotWithShape="1">
          <a:blip r:embed="rId2"/>
          <a:srcRect t="626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CD447A43-2692-D788-B7FD-68E33C6C2B5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95045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19So Elijah departed and found Elisha son of </a:t>
            </a:r>
            <a:r>
              <a:rPr lang="en-US" sz="4000" dirty="0" err="1">
                <a:solidFill>
                  <a:srgbClr val="121212"/>
                </a:solidFill>
                <a:latin typeface="ArialMT"/>
              </a:rPr>
              <a:t>Shaphat</a:t>
            </a:r>
            <a:r>
              <a:rPr lang="en-US" sz="4000" dirty="0">
                <a:solidFill>
                  <a:srgbClr val="121212"/>
                </a:solidFill>
                <a:latin typeface="ArialMT"/>
              </a:rPr>
              <a:t>. He was plowing with twelve teams of oxen, and he was with the twelfth team. Elijah passed by him and threw his cloak around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19ཨེ་ལི་ཡཱ་དེ་དང་བྲལ་ནས་སོང་པ་ན། ཁོང་ཤ་ཕད་ཀྱི་བུ་ཨེ་ལི་ཤཱ་ཡིས་ཞིང་རྨོ་བཞིན་པ་དང་ཕྲད། དེའི་མདུན་དུ་བ་གླང་དོར་བཅུ་གཉིས་ཡོད་ལ། དེས་བ་གླང་དོར་བཅུ་གཉིས་པ་འདེད་ཀྱིན་ཡོད་པ་དང་། ཨེ་ལི་ཡཱ་ཁོའི་རྩར་བྱོན་ནས་ཁོང་གི་ཕྱི་གོས་དེའི་སྟེང་དུ་བསྐོན་པ་རེད།</a:t>
            </a:r>
            <a:endParaRPr lang="en-ZA" sz="1600" dirty="0"/>
          </a:p>
        </p:txBody>
      </p:sp>
      <p:pic>
        <p:nvPicPr>
          <p:cNvPr id="5" name="Video 4">
            <a:hlinkClick r:id="" action="ppaction://media"/>
            <a:extLst>
              <a:ext uri="{FF2B5EF4-FFF2-40B4-BE49-F238E27FC236}">
                <a16:creationId xmlns:a16="http://schemas.microsoft.com/office/drawing/2014/main" id="{C7CCC646-C113-8BE4-9467-3FDF8C05212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43467242"/>
      </p:ext>
    </p:extLst>
  </p:cSld>
  <p:clrMapOvr>
    <a:masterClrMapping/>
  </p:clrMapOvr>
  <mc:AlternateContent xmlns:mc="http://schemas.openxmlformats.org/markup-compatibility/2006" xmlns:p14="http://schemas.microsoft.com/office/powerpoint/2010/main">
    <mc:Choice Requires="p14">
      <p:transition spd="slow" p14:dur="2000" advTm="19059"/>
    </mc:Choice>
    <mc:Fallback xmlns="">
      <p:transition spd="slow" advTm="19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6A5958-DB65-8442-0A13-C3FD2689ED1F}"/>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8F9481B3-542C-1E92-2448-BD46AC360AA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92185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20So Elisha left the oxen, ran after Elijah, and said, “Please let me kiss my father and mother goodbye, and then I will follow you.”</a:t>
            </a:r>
          </a:p>
          <a:p>
            <a:r>
              <a:rPr lang="en-US" sz="4000" dirty="0">
                <a:solidFill>
                  <a:srgbClr val="121212"/>
                </a:solidFill>
                <a:latin typeface="ArialMT"/>
              </a:rPr>
              <a:t>“Go on back,” Elijah replied, “for what have I done to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20དེར་ཨེ་ལི་ཤཱ་ཡིས་བ་གླང་རྣམས་བསྐྱུར་ཏེ་ཨེ་ལི་ཡཱའི་རྗེས་སུ་རྒྱུགས་ནས་ཁོང་ལ། བདག་སོང་ནས་རང་གི་ཕ་མ་དང་འོ་བྱས་ཏེ་གྱེས་ཕྱག་འབུལ་བར་བདག་ལ་དགོངས་པ་གནང་རོགས་ཞུ། དེ་ནས་ང་ཁྱེད་ཀྱི་རྗེས་སུ་འབྲང་བར་བྱའོ་ཞེས་ཞུས་པས། ཁོང་གིས་དེ་ལ། ངས་ཁྱོད་ལ་ཅི་བྱས་སམ། ཕྱིར་སོང་ཞིག་ཅེས་གསུངས་པ་དང་།</a:t>
            </a:r>
            <a:endParaRPr lang="en-ZA" sz="1400" dirty="0"/>
          </a:p>
        </p:txBody>
      </p:sp>
      <p:pic>
        <p:nvPicPr>
          <p:cNvPr id="17" name="Video 16">
            <a:hlinkClick r:id="" action="ppaction://media"/>
            <a:extLst>
              <a:ext uri="{FF2B5EF4-FFF2-40B4-BE49-F238E27FC236}">
                <a16:creationId xmlns:a16="http://schemas.microsoft.com/office/drawing/2014/main" id="{391D7B03-D532-BD45-8F91-6BF9EDD3C63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74070848"/>
      </p:ext>
    </p:extLst>
  </p:cSld>
  <p:clrMapOvr>
    <a:masterClrMapping/>
  </p:clrMapOvr>
  <mc:AlternateContent xmlns:mc="http://schemas.openxmlformats.org/markup-compatibility/2006" xmlns:p14="http://schemas.microsoft.com/office/powerpoint/2010/main">
    <mc:Choice Requires="p14">
      <p:transition spd="slow" p14:dur="2000" advTm="19444"/>
    </mc:Choice>
    <mc:Fallback xmlns="">
      <p:transition spd="slow" advTm="19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IN" sz="4800" b="1" i="0" cap="all" dirty="0">
                <a:solidFill>
                  <a:srgbClr val="121212"/>
                </a:solidFill>
                <a:effectLst/>
                <a:latin typeface="ArialMT"/>
              </a:rPr>
              <a:t>1 KINGS 19</a:t>
            </a:r>
          </a:p>
          <a:p>
            <a:r>
              <a:rPr lang="en-US" sz="4800" b="1" i="0" dirty="0">
                <a:solidFill>
                  <a:srgbClr val="121212"/>
                </a:solidFill>
                <a:effectLst/>
                <a:latin typeface="ArialMT"/>
              </a:rPr>
              <a:t>A still, small voice</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རྒྱལ་རབས་དང་པོ། 19</a:t>
            </a:r>
          </a:p>
          <a:p>
            <a:r>
              <a:rPr lang="bo-CN" sz="8000" b="1" i="0" dirty="0">
                <a:solidFill>
                  <a:srgbClr val="121212"/>
                </a:solidFill>
                <a:effectLst/>
                <a:latin typeface="ArialMT"/>
              </a:rPr>
              <a:t>སྐད་ཤབ་ཤོབ་ཞིག</a:t>
            </a:r>
            <a:endParaRPr lang="en-ZA" b="1" dirty="0"/>
          </a:p>
        </p:txBody>
      </p:sp>
      <p:pic>
        <p:nvPicPr>
          <p:cNvPr id="7" name="Video 6">
            <a:hlinkClick r:id="" action="ppaction://media"/>
            <a:extLst>
              <a:ext uri="{FF2B5EF4-FFF2-40B4-BE49-F238E27FC236}">
                <a16:creationId xmlns:a16="http://schemas.microsoft.com/office/drawing/2014/main" id="{DE80BB98-D4EE-11F5-5854-A80968B9B5B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402"/>
    </mc:Choice>
    <mc:Fallback xmlns="">
      <p:transition spd="slow" advTm="2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9" name="Picture 8">
            <a:extLst>
              <a:ext uri="{FF2B5EF4-FFF2-40B4-BE49-F238E27FC236}">
                <a16:creationId xmlns:a16="http://schemas.microsoft.com/office/drawing/2014/main" id="{3A204564-A274-969E-FA24-3ED59356904B}"/>
              </a:ext>
            </a:extLst>
          </p:cNvPr>
          <p:cNvPicPr>
            <a:picLocks noChangeAspect="1"/>
          </p:cNvPicPr>
          <p:nvPr/>
        </p:nvPicPr>
        <p:blipFill>
          <a:blip r:embed="rId2"/>
          <a:stretch>
            <a:fillRect/>
          </a:stretch>
        </p:blipFill>
        <p:spPr>
          <a:xfrm>
            <a:off x="-559130" y="0"/>
            <a:ext cx="12751130" cy="6858000"/>
          </a:xfrm>
          <a:prstGeom prst="rect">
            <a:avLst/>
          </a:prstGeom>
        </p:spPr>
      </p:pic>
      <p:sp>
        <p:nvSpPr>
          <p:cNvPr id="5" name="TextBox 4">
            <a:extLst>
              <a:ext uri="{FF2B5EF4-FFF2-40B4-BE49-F238E27FC236}">
                <a16:creationId xmlns:a16="http://schemas.microsoft.com/office/drawing/2014/main" id="{EFCE7817-13DC-4C6D-5767-10D23A6C61C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88123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21So Elisha turned back from him, took his pair of oxen, and slaughtered them. With the oxen’s equipment, he cooked the meat and gave it to the people, and they ate. Then he set out to follow and serve Elijah.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21ཨེ་ལི་ཤཱ་ཁོང་གི་དྲུང་ནས་ཕྱིར་ལོག་ཅིང་། བ་གླང་དོར་གཅིག་ཁྲིད་འོངས་ནས་བཤས་ཏེ། ཞིང་རྨོ་ཆས་ཀྱིས་དེ་དག་གི་ཤ་བཙོས་ནས་མི་རྣམས་ལ་སྤྲད་པ་དང་དེ་རྣམས་ཀྱིས་ཟོས་རྗེས། ཁོང་ཡར་ལངས་ནས་ཨེ་ལི་ཡཱའི་རྗེས་སུ་འབྲངས་ཏེ་ཞབས་ཕྱི་བྱས་སོ། །</a:t>
            </a:r>
            <a:endParaRPr lang="en-ZA" dirty="0"/>
          </a:p>
        </p:txBody>
      </p:sp>
      <p:pic>
        <p:nvPicPr>
          <p:cNvPr id="5" name="Video 4">
            <a:hlinkClick r:id="" action="ppaction://media"/>
            <a:extLst>
              <a:ext uri="{FF2B5EF4-FFF2-40B4-BE49-F238E27FC236}">
                <a16:creationId xmlns:a16="http://schemas.microsoft.com/office/drawing/2014/main" id="{58772976-6E39-9872-9FA5-1C7C3DFE008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67797654"/>
      </p:ext>
    </p:extLst>
  </p:cSld>
  <p:clrMapOvr>
    <a:masterClrMapping/>
  </p:clrMapOvr>
  <mc:AlternateContent xmlns:mc="http://schemas.openxmlformats.org/markup-compatibility/2006" xmlns:p14="http://schemas.microsoft.com/office/powerpoint/2010/main">
    <mc:Choice Requires="p14">
      <p:transition spd="slow" p14:dur="2000" advTm="18187"/>
    </mc:Choice>
    <mc:Fallback xmlns="">
      <p:transition spd="slow" advTm="18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DAFF648-3986-FDD5-609D-F51CDA61B025}"/>
              </a:ext>
            </a:extLst>
          </p:cNvPr>
          <p:cNvPicPr>
            <a:picLocks noChangeAspect="1"/>
          </p:cNvPicPr>
          <p:nvPr/>
        </p:nvPicPr>
        <p:blipFill>
          <a:blip r:embed="rId2"/>
          <a:stretch>
            <a:fillRect/>
          </a:stretch>
        </p:blipFill>
        <p:spPr>
          <a:xfrm>
            <a:off x="-2091593" y="0"/>
            <a:ext cx="14269403" cy="6858000"/>
          </a:xfrm>
          <a:prstGeom prst="rect">
            <a:avLst/>
          </a:prstGeom>
        </p:spPr>
      </p:pic>
      <p:sp>
        <p:nvSpPr>
          <p:cNvPr id="5" name="TextBox 4">
            <a:extLst>
              <a:ext uri="{FF2B5EF4-FFF2-40B4-BE49-F238E27FC236}">
                <a16:creationId xmlns:a16="http://schemas.microsoft.com/office/drawing/2014/main" id="{75FD3377-7AF5-B554-33EA-67F65503604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5739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778F4EB-3246-5610-CA7B-5891DD92819C}"/>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F4A81C4-B4E8-9FEB-D0CC-178D49ECB95C}"/>
              </a:ext>
            </a:extLst>
          </p:cNvPr>
          <p:cNvSpPr txBox="1"/>
          <p:nvPr/>
        </p:nvSpPr>
        <p:spPr>
          <a:xfrm>
            <a:off x="459537" y="3810000"/>
            <a:ext cx="5975129" cy="3276600"/>
          </a:xfrm>
          <a:prstGeom prst="rect">
            <a:avLst/>
          </a:prstGeom>
          <a:noFill/>
        </p:spPr>
        <p:txBody>
          <a:bodyPr wrap="square" rtlCol="0">
            <a:noAutofit/>
          </a:bodyPr>
          <a:lstStyle/>
          <a:p>
            <a:pPr algn="ctr"/>
            <a:r>
              <a:rPr lang="bo-CN" sz="8000" b="1" cap="all" dirty="0">
                <a:solidFill>
                  <a:schemeClr val="bg1"/>
                </a:solidFill>
                <a:latin typeface="ArialMT"/>
              </a:rPr>
              <a:t>རྒྱལ་རབས་དང་པོ། 19</a:t>
            </a:r>
          </a:p>
          <a:p>
            <a:r>
              <a:rPr lang="bo-CN" sz="8000" b="1" i="0" dirty="0">
                <a:solidFill>
                  <a:schemeClr val="bg1"/>
                </a:solidFill>
                <a:effectLst/>
                <a:latin typeface="ArialMT"/>
              </a:rPr>
              <a:t>སྐད་ཤབ་ཤོབ་ཞིག</a:t>
            </a:r>
            <a:endParaRPr lang="en-ZA" b="1" dirty="0">
              <a:solidFill>
                <a:schemeClr val="bg1"/>
              </a:solidFill>
            </a:endParaRPr>
          </a:p>
        </p:txBody>
      </p:sp>
      <p:sp>
        <p:nvSpPr>
          <p:cNvPr id="5" name="TextBox 2">
            <a:extLst>
              <a:ext uri="{FF2B5EF4-FFF2-40B4-BE49-F238E27FC236}">
                <a16:creationId xmlns:a16="http://schemas.microsoft.com/office/drawing/2014/main" id="{8933705F-07AA-D436-4843-F51DFE019355}"/>
              </a:ext>
            </a:extLst>
          </p:cNvPr>
          <p:cNvSpPr txBox="1"/>
          <p:nvPr/>
        </p:nvSpPr>
        <p:spPr>
          <a:xfrm>
            <a:off x="272456" y="631793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highlight>
                  <a:srgbClr val="FFFFFF"/>
                </a:highlight>
                <a:latin typeface="Inter"/>
              </a:rPr>
              <a:t>8So he got up and ate and drank. And strengthened by that food, he walked forty days and forty nights until he reached Horeb, the mountain of God. </a:t>
            </a:r>
            <a:r>
              <a:rPr lang="en-US" sz="4000" dirty="0"/>
              <a:t>9There Elijah entered a cave and spent the night. And the word of the Lord came to him, saying, “What are you doing here, Elijah?”</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l"/>
            <a:r>
              <a:rPr lang="bo-CN" sz="4400" b="0" i="0" dirty="0">
                <a:solidFill>
                  <a:srgbClr val="121212"/>
                </a:solidFill>
                <a:effectLst/>
                <a:latin typeface="ArialMT"/>
              </a:rPr>
              <a:t>8ཁོང་ཡར་ལངས་ནས་བཟའ་བཏུང་སྤྱད་ཅིང་ཁ་ཟས་དེའི་སྟོབས་ཀྱིས་ཉིན་ཞག་བཞི་བཅུའི་རིང་ལ་སོང་ནས་དཀོན་མཆོག་གི་རི་བོ་སྟེ་ཧོ་རེབ་རི་བོར་ཕྱིན་ཏོ། ། 9དེར་སླེབས་ནས་ཁོང་བྲག་ཁུང་ཞིག་གི་ནང་དུ་སོང་ནས་དེར་ཞག་སྡོད་བྱས་པ་དང་། དཀོན་མཆོག་ཡ་ཝཱེའི་བཀའ་བྱུང་སྟེ་ཁོང་ལ། ཨེ་ལི་ཡཱ། ཁྱོད་ཀྱིས་འདི་རུ་ཅི་བྱེད་ཀྱིན་ཡོད་ཅེས་དྲིས་པ་ན། </a:t>
            </a:r>
          </a:p>
        </p:txBody>
      </p:sp>
      <p:pic>
        <p:nvPicPr>
          <p:cNvPr id="7" name="Video 6">
            <a:hlinkClick r:id="" action="ppaction://media"/>
            <a:extLst>
              <a:ext uri="{FF2B5EF4-FFF2-40B4-BE49-F238E27FC236}">
                <a16:creationId xmlns:a16="http://schemas.microsoft.com/office/drawing/2014/main" id="{4BAB30A7-6C4B-D41F-567A-735F2975288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5459"/>
    </mc:Choice>
    <mc:Fallback xmlns="">
      <p:transition spd="slow" advTm="15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A87F7CD-274D-B2ED-70C7-962293C40471}"/>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CFB8307-CB10-E421-CEC2-32EE985FDFE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10“I have been very zealous for the Lord, the God of Hosts,” he replied, “but the Israelites have forsaken Your covenant, torn down Your altars, and killed Your prophets with the sword. I am the only one left, and they are seeking my life as well.”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10ཁོང་ན་རེ། བདག་གིས་དཔུང་ཚོགས་ཀུན་གྱི་དཀོན་མཆོག་ཡ་ཝཱེའི་ཕྱིར་དུ་ཧུར་བརྩོན་བྱེད་ཀྱིན་ཡོད། ཅིའི་ཕྱིར་ཞེ་ན། ཡེས་ར་ཨེལ་པ་རྣམས་ཀྱིས་ཁྱེད་ཀྱི་ཞལ་ཆད་སྤངས་ཏེ་ཁྱེད་ཀྱི་མཆོད་ཁྲི་རྣམས་བཤིགས་པ་དང་། ཁྱེད་ཀྱི་ལུང་སྟོན་པ་རྣམས་རལ་གྲིས་བསད་དོ། །ད་ལྟ་བདག་གཅིག་པུ་ལུས་ཀྱང་། དེ་རྣམས་ཀྱིས་བདག་གི་སྲོག་གཅོད་པར་སྙེག་གིན་འདུག་ཅེས་ཞུས་པ་ལ། </a:t>
            </a:r>
            <a:endParaRPr lang="en-ZA" sz="1400" dirty="0"/>
          </a:p>
        </p:txBody>
      </p:sp>
      <p:pic>
        <p:nvPicPr>
          <p:cNvPr id="5" name="Video 4">
            <a:hlinkClick r:id="" action="ppaction://media"/>
            <a:extLst>
              <a:ext uri="{FF2B5EF4-FFF2-40B4-BE49-F238E27FC236}">
                <a16:creationId xmlns:a16="http://schemas.microsoft.com/office/drawing/2014/main" id="{DCF221B2-B8B4-A241-3708-4AE2E13C97C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21994"/>
    </mc:Choice>
    <mc:Fallback xmlns="">
      <p:transition spd="slow" advTm="21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E3FA3C2-EF9B-228C-ADB5-92DBB38F53EB}"/>
              </a:ext>
            </a:extLst>
          </p:cNvPr>
          <p:cNvPicPr>
            <a:picLocks noChangeAspect="1"/>
          </p:cNvPicPr>
          <p:nvPr/>
        </p:nvPicPr>
        <p:blipFill rotWithShape="1">
          <a:blip r:embed="rId2"/>
          <a:srcRect t="3234" b="67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A1066D3-F7AE-2D18-C3FE-94013D69B58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11Then the Lord said, “Go out and stand on the mountain before the Lord. Behold, the Lord is about to pass by.”…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11དཀོན་མཆོག་ཡ་ཝཱེས་འདི་སྐད་དུ། ཁྱོད་ཕྱི་རུ་ཡོང་ནས་བདག་གི་མདུན་དུ་རི་མགོར་ལོངས་ལ་སྡོད་ཅིག་ཅེས་བསྒོས་པ་དང་། སྐབས་དེར་དཀོན་མཆོག་ཡ་ཝཱེ་ཁོང་གི་མདུན་ནས་ཕར་ཕེབས་པ་ན། </a:t>
            </a:r>
            <a:r>
              <a:rPr lang="en-IN" sz="5400" dirty="0">
                <a:solidFill>
                  <a:srgbClr val="121212"/>
                </a:solidFill>
                <a:latin typeface="ArialMT"/>
              </a:rPr>
              <a:t>…</a:t>
            </a:r>
            <a:endParaRPr lang="en-ZA" sz="2000" dirty="0"/>
          </a:p>
        </p:txBody>
      </p:sp>
      <p:pic>
        <p:nvPicPr>
          <p:cNvPr id="7" name="Video 6">
            <a:hlinkClick r:id="" action="ppaction://media"/>
            <a:extLst>
              <a:ext uri="{FF2B5EF4-FFF2-40B4-BE49-F238E27FC236}">
                <a16:creationId xmlns:a16="http://schemas.microsoft.com/office/drawing/2014/main" id="{2B4A5A3C-211F-22A7-BB61-D546C0144DC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8564"/>
    </mc:Choice>
    <mc:Fallback xmlns="">
      <p:transition spd="slow" advTm="8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1734</TotalTime>
  <Words>1650</Words>
  <Application>Microsoft Office PowerPoint</Application>
  <PresentationFormat>Widescreen</PresentationFormat>
  <Paragraphs>73</Paragraphs>
  <Slides>32</Slides>
  <Notes>2</Notes>
  <HiddenSlides>0</HiddenSlides>
  <MMClips>16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Office Theme</vt:lpstr>
      <vt:lpstr>21-7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2024-07-15T08:16:51Z</dcterms:modified>
</cp:coreProperties>
</file>