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40" r:id="rId4"/>
    <p:sldId id="447" r:id="rId5"/>
    <p:sldId id="448" r:id="rId6"/>
    <p:sldId id="449" r:id="rId7"/>
    <p:sldId id="450" r:id="rId8"/>
    <p:sldId id="451" r:id="rId9"/>
    <p:sldId id="452" r:id="rId10"/>
    <p:sldId id="453" r:id="rId11"/>
    <p:sldId id="454" r:id="rId12"/>
    <p:sldId id="455" r:id="rId13"/>
    <p:sldId id="456" r:id="rId14"/>
    <p:sldId id="457" r:id="rId15"/>
    <p:sldId id="458" r:id="rId16"/>
    <p:sldId id="459" r:id="rId17"/>
    <p:sldId id="460" r:id="rId18"/>
    <p:sldId id="461" r:id="rId19"/>
    <p:sldId id="462" r:id="rId20"/>
    <p:sldId id="463" r:id="rId21"/>
    <p:sldId id="464" r:id="rId22"/>
    <p:sldId id="465" r:id="rId23"/>
    <p:sldId id="466" r:id="rId24"/>
    <p:sldId id="467" r:id="rId25"/>
    <p:sldId id="469" r:id="rId26"/>
    <p:sldId id="470" r:id="rId27"/>
    <p:sldId id="471" r:id="rId28"/>
    <p:sldId id="472" r:id="rId29"/>
    <p:sldId id="473" r:id="rId30"/>
    <p:sldId id="474" r:id="rId31"/>
    <p:sldId id="475" r:id="rId32"/>
    <p:sldId id="476" r:id="rId33"/>
    <p:sldId id="477" r:id="rId34"/>
    <p:sldId id="4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FE971-279B-4366-8E9E-1BB5CF344739}" v="2" dt="2024-07-15T06:55:17.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74" d="100"/>
          <a:sy n="74" d="100"/>
        </p:scale>
        <p:origin x="80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BDFE971-279B-4366-8E9E-1BB5CF344739}"/>
    <pc:docChg chg="custSel modSld">
      <pc:chgData name="Alfred Smith" userId="3c60a3631c0db8ad" providerId="LiveId" clId="{2BDFE971-279B-4366-8E9E-1BB5CF344739}" dt="2024-07-15T08:27:40.228" v="55" actId="404"/>
      <pc:docMkLst>
        <pc:docMk/>
      </pc:docMkLst>
      <pc:sldChg chg="addSp modSp mod">
        <pc:chgData name="Alfred Smith" userId="3c60a3631c0db8ad" providerId="LiveId" clId="{2BDFE971-279B-4366-8E9E-1BB5CF344739}" dt="2024-07-15T06:55:24.500" v="3" actId="1076"/>
        <pc:sldMkLst>
          <pc:docMk/>
          <pc:sldMk cId="2422728137" sldId="447"/>
        </pc:sldMkLst>
        <pc:spChg chg="add mod">
          <ac:chgData name="Alfred Smith" userId="3c60a3631c0db8ad" providerId="LiveId" clId="{2BDFE971-279B-4366-8E9E-1BB5CF344739}" dt="2024-07-15T06:55:24.500" v="3" actId="1076"/>
          <ac:spMkLst>
            <pc:docMk/>
            <pc:sldMk cId="2422728137" sldId="447"/>
            <ac:spMk id="2" creationId="{407F020A-E80F-F4EE-F9A7-BFE7DE93B17A}"/>
          </ac:spMkLst>
        </pc:spChg>
      </pc:sldChg>
      <pc:sldChg chg="modSp mod">
        <pc:chgData name="Alfred Smith" userId="3c60a3631c0db8ad" providerId="LiveId" clId="{2BDFE971-279B-4366-8E9E-1BB5CF344739}" dt="2024-07-15T08:23:47.685" v="23" actId="404"/>
        <pc:sldMkLst>
          <pc:docMk/>
          <pc:sldMk cId="843663555" sldId="448"/>
        </pc:sldMkLst>
        <pc:spChg chg="mod">
          <ac:chgData name="Alfred Smith" userId="3c60a3631c0db8ad" providerId="LiveId" clId="{2BDFE971-279B-4366-8E9E-1BB5CF344739}" dt="2024-07-15T08:18:20.579" v="4"/>
          <ac:spMkLst>
            <pc:docMk/>
            <pc:sldMk cId="843663555" sldId="448"/>
            <ac:spMk id="4" creationId="{9A13E2D8-2F59-44C1-B1D2-79C300C26DD4}"/>
          </ac:spMkLst>
        </pc:spChg>
        <pc:spChg chg="mod">
          <ac:chgData name="Alfred Smith" userId="3c60a3631c0db8ad" providerId="LiveId" clId="{2BDFE971-279B-4366-8E9E-1BB5CF344739}" dt="2024-07-15T08:23:47.685" v="23" actId="404"/>
          <ac:spMkLst>
            <pc:docMk/>
            <pc:sldMk cId="843663555" sldId="448"/>
            <ac:spMk id="6" creationId="{416C064E-628E-47C0-A712-DB178FE9901E}"/>
          </ac:spMkLst>
        </pc:spChg>
      </pc:sldChg>
      <pc:sldChg chg="modSp mod">
        <pc:chgData name="Alfred Smith" userId="3c60a3631c0db8ad" providerId="LiveId" clId="{2BDFE971-279B-4366-8E9E-1BB5CF344739}" dt="2024-07-15T08:24:26.252" v="26" actId="404"/>
        <pc:sldMkLst>
          <pc:docMk/>
          <pc:sldMk cId="538051216" sldId="450"/>
        </pc:sldMkLst>
        <pc:spChg chg="mod">
          <ac:chgData name="Alfred Smith" userId="3c60a3631c0db8ad" providerId="LiveId" clId="{2BDFE971-279B-4366-8E9E-1BB5CF344739}" dt="2024-07-15T08:18:34.504" v="6" actId="404"/>
          <ac:spMkLst>
            <pc:docMk/>
            <pc:sldMk cId="538051216" sldId="450"/>
            <ac:spMk id="4" creationId="{9A13E2D8-2F59-44C1-B1D2-79C300C26DD4}"/>
          </ac:spMkLst>
        </pc:spChg>
        <pc:spChg chg="mod">
          <ac:chgData name="Alfred Smith" userId="3c60a3631c0db8ad" providerId="LiveId" clId="{2BDFE971-279B-4366-8E9E-1BB5CF344739}" dt="2024-07-15T08:24:26.252" v="26" actId="404"/>
          <ac:spMkLst>
            <pc:docMk/>
            <pc:sldMk cId="538051216" sldId="450"/>
            <ac:spMk id="6" creationId="{416C064E-628E-47C0-A712-DB178FE9901E}"/>
          </ac:spMkLst>
        </pc:spChg>
      </pc:sldChg>
      <pc:sldChg chg="modSp mod">
        <pc:chgData name="Alfred Smith" userId="3c60a3631c0db8ad" providerId="LiveId" clId="{2BDFE971-279B-4366-8E9E-1BB5CF344739}" dt="2024-07-15T08:24:46.474" v="27"/>
        <pc:sldMkLst>
          <pc:docMk/>
          <pc:sldMk cId="4002949039" sldId="452"/>
        </pc:sldMkLst>
        <pc:spChg chg="mod">
          <ac:chgData name="Alfred Smith" userId="3c60a3631c0db8ad" providerId="LiveId" clId="{2BDFE971-279B-4366-8E9E-1BB5CF344739}" dt="2024-07-15T08:18:44.822" v="7"/>
          <ac:spMkLst>
            <pc:docMk/>
            <pc:sldMk cId="4002949039" sldId="452"/>
            <ac:spMk id="4" creationId="{9A13E2D8-2F59-44C1-B1D2-79C300C26DD4}"/>
          </ac:spMkLst>
        </pc:spChg>
        <pc:spChg chg="mod">
          <ac:chgData name="Alfred Smith" userId="3c60a3631c0db8ad" providerId="LiveId" clId="{2BDFE971-279B-4366-8E9E-1BB5CF344739}" dt="2024-07-15T08:24:46.474" v="27"/>
          <ac:spMkLst>
            <pc:docMk/>
            <pc:sldMk cId="4002949039" sldId="452"/>
            <ac:spMk id="6" creationId="{416C064E-628E-47C0-A712-DB178FE9901E}"/>
          </ac:spMkLst>
        </pc:spChg>
      </pc:sldChg>
      <pc:sldChg chg="modSp mod">
        <pc:chgData name="Alfred Smith" userId="3c60a3631c0db8ad" providerId="LiveId" clId="{2BDFE971-279B-4366-8E9E-1BB5CF344739}" dt="2024-07-15T08:24:59.447" v="30" actId="404"/>
        <pc:sldMkLst>
          <pc:docMk/>
          <pc:sldMk cId="2511564658" sldId="454"/>
        </pc:sldMkLst>
        <pc:spChg chg="mod">
          <ac:chgData name="Alfred Smith" userId="3c60a3631c0db8ad" providerId="LiveId" clId="{2BDFE971-279B-4366-8E9E-1BB5CF344739}" dt="2024-07-15T08:18:55.466" v="8"/>
          <ac:spMkLst>
            <pc:docMk/>
            <pc:sldMk cId="2511564658" sldId="454"/>
            <ac:spMk id="4" creationId="{9A13E2D8-2F59-44C1-B1D2-79C300C26DD4}"/>
          </ac:spMkLst>
        </pc:spChg>
        <pc:spChg chg="mod">
          <ac:chgData name="Alfred Smith" userId="3c60a3631c0db8ad" providerId="LiveId" clId="{2BDFE971-279B-4366-8E9E-1BB5CF344739}" dt="2024-07-15T08:24:59.447" v="30" actId="404"/>
          <ac:spMkLst>
            <pc:docMk/>
            <pc:sldMk cId="2511564658" sldId="454"/>
            <ac:spMk id="6" creationId="{416C064E-628E-47C0-A712-DB178FE9901E}"/>
          </ac:spMkLst>
        </pc:spChg>
      </pc:sldChg>
      <pc:sldChg chg="modSp mod">
        <pc:chgData name="Alfred Smith" userId="3c60a3631c0db8ad" providerId="LiveId" clId="{2BDFE971-279B-4366-8E9E-1BB5CF344739}" dt="2024-07-15T08:25:08.162" v="31"/>
        <pc:sldMkLst>
          <pc:docMk/>
          <pc:sldMk cId="4049696417" sldId="456"/>
        </pc:sldMkLst>
        <pc:spChg chg="mod">
          <ac:chgData name="Alfred Smith" userId="3c60a3631c0db8ad" providerId="LiveId" clId="{2BDFE971-279B-4366-8E9E-1BB5CF344739}" dt="2024-07-15T08:19:08.012" v="9"/>
          <ac:spMkLst>
            <pc:docMk/>
            <pc:sldMk cId="4049696417" sldId="456"/>
            <ac:spMk id="4" creationId="{9A13E2D8-2F59-44C1-B1D2-79C300C26DD4}"/>
          </ac:spMkLst>
        </pc:spChg>
        <pc:spChg chg="mod">
          <ac:chgData name="Alfred Smith" userId="3c60a3631c0db8ad" providerId="LiveId" clId="{2BDFE971-279B-4366-8E9E-1BB5CF344739}" dt="2024-07-15T08:25:08.162" v="31"/>
          <ac:spMkLst>
            <pc:docMk/>
            <pc:sldMk cId="4049696417" sldId="456"/>
            <ac:spMk id="6" creationId="{416C064E-628E-47C0-A712-DB178FE9901E}"/>
          </ac:spMkLst>
        </pc:spChg>
      </pc:sldChg>
      <pc:sldChg chg="modSp mod">
        <pc:chgData name="Alfred Smith" userId="3c60a3631c0db8ad" providerId="LiveId" clId="{2BDFE971-279B-4366-8E9E-1BB5CF344739}" dt="2024-07-15T08:25:21.986" v="33" actId="404"/>
        <pc:sldMkLst>
          <pc:docMk/>
          <pc:sldMk cId="2789980734" sldId="458"/>
        </pc:sldMkLst>
        <pc:spChg chg="mod">
          <ac:chgData name="Alfred Smith" userId="3c60a3631c0db8ad" providerId="LiveId" clId="{2BDFE971-279B-4366-8E9E-1BB5CF344739}" dt="2024-07-15T08:19:22.240" v="11" actId="404"/>
          <ac:spMkLst>
            <pc:docMk/>
            <pc:sldMk cId="2789980734" sldId="458"/>
            <ac:spMk id="4" creationId="{9A13E2D8-2F59-44C1-B1D2-79C300C26DD4}"/>
          </ac:spMkLst>
        </pc:spChg>
        <pc:spChg chg="mod">
          <ac:chgData name="Alfred Smith" userId="3c60a3631c0db8ad" providerId="LiveId" clId="{2BDFE971-279B-4366-8E9E-1BB5CF344739}" dt="2024-07-15T08:25:21.986" v="33" actId="404"/>
          <ac:spMkLst>
            <pc:docMk/>
            <pc:sldMk cId="2789980734" sldId="458"/>
            <ac:spMk id="6" creationId="{416C064E-628E-47C0-A712-DB178FE9901E}"/>
          </ac:spMkLst>
        </pc:spChg>
      </pc:sldChg>
      <pc:sldChg chg="modSp mod">
        <pc:chgData name="Alfred Smith" userId="3c60a3631c0db8ad" providerId="LiveId" clId="{2BDFE971-279B-4366-8E9E-1BB5CF344739}" dt="2024-07-15T08:25:33.874" v="35" actId="404"/>
        <pc:sldMkLst>
          <pc:docMk/>
          <pc:sldMk cId="2691432836" sldId="460"/>
        </pc:sldMkLst>
        <pc:spChg chg="mod">
          <ac:chgData name="Alfred Smith" userId="3c60a3631c0db8ad" providerId="LiveId" clId="{2BDFE971-279B-4366-8E9E-1BB5CF344739}" dt="2024-07-15T08:19:32.977" v="12"/>
          <ac:spMkLst>
            <pc:docMk/>
            <pc:sldMk cId="2691432836" sldId="460"/>
            <ac:spMk id="4" creationId="{9A13E2D8-2F59-44C1-B1D2-79C300C26DD4}"/>
          </ac:spMkLst>
        </pc:spChg>
        <pc:spChg chg="mod">
          <ac:chgData name="Alfred Smith" userId="3c60a3631c0db8ad" providerId="LiveId" clId="{2BDFE971-279B-4366-8E9E-1BB5CF344739}" dt="2024-07-15T08:25:33.874" v="35" actId="404"/>
          <ac:spMkLst>
            <pc:docMk/>
            <pc:sldMk cId="2691432836" sldId="460"/>
            <ac:spMk id="6" creationId="{416C064E-628E-47C0-A712-DB178FE9901E}"/>
          </ac:spMkLst>
        </pc:spChg>
      </pc:sldChg>
      <pc:sldChg chg="modSp mod">
        <pc:chgData name="Alfred Smith" userId="3c60a3631c0db8ad" providerId="LiveId" clId="{2BDFE971-279B-4366-8E9E-1BB5CF344739}" dt="2024-07-15T08:25:46.103" v="36"/>
        <pc:sldMkLst>
          <pc:docMk/>
          <pc:sldMk cId="3941201962" sldId="462"/>
        </pc:sldMkLst>
        <pc:spChg chg="mod">
          <ac:chgData name="Alfred Smith" userId="3c60a3631c0db8ad" providerId="LiveId" clId="{2BDFE971-279B-4366-8E9E-1BB5CF344739}" dt="2024-07-15T08:19:46.514" v="13"/>
          <ac:spMkLst>
            <pc:docMk/>
            <pc:sldMk cId="3941201962" sldId="462"/>
            <ac:spMk id="4" creationId="{9A13E2D8-2F59-44C1-B1D2-79C300C26DD4}"/>
          </ac:spMkLst>
        </pc:spChg>
        <pc:spChg chg="mod">
          <ac:chgData name="Alfred Smith" userId="3c60a3631c0db8ad" providerId="LiveId" clId="{2BDFE971-279B-4366-8E9E-1BB5CF344739}" dt="2024-07-15T08:25:46.103" v="36"/>
          <ac:spMkLst>
            <pc:docMk/>
            <pc:sldMk cId="3941201962" sldId="462"/>
            <ac:spMk id="6" creationId="{416C064E-628E-47C0-A712-DB178FE9901E}"/>
          </ac:spMkLst>
        </pc:spChg>
      </pc:sldChg>
      <pc:sldChg chg="modSp mod">
        <pc:chgData name="Alfred Smith" userId="3c60a3631c0db8ad" providerId="LiveId" clId="{2BDFE971-279B-4366-8E9E-1BB5CF344739}" dt="2024-07-15T08:25:58.873" v="38" actId="404"/>
        <pc:sldMkLst>
          <pc:docMk/>
          <pc:sldMk cId="3471468068" sldId="464"/>
        </pc:sldMkLst>
        <pc:spChg chg="mod">
          <ac:chgData name="Alfred Smith" userId="3c60a3631c0db8ad" providerId="LiveId" clId="{2BDFE971-279B-4366-8E9E-1BB5CF344739}" dt="2024-07-15T08:20:00.122" v="14"/>
          <ac:spMkLst>
            <pc:docMk/>
            <pc:sldMk cId="3471468068" sldId="464"/>
            <ac:spMk id="4" creationId="{9A13E2D8-2F59-44C1-B1D2-79C300C26DD4}"/>
          </ac:spMkLst>
        </pc:spChg>
        <pc:spChg chg="mod">
          <ac:chgData name="Alfred Smith" userId="3c60a3631c0db8ad" providerId="LiveId" clId="{2BDFE971-279B-4366-8E9E-1BB5CF344739}" dt="2024-07-15T08:25:58.873" v="38" actId="404"/>
          <ac:spMkLst>
            <pc:docMk/>
            <pc:sldMk cId="3471468068" sldId="464"/>
            <ac:spMk id="6" creationId="{416C064E-628E-47C0-A712-DB178FE9901E}"/>
          </ac:spMkLst>
        </pc:spChg>
      </pc:sldChg>
      <pc:sldChg chg="modSp mod">
        <pc:chgData name="Alfred Smith" userId="3c60a3631c0db8ad" providerId="LiveId" clId="{2BDFE971-279B-4366-8E9E-1BB5CF344739}" dt="2024-07-15T08:26:16.217" v="41" actId="404"/>
        <pc:sldMkLst>
          <pc:docMk/>
          <pc:sldMk cId="581074576" sldId="466"/>
        </pc:sldMkLst>
        <pc:spChg chg="mod">
          <ac:chgData name="Alfred Smith" userId="3c60a3631c0db8ad" providerId="LiveId" clId="{2BDFE971-279B-4366-8E9E-1BB5CF344739}" dt="2024-07-15T08:20:13.477" v="15"/>
          <ac:spMkLst>
            <pc:docMk/>
            <pc:sldMk cId="581074576" sldId="466"/>
            <ac:spMk id="4" creationId="{9A13E2D8-2F59-44C1-B1D2-79C300C26DD4}"/>
          </ac:spMkLst>
        </pc:spChg>
        <pc:spChg chg="mod">
          <ac:chgData name="Alfred Smith" userId="3c60a3631c0db8ad" providerId="LiveId" clId="{2BDFE971-279B-4366-8E9E-1BB5CF344739}" dt="2024-07-15T08:26:16.217" v="41" actId="404"/>
          <ac:spMkLst>
            <pc:docMk/>
            <pc:sldMk cId="581074576" sldId="466"/>
            <ac:spMk id="6" creationId="{416C064E-628E-47C0-A712-DB178FE9901E}"/>
          </ac:spMkLst>
        </pc:spChg>
      </pc:sldChg>
      <pc:sldChg chg="addSp delSp modSp mod">
        <pc:chgData name="Alfred Smith" userId="3c60a3631c0db8ad" providerId="LiveId" clId="{2BDFE971-279B-4366-8E9E-1BB5CF344739}" dt="2024-07-15T06:54:55.837" v="1"/>
        <pc:sldMkLst>
          <pc:docMk/>
          <pc:sldMk cId="3596600315" sldId="468"/>
        </pc:sldMkLst>
        <pc:spChg chg="del">
          <ac:chgData name="Alfred Smith" userId="3c60a3631c0db8ad" providerId="LiveId" clId="{2BDFE971-279B-4366-8E9E-1BB5CF344739}" dt="2024-07-15T06:54:55.225" v="0" actId="478"/>
          <ac:spMkLst>
            <pc:docMk/>
            <pc:sldMk cId="3596600315" sldId="468"/>
            <ac:spMk id="3" creationId="{0162BEE1-134B-8B70-2BB8-9226F1DF1614}"/>
          </ac:spMkLst>
        </pc:spChg>
        <pc:spChg chg="add mod">
          <ac:chgData name="Alfred Smith" userId="3c60a3631c0db8ad" providerId="LiveId" clId="{2BDFE971-279B-4366-8E9E-1BB5CF344739}" dt="2024-07-15T06:54:55.837" v="1"/>
          <ac:spMkLst>
            <pc:docMk/>
            <pc:sldMk cId="3596600315" sldId="468"/>
            <ac:spMk id="4" creationId="{77EBDE44-011B-CE1C-445F-3B33BF65EBF7}"/>
          </ac:spMkLst>
        </pc:spChg>
      </pc:sldChg>
      <pc:sldChg chg="modSp mod">
        <pc:chgData name="Alfred Smith" userId="3c60a3631c0db8ad" providerId="LiveId" clId="{2BDFE971-279B-4366-8E9E-1BB5CF344739}" dt="2024-07-15T08:26:30.832" v="43" actId="404"/>
        <pc:sldMkLst>
          <pc:docMk/>
          <pc:sldMk cId="3417397498" sldId="469"/>
        </pc:sldMkLst>
        <pc:spChg chg="mod">
          <ac:chgData name="Alfred Smith" userId="3c60a3631c0db8ad" providerId="LiveId" clId="{2BDFE971-279B-4366-8E9E-1BB5CF344739}" dt="2024-07-15T08:20:23.821" v="16"/>
          <ac:spMkLst>
            <pc:docMk/>
            <pc:sldMk cId="3417397498" sldId="469"/>
            <ac:spMk id="4" creationId="{9A13E2D8-2F59-44C1-B1D2-79C300C26DD4}"/>
          </ac:spMkLst>
        </pc:spChg>
        <pc:spChg chg="mod">
          <ac:chgData name="Alfred Smith" userId="3c60a3631c0db8ad" providerId="LiveId" clId="{2BDFE971-279B-4366-8E9E-1BB5CF344739}" dt="2024-07-15T08:26:30.832" v="43" actId="404"/>
          <ac:spMkLst>
            <pc:docMk/>
            <pc:sldMk cId="3417397498" sldId="469"/>
            <ac:spMk id="6" creationId="{416C064E-628E-47C0-A712-DB178FE9901E}"/>
          </ac:spMkLst>
        </pc:spChg>
      </pc:sldChg>
      <pc:sldChg chg="modSp mod">
        <pc:chgData name="Alfred Smith" userId="3c60a3631c0db8ad" providerId="LiveId" clId="{2BDFE971-279B-4366-8E9E-1BB5CF344739}" dt="2024-07-15T08:26:44.400" v="44"/>
        <pc:sldMkLst>
          <pc:docMk/>
          <pc:sldMk cId="4011908654" sldId="471"/>
        </pc:sldMkLst>
        <pc:spChg chg="mod">
          <ac:chgData name="Alfred Smith" userId="3c60a3631c0db8ad" providerId="LiveId" clId="{2BDFE971-279B-4366-8E9E-1BB5CF344739}" dt="2024-07-15T08:20:34.229" v="17"/>
          <ac:spMkLst>
            <pc:docMk/>
            <pc:sldMk cId="4011908654" sldId="471"/>
            <ac:spMk id="4" creationId="{9A13E2D8-2F59-44C1-B1D2-79C300C26DD4}"/>
          </ac:spMkLst>
        </pc:spChg>
        <pc:spChg chg="mod">
          <ac:chgData name="Alfred Smith" userId="3c60a3631c0db8ad" providerId="LiveId" clId="{2BDFE971-279B-4366-8E9E-1BB5CF344739}" dt="2024-07-15T08:26:44.400" v="44"/>
          <ac:spMkLst>
            <pc:docMk/>
            <pc:sldMk cId="4011908654" sldId="471"/>
            <ac:spMk id="6" creationId="{416C064E-628E-47C0-A712-DB178FE9901E}"/>
          </ac:spMkLst>
        </pc:spChg>
      </pc:sldChg>
      <pc:sldChg chg="modSp mod">
        <pc:chgData name="Alfred Smith" userId="3c60a3631c0db8ad" providerId="LiveId" clId="{2BDFE971-279B-4366-8E9E-1BB5CF344739}" dt="2024-07-15T08:27:00.626" v="47" actId="404"/>
        <pc:sldMkLst>
          <pc:docMk/>
          <pc:sldMk cId="1241255217" sldId="473"/>
        </pc:sldMkLst>
        <pc:spChg chg="mod">
          <ac:chgData name="Alfred Smith" userId="3c60a3631c0db8ad" providerId="LiveId" clId="{2BDFE971-279B-4366-8E9E-1BB5CF344739}" dt="2024-07-15T08:20:44.681" v="18"/>
          <ac:spMkLst>
            <pc:docMk/>
            <pc:sldMk cId="1241255217" sldId="473"/>
            <ac:spMk id="4" creationId="{9A13E2D8-2F59-44C1-B1D2-79C300C26DD4}"/>
          </ac:spMkLst>
        </pc:spChg>
        <pc:spChg chg="mod">
          <ac:chgData name="Alfred Smith" userId="3c60a3631c0db8ad" providerId="LiveId" clId="{2BDFE971-279B-4366-8E9E-1BB5CF344739}" dt="2024-07-15T08:27:00.626" v="47" actId="404"/>
          <ac:spMkLst>
            <pc:docMk/>
            <pc:sldMk cId="1241255217" sldId="473"/>
            <ac:spMk id="6" creationId="{416C064E-628E-47C0-A712-DB178FE9901E}"/>
          </ac:spMkLst>
        </pc:spChg>
      </pc:sldChg>
      <pc:sldChg chg="modSp mod">
        <pc:chgData name="Alfred Smith" userId="3c60a3631c0db8ad" providerId="LiveId" clId="{2BDFE971-279B-4366-8E9E-1BB5CF344739}" dt="2024-07-15T08:27:20.189" v="51" actId="403"/>
        <pc:sldMkLst>
          <pc:docMk/>
          <pc:sldMk cId="1130373983" sldId="475"/>
        </pc:sldMkLst>
        <pc:spChg chg="mod">
          <ac:chgData name="Alfred Smith" userId="3c60a3631c0db8ad" providerId="LiveId" clId="{2BDFE971-279B-4366-8E9E-1BB5CF344739}" dt="2024-07-15T08:20:59.161" v="19"/>
          <ac:spMkLst>
            <pc:docMk/>
            <pc:sldMk cId="1130373983" sldId="475"/>
            <ac:spMk id="4" creationId="{9A13E2D8-2F59-44C1-B1D2-79C300C26DD4}"/>
          </ac:spMkLst>
        </pc:spChg>
        <pc:spChg chg="mod">
          <ac:chgData name="Alfred Smith" userId="3c60a3631c0db8ad" providerId="LiveId" clId="{2BDFE971-279B-4366-8E9E-1BB5CF344739}" dt="2024-07-15T08:27:20.189" v="51" actId="403"/>
          <ac:spMkLst>
            <pc:docMk/>
            <pc:sldMk cId="1130373983" sldId="475"/>
            <ac:spMk id="6" creationId="{416C064E-628E-47C0-A712-DB178FE9901E}"/>
          </ac:spMkLst>
        </pc:spChg>
      </pc:sldChg>
      <pc:sldChg chg="modSp mod">
        <pc:chgData name="Alfred Smith" userId="3c60a3631c0db8ad" providerId="LiveId" clId="{2BDFE971-279B-4366-8E9E-1BB5CF344739}" dt="2024-07-15T08:27:40.228" v="55" actId="404"/>
        <pc:sldMkLst>
          <pc:docMk/>
          <pc:sldMk cId="3998105820" sldId="477"/>
        </pc:sldMkLst>
        <pc:spChg chg="mod">
          <ac:chgData name="Alfred Smith" userId="3c60a3631c0db8ad" providerId="LiveId" clId="{2BDFE971-279B-4366-8E9E-1BB5CF344739}" dt="2024-07-15T08:22:46.146" v="20"/>
          <ac:spMkLst>
            <pc:docMk/>
            <pc:sldMk cId="3998105820" sldId="477"/>
            <ac:spMk id="4" creationId="{9A13E2D8-2F59-44C1-B1D2-79C300C26DD4}"/>
          </ac:spMkLst>
        </pc:spChg>
        <pc:spChg chg="mod">
          <ac:chgData name="Alfred Smith" userId="3c60a3631c0db8ad" providerId="LiveId" clId="{2BDFE971-279B-4366-8E9E-1BB5CF344739}" dt="2024-07-15T08:27:40.228" v="55" actId="404"/>
          <ac:spMkLst>
            <pc:docMk/>
            <pc:sldMk cId="3998105820" sldId="477"/>
            <ac:spMk id="6" creationId="{416C064E-628E-47C0-A712-DB178FE9901E}"/>
          </ac:spMkLst>
        </pc:spChg>
      </pc:sldChg>
    </pc:docChg>
  </pc:docChgLst>
  <pc:docChgLst>
    <pc:chgData name="Leonie Smith" userId="fed1330f33f5650e" providerId="LiveId" clId="{64BB81B7-F81E-476C-9E96-71C9E4488A22}"/>
    <pc:docChg chg="modSld">
      <pc:chgData name="Leonie Smith" userId="fed1330f33f5650e" providerId="LiveId" clId="{64BB81B7-F81E-476C-9E96-71C9E4488A22}" dt="2023-11-30T07:30:34.390" v="99" actId="20577"/>
      <pc:docMkLst>
        <pc:docMk/>
      </pc:docMkLst>
      <pc:sldChg chg="addSp delSp modSp mod modTransition modAnim">
        <pc:chgData name="Leonie Smith" userId="fed1330f33f5650e" providerId="LiveId" clId="{64BB81B7-F81E-476C-9E96-71C9E4488A22}" dt="2023-11-29T08:27:53.029" v="5"/>
        <pc:sldMkLst>
          <pc:docMk/>
          <pc:sldMk cId="923867738" sldId="440"/>
        </pc:sldMkLst>
        <pc:picChg chg="del">
          <ac:chgData name="Leonie Smith" userId="fed1330f33f5650e" providerId="LiveId" clId="{64BB81B7-F81E-476C-9E96-71C9E4488A22}" dt="2023-11-29T08:27:46.375" v="4"/>
          <ac:picMkLst>
            <pc:docMk/>
            <pc:sldMk cId="923867738" sldId="440"/>
            <ac:picMk id="2" creationId="{3918694D-741A-E848-B12E-EFD454D04ACD}"/>
          </ac:picMkLst>
        </pc:picChg>
        <pc:picChg chg="add del mod">
          <ac:chgData name="Leonie Smith" userId="fed1330f33f5650e" providerId="LiveId" clId="{64BB81B7-F81E-476C-9E96-71C9E4488A22}" dt="2023-11-29T08:27:53.029" v="5"/>
          <ac:picMkLst>
            <pc:docMk/>
            <pc:sldMk cId="923867738" sldId="440"/>
            <ac:picMk id="5" creationId="{A4BF4928-3CFB-F40C-43FD-F560647619F5}"/>
          </ac:picMkLst>
        </pc:picChg>
        <pc:picChg chg="add mod">
          <ac:chgData name="Leonie Smith" userId="fed1330f33f5650e" providerId="LiveId" clId="{64BB81B7-F81E-476C-9E96-71C9E4488A22}" dt="2023-11-29T08:27:53.029" v="5"/>
          <ac:picMkLst>
            <pc:docMk/>
            <pc:sldMk cId="923867738" sldId="440"/>
            <ac:picMk id="7" creationId="{DA843C54-457D-41EA-42ED-5D08B30A271B}"/>
          </ac:picMkLst>
        </pc:picChg>
      </pc:sldChg>
      <pc:sldChg chg="addSp delSp modSp mod modTransition modAnim">
        <pc:chgData name="Leonie Smith" userId="fed1330f33f5650e" providerId="LiveId" clId="{64BB81B7-F81E-476C-9E96-71C9E4488A22}" dt="2023-11-29T08:28:37.877" v="8"/>
        <pc:sldMkLst>
          <pc:docMk/>
          <pc:sldMk cId="843663555" sldId="448"/>
        </pc:sldMkLst>
        <pc:picChg chg="del">
          <ac:chgData name="Leonie Smith" userId="fed1330f33f5650e" providerId="LiveId" clId="{64BB81B7-F81E-476C-9E96-71C9E4488A22}" dt="2023-11-29T08:28:23.848" v="7"/>
          <ac:picMkLst>
            <pc:docMk/>
            <pc:sldMk cId="843663555" sldId="448"/>
            <ac:picMk id="2" creationId="{AC5CF222-A99B-CDBC-8076-384E5926C29C}"/>
          </ac:picMkLst>
        </pc:picChg>
        <pc:picChg chg="add del mod">
          <ac:chgData name="Leonie Smith" userId="fed1330f33f5650e" providerId="LiveId" clId="{64BB81B7-F81E-476C-9E96-71C9E4488A22}" dt="2023-11-29T08:28:37.877" v="8"/>
          <ac:picMkLst>
            <pc:docMk/>
            <pc:sldMk cId="843663555" sldId="448"/>
            <ac:picMk id="5" creationId="{68DFD97C-E340-406E-8219-560475409275}"/>
          </ac:picMkLst>
        </pc:picChg>
        <pc:picChg chg="add mod">
          <ac:chgData name="Leonie Smith" userId="fed1330f33f5650e" providerId="LiveId" clId="{64BB81B7-F81E-476C-9E96-71C9E4488A22}" dt="2023-11-29T08:28:37.877" v="8"/>
          <ac:picMkLst>
            <pc:docMk/>
            <pc:sldMk cId="843663555" sldId="448"/>
            <ac:picMk id="7" creationId="{24B6E4E9-71AF-4220-5800-CEF6F0FFAF4E}"/>
          </ac:picMkLst>
        </pc:picChg>
      </pc:sldChg>
      <pc:sldChg chg="addSp delSp modSp mod modTransition modAnim">
        <pc:chgData name="Leonie Smith" userId="fed1330f33f5650e" providerId="LiveId" clId="{64BB81B7-F81E-476C-9E96-71C9E4488A22}" dt="2023-11-29T08:30:56.767" v="20"/>
        <pc:sldMkLst>
          <pc:docMk/>
          <pc:sldMk cId="538051216" sldId="450"/>
        </pc:sldMkLst>
        <pc:picChg chg="del">
          <ac:chgData name="Leonie Smith" userId="fed1330f33f5650e" providerId="LiveId" clId="{64BB81B7-F81E-476C-9E96-71C9E4488A22}" dt="2023-11-29T08:28:59.867" v="10"/>
          <ac:picMkLst>
            <pc:docMk/>
            <pc:sldMk cId="538051216" sldId="450"/>
            <ac:picMk id="2" creationId="{8EBD96C5-BEF4-AA46-7B94-8D5771B94930}"/>
          </ac:picMkLst>
        </pc:picChg>
        <pc:picChg chg="add del mod">
          <ac:chgData name="Leonie Smith" userId="fed1330f33f5650e" providerId="LiveId" clId="{64BB81B7-F81E-476C-9E96-71C9E4488A22}" dt="2023-11-29T08:29:28.491" v="11"/>
          <ac:picMkLst>
            <pc:docMk/>
            <pc:sldMk cId="538051216" sldId="450"/>
            <ac:picMk id="5" creationId="{017F4AC5-C8D3-A92B-F3FE-84CCF344FFAB}"/>
          </ac:picMkLst>
        </pc:picChg>
        <pc:picChg chg="add del mod">
          <ac:chgData name="Leonie Smith" userId="fed1330f33f5650e" providerId="LiveId" clId="{64BB81B7-F81E-476C-9E96-71C9E4488A22}" dt="2023-11-29T08:29:38.922" v="13"/>
          <ac:picMkLst>
            <pc:docMk/>
            <pc:sldMk cId="538051216" sldId="450"/>
            <ac:picMk id="7" creationId="{294BA0C8-54AF-8FC7-6897-D6BBD0F6C8A7}"/>
          </ac:picMkLst>
        </pc:picChg>
        <pc:picChg chg="add del mod ord">
          <ac:chgData name="Leonie Smith" userId="fed1330f33f5650e" providerId="LiveId" clId="{64BB81B7-F81E-476C-9E96-71C9E4488A22}" dt="2023-11-29T08:30:07.408" v="14"/>
          <ac:picMkLst>
            <pc:docMk/>
            <pc:sldMk cId="538051216" sldId="450"/>
            <ac:picMk id="10" creationId="{A308AF4C-167C-FAB1-8458-8CF37866ED91}"/>
          </ac:picMkLst>
        </pc:picChg>
        <pc:picChg chg="add del mod">
          <ac:chgData name="Leonie Smith" userId="fed1330f33f5650e" providerId="LiveId" clId="{64BB81B7-F81E-476C-9E96-71C9E4488A22}" dt="2023-11-29T08:30:13.548" v="16"/>
          <ac:picMkLst>
            <pc:docMk/>
            <pc:sldMk cId="538051216" sldId="450"/>
            <ac:picMk id="11" creationId="{E88B2581-C096-0602-DD96-4DC720A0F399}"/>
          </ac:picMkLst>
        </pc:picChg>
        <pc:picChg chg="add del mod ord">
          <ac:chgData name="Leonie Smith" userId="fed1330f33f5650e" providerId="LiveId" clId="{64BB81B7-F81E-476C-9E96-71C9E4488A22}" dt="2023-11-29T08:30:20.825" v="17"/>
          <ac:picMkLst>
            <pc:docMk/>
            <pc:sldMk cId="538051216" sldId="450"/>
            <ac:picMk id="14" creationId="{4E68DB93-8461-E691-9913-75D5C3599F7F}"/>
          </ac:picMkLst>
        </pc:picChg>
        <pc:picChg chg="add del mod">
          <ac:chgData name="Leonie Smith" userId="fed1330f33f5650e" providerId="LiveId" clId="{64BB81B7-F81E-476C-9E96-71C9E4488A22}" dt="2023-11-29T08:30:27.030" v="19"/>
          <ac:picMkLst>
            <pc:docMk/>
            <pc:sldMk cId="538051216" sldId="450"/>
            <ac:picMk id="15" creationId="{9ACCAFE2-7480-56E0-058E-C71E2C63156A}"/>
          </ac:picMkLst>
        </pc:picChg>
        <pc:picChg chg="add del mod ord">
          <ac:chgData name="Leonie Smith" userId="fed1330f33f5650e" providerId="LiveId" clId="{64BB81B7-F81E-476C-9E96-71C9E4488A22}" dt="2023-11-29T08:30:56.767" v="20"/>
          <ac:picMkLst>
            <pc:docMk/>
            <pc:sldMk cId="538051216" sldId="450"/>
            <ac:picMk id="18" creationId="{8D6EA546-9682-F2E8-7717-F864CDA189C8}"/>
          </ac:picMkLst>
        </pc:picChg>
        <pc:picChg chg="add mod">
          <ac:chgData name="Leonie Smith" userId="fed1330f33f5650e" providerId="LiveId" clId="{64BB81B7-F81E-476C-9E96-71C9E4488A22}" dt="2023-11-29T08:30:56.767" v="20"/>
          <ac:picMkLst>
            <pc:docMk/>
            <pc:sldMk cId="538051216" sldId="450"/>
            <ac:picMk id="19" creationId="{17B8287F-F465-C4B1-F499-75890808E467}"/>
          </ac:picMkLst>
        </pc:picChg>
      </pc:sldChg>
      <pc:sldChg chg="addSp delSp modSp mod modTransition modAnim">
        <pc:chgData name="Leonie Smith" userId="fed1330f33f5650e" providerId="LiveId" clId="{64BB81B7-F81E-476C-9E96-71C9E4488A22}" dt="2023-11-29T08:31:30.986" v="23"/>
        <pc:sldMkLst>
          <pc:docMk/>
          <pc:sldMk cId="4002949039" sldId="452"/>
        </pc:sldMkLst>
        <pc:picChg chg="add del mod">
          <ac:chgData name="Leonie Smith" userId="fed1330f33f5650e" providerId="LiveId" clId="{64BB81B7-F81E-476C-9E96-71C9E4488A22}" dt="2023-11-29T08:31:30.986" v="23"/>
          <ac:picMkLst>
            <pc:docMk/>
            <pc:sldMk cId="4002949039" sldId="452"/>
            <ac:picMk id="3" creationId="{FB02B216-6FC4-E25F-C66C-E48F63CF5C76}"/>
          </ac:picMkLst>
        </pc:picChg>
        <pc:picChg chg="add mod">
          <ac:chgData name="Leonie Smith" userId="fed1330f33f5650e" providerId="LiveId" clId="{64BB81B7-F81E-476C-9E96-71C9E4488A22}" dt="2023-11-29T08:31:30.986" v="23"/>
          <ac:picMkLst>
            <pc:docMk/>
            <pc:sldMk cId="4002949039" sldId="452"/>
            <ac:picMk id="5" creationId="{62EE48A5-FCCA-E867-CB06-F6905D59C26C}"/>
          </ac:picMkLst>
        </pc:picChg>
        <pc:picChg chg="del">
          <ac:chgData name="Leonie Smith" userId="fed1330f33f5650e" providerId="LiveId" clId="{64BB81B7-F81E-476C-9E96-71C9E4488A22}" dt="2023-11-29T08:31:05.805" v="22"/>
          <ac:picMkLst>
            <pc:docMk/>
            <pc:sldMk cId="4002949039" sldId="452"/>
            <ac:picMk id="9" creationId="{57D37C96-BAEB-DC1F-01CF-D5A8A1C03A89}"/>
          </ac:picMkLst>
        </pc:picChg>
      </pc:sldChg>
      <pc:sldChg chg="addSp delSp modSp mod modTransition modAnim">
        <pc:chgData name="Leonie Smith" userId="fed1330f33f5650e" providerId="LiveId" clId="{64BB81B7-F81E-476C-9E96-71C9E4488A22}" dt="2023-11-29T08:32:37.768" v="29"/>
        <pc:sldMkLst>
          <pc:docMk/>
          <pc:sldMk cId="2511564658" sldId="454"/>
        </pc:sldMkLst>
        <pc:picChg chg="del">
          <ac:chgData name="Leonie Smith" userId="fed1330f33f5650e" providerId="LiveId" clId="{64BB81B7-F81E-476C-9E96-71C9E4488A22}" dt="2023-11-29T08:31:51.896" v="25"/>
          <ac:picMkLst>
            <pc:docMk/>
            <pc:sldMk cId="2511564658" sldId="454"/>
            <ac:picMk id="3" creationId="{8D6B55F9-32F0-8BFC-777C-3728A7037EC5}"/>
          </ac:picMkLst>
        </pc:picChg>
        <pc:picChg chg="add del mod">
          <ac:chgData name="Leonie Smith" userId="fed1330f33f5650e" providerId="LiveId" clId="{64BB81B7-F81E-476C-9E96-71C9E4488A22}" dt="2023-11-29T08:32:03.634" v="26"/>
          <ac:picMkLst>
            <pc:docMk/>
            <pc:sldMk cId="2511564658" sldId="454"/>
            <ac:picMk id="5" creationId="{7E46E69B-6B31-0258-4E24-189318516674}"/>
          </ac:picMkLst>
        </pc:picChg>
        <pc:picChg chg="add del mod">
          <ac:chgData name="Leonie Smith" userId="fed1330f33f5650e" providerId="LiveId" clId="{64BB81B7-F81E-476C-9E96-71C9E4488A22}" dt="2023-11-29T08:32:09.959" v="28"/>
          <ac:picMkLst>
            <pc:docMk/>
            <pc:sldMk cId="2511564658" sldId="454"/>
            <ac:picMk id="7" creationId="{369E096C-9AAE-49F9-3B80-FAE7FCF6308F}"/>
          </ac:picMkLst>
        </pc:picChg>
        <pc:picChg chg="add del mod ord">
          <ac:chgData name="Leonie Smith" userId="fed1330f33f5650e" providerId="LiveId" clId="{64BB81B7-F81E-476C-9E96-71C9E4488A22}" dt="2023-11-29T08:32:37.768" v="29"/>
          <ac:picMkLst>
            <pc:docMk/>
            <pc:sldMk cId="2511564658" sldId="454"/>
            <ac:picMk id="10" creationId="{E91E5743-3B19-6551-8382-7AA424C9D48A}"/>
          </ac:picMkLst>
        </pc:picChg>
        <pc:picChg chg="add mod">
          <ac:chgData name="Leonie Smith" userId="fed1330f33f5650e" providerId="LiveId" clId="{64BB81B7-F81E-476C-9E96-71C9E4488A22}" dt="2023-11-29T08:32:37.768" v="29"/>
          <ac:picMkLst>
            <pc:docMk/>
            <pc:sldMk cId="2511564658" sldId="454"/>
            <ac:picMk id="11" creationId="{3BE09A90-6C51-09A5-27F6-E857D2F488CE}"/>
          </ac:picMkLst>
        </pc:picChg>
      </pc:sldChg>
      <pc:sldChg chg="addSp delSp modSp mod modTransition modAnim">
        <pc:chgData name="Leonie Smith" userId="fed1330f33f5650e" providerId="LiveId" clId="{64BB81B7-F81E-476C-9E96-71C9E4488A22}" dt="2023-11-29T08:33:12.498" v="32"/>
        <pc:sldMkLst>
          <pc:docMk/>
          <pc:sldMk cId="4049696417" sldId="456"/>
        </pc:sldMkLst>
        <pc:picChg chg="add del mod">
          <ac:chgData name="Leonie Smith" userId="fed1330f33f5650e" providerId="LiveId" clId="{64BB81B7-F81E-476C-9E96-71C9E4488A22}" dt="2023-11-29T08:33:12.498" v="32"/>
          <ac:picMkLst>
            <pc:docMk/>
            <pc:sldMk cId="4049696417" sldId="456"/>
            <ac:picMk id="3" creationId="{CA3EE5E7-4995-1DED-BE6B-B278CE464970}"/>
          </ac:picMkLst>
        </pc:picChg>
        <pc:picChg chg="add mod">
          <ac:chgData name="Leonie Smith" userId="fed1330f33f5650e" providerId="LiveId" clId="{64BB81B7-F81E-476C-9E96-71C9E4488A22}" dt="2023-11-29T08:33:12.498" v="32"/>
          <ac:picMkLst>
            <pc:docMk/>
            <pc:sldMk cId="4049696417" sldId="456"/>
            <ac:picMk id="5" creationId="{F5CE4C5F-C62B-69D2-D0F2-5A2471B5BB57}"/>
          </ac:picMkLst>
        </pc:picChg>
        <pc:picChg chg="del">
          <ac:chgData name="Leonie Smith" userId="fed1330f33f5650e" providerId="LiveId" clId="{64BB81B7-F81E-476C-9E96-71C9E4488A22}" dt="2023-11-29T08:32:47.247" v="31"/>
          <ac:picMkLst>
            <pc:docMk/>
            <pc:sldMk cId="4049696417" sldId="456"/>
            <ac:picMk id="8" creationId="{67F5A840-364C-2616-1D76-36DD806BD96B}"/>
          </ac:picMkLst>
        </pc:picChg>
      </pc:sldChg>
      <pc:sldChg chg="addSp delSp modSp mod modTransition modAnim">
        <pc:chgData name="Leonie Smith" userId="fed1330f33f5650e" providerId="LiveId" clId="{64BB81B7-F81E-476C-9E96-71C9E4488A22}" dt="2023-11-29T08:33:58.200" v="35"/>
        <pc:sldMkLst>
          <pc:docMk/>
          <pc:sldMk cId="2789980734" sldId="458"/>
        </pc:sldMkLst>
        <pc:picChg chg="add del mod">
          <ac:chgData name="Leonie Smith" userId="fed1330f33f5650e" providerId="LiveId" clId="{64BB81B7-F81E-476C-9E96-71C9E4488A22}" dt="2023-11-29T08:33:58.200" v="35"/>
          <ac:picMkLst>
            <pc:docMk/>
            <pc:sldMk cId="2789980734" sldId="458"/>
            <ac:picMk id="3" creationId="{6941513C-58E1-719F-BC9E-B437518C0C36}"/>
          </ac:picMkLst>
        </pc:picChg>
        <pc:picChg chg="del">
          <ac:chgData name="Leonie Smith" userId="fed1330f33f5650e" providerId="LiveId" clId="{64BB81B7-F81E-476C-9E96-71C9E4488A22}" dt="2023-11-29T08:33:31.282" v="34"/>
          <ac:picMkLst>
            <pc:docMk/>
            <pc:sldMk cId="2789980734" sldId="458"/>
            <ac:picMk id="5" creationId="{CE3C61CC-05E7-50CA-564E-EC5ABBE6904F}"/>
          </ac:picMkLst>
        </pc:picChg>
        <pc:picChg chg="add mod">
          <ac:chgData name="Leonie Smith" userId="fed1330f33f5650e" providerId="LiveId" clId="{64BB81B7-F81E-476C-9E96-71C9E4488A22}" dt="2023-11-29T08:33:58.200" v="35"/>
          <ac:picMkLst>
            <pc:docMk/>
            <pc:sldMk cId="2789980734" sldId="458"/>
            <ac:picMk id="7" creationId="{9CAF43EF-E80B-4657-DE6B-20AB445D5DE4}"/>
          </ac:picMkLst>
        </pc:picChg>
      </pc:sldChg>
      <pc:sldChg chg="addSp delSp modSp mod modTransition modAnim">
        <pc:chgData name="Leonie Smith" userId="fed1330f33f5650e" providerId="LiveId" clId="{64BB81B7-F81E-476C-9E96-71C9E4488A22}" dt="2023-11-29T08:34:47.019" v="41"/>
        <pc:sldMkLst>
          <pc:docMk/>
          <pc:sldMk cId="2691432836" sldId="460"/>
        </pc:sldMkLst>
        <pc:picChg chg="add del mod">
          <ac:chgData name="Leonie Smith" userId="fed1330f33f5650e" providerId="LiveId" clId="{64BB81B7-F81E-476C-9E96-71C9E4488A22}" dt="2023-11-29T08:34:25.526" v="38"/>
          <ac:picMkLst>
            <pc:docMk/>
            <pc:sldMk cId="2691432836" sldId="460"/>
            <ac:picMk id="3" creationId="{7B8AE21C-A3E0-8951-D04C-2BEC7F0AC641}"/>
          </ac:picMkLst>
        </pc:picChg>
        <pc:picChg chg="add del mod">
          <ac:chgData name="Leonie Smith" userId="fed1330f33f5650e" providerId="LiveId" clId="{64BB81B7-F81E-476C-9E96-71C9E4488A22}" dt="2023-11-29T08:34:30.235" v="40"/>
          <ac:picMkLst>
            <pc:docMk/>
            <pc:sldMk cId="2691432836" sldId="460"/>
            <ac:picMk id="5" creationId="{987EC931-DAB0-85BB-309C-65637043C5CC}"/>
          </ac:picMkLst>
        </pc:picChg>
        <pc:picChg chg="del">
          <ac:chgData name="Leonie Smith" userId="fed1330f33f5650e" providerId="LiveId" clId="{64BB81B7-F81E-476C-9E96-71C9E4488A22}" dt="2023-11-29T08:34:12.194" v="37"/>
          <ac:picMkLst>
            <pc:docMk/>
            <pc:sldMk cId="2691432836" sldId="460"/>
            <ac:picMk id="7" creationId="{1246C8D0-32F0-5E21-58F0-CD80CCD54631}"/>
          </ac:picMkLst>
        </pc:picChg>
        <pc:picChg chg="add del mod ord">
          <ac:chgData name="Leonie Smith" userId="fed1330f33f5650e" providerId="LiveId" clId="{64BB81B7-F81E-476C-9E96-71C9E4488A22}" dt="2023-11-29T08:34:47.019" v="41"/>
          <ac:picMkLst>
            <pc:docMk/>
            <pc:sldMk cId="2691432836" sldId="460"/>
            <ac:picMk id="10" creationId="{06820D36-B7DF-1BED-5EF1-5E451D618958}"/>
          </ac:picMkLst>
        </pc:picChg>
        <pc:picChg chg="add mod">
          <ac:chgData name="Leonie Smith" userId="fed1330f33f5650e" providerId="LiveId" clId="{64BB81B7-F81E-476C-9E96-71C9E4488A22}" dt="2023-11-29T08:34:47.019" v="41"/>
          <ac:picMkLst>
            <pc:docMk/>
            <pc:sldMk cId="2691432836" sldId="460"/>
            <ac:picMk id="11" creationId="{BAD39E0B-5BF2-6C6A-AB14-85139EF2F318}"/>
          </ac:picMkLst>
        </pc:picChg>
      </pc:sldChg>
      <pc:sldChg chg="addSp delSp modSp mod modTransition modAnim">
        <pc:chgData name="Leonie Smith" userId="fed1330f33f5650e" providerId="LiveId" clId="{64BB81B7-F81E-476C-9E96-71C9E4488A22}" dt="2023-11-29T08:35:13.596" v="44"/>
        <pc:sldMkLst>
          <pc:docMk/>
          <pc:sldMk cId="3941201962" sldId="462"/>
        </pc:sldMkLst>
        <pc:picChg chg="del">
          <ac:chgData name="Leonie Smith" userId="fed1330f33f5650e" providerId="LiveId" clId="{64BB81B7-F81E-476C-9E96-71C9E4488A22}" dt="2023-11-29T08:34:57.135" v="43"/>
          <ac:picMkLst>
            <pc:docMk/>
            <pc:sldMk cId="3941201962" sldId="462"/>
            <ac:picMk id="3" creationId="{8F549F44-122F-8692-7424-BDE286632566}"/>
          </ac:picMkLst>
        </pc:picChg>
        <pc:picChg chg="add del mod">
          <ac:chgData name="Leonie Smith" userId="fed1330f33f5650e" providerId="LiveId" clId="{64BB81B7-F81E-476C-9E96-71C9E4488A22}" dt="2023-11-29T08:35:13.596" v="44"/>
          <ac:picMkLst>
            <pc:docMk/>
            <pc:sldMk cId="3941201962" sldId="462"/>
            <ac:picMk id="5" creationId="{F332879F-2E2D-0412-11E1-2C0010D50E0E}"/>
          </ac:picMkLst>
        </pc:picChg>
        <pc:picChg chg="add mod">
          <ac:chgData name="Leonie Smith" userId="fed1330f33f5650e" providerId="LiveId" clId="{64BB81B7-F81E-476C-9E96-71C9E4488A22}" dt="2023-11-29T08:35:13.596" v="44"/>
          <ac:picMkLst>
            <pc:docMk/>
            <pc:sldMk cId="3941201962" sldId="462"/>
            <ac:picMk id="7" creationId="{DCE92C32-D9DD-E091-D972-804ABA257C5E}"/>
          </ac:picMkLst>
        </pc:picChg>
      </pc:sldChg>
      <pc:sldChg chg="addSp delSp modSp mod modTransition modAnim">
        <pc:chgData name="Leonie Smith" userId="fed1330f33f5650e" providerId="LiveId" clId="{64BB81B7-F81E-476C-9E96-71C9E4488A22}" dt="2023-11-29T08:35:46.839" v="47"/>
        <pc:sldMkLst>
          <pc:docMk/>
          <pc:sldMk cId="3471468068" sldId="464"/>
        </pc:sldMkLst>
        <pc:picChg chg="add del mod">
          <ac:chgData name="Leonie Smith" userId="fed1330f33f5650e" providerId="LiveId" clId="{64BB81B7-F81E-476C-9E96-71C9E4488A22}" dt="2023-11-29T08:35:46.839" v="47"/>
          <ac:picMkLst>
            <pc:docMk/>
            <pc:sldMk cId="3471468068" sldId="464"/>
            <ac:picMk id="3" creationId="{FBBFC912-077F-3912-F000-3727BB2B63A5}"/>
          </ac:picMkLst>
        </pc:picChg>
        <pc:picChg chg="add mod">
          <ac:chgData name="Leonie Smith" userId="fed1330f33f5650e" providerId="LiveId" clId="{64BB81B7-F81E-476C-9E96-71C9E4488A22}" dt="2023-11-29T08:35:46.839" v="47"/>
          <ac:picMkLst>
            <pc:docMk/>
            <pc:sldMk cId="3471468068" sldId="464"/>
            <ac:picMk id="5" creationId="{7C21C84F-1F5E-678D-C40F-BD66B999745C}"/>
          </ac:picMkLst>
        </pc:picChg>
        <pc:picChg chg="del">
          <ac:chgData name="Leonie Smith" userId="fed1330f33f5650e" providerId="LiveId" clId="{64BB81B7-F81E-476C-9E96-71C9E4488A22}" dt="2023-11-29T08:35:24.659" v="46"/>
          <ac:picMkLst>
            <pc:docMk/>
            <pc:sldMk cId="3471468068" sldId="464"/>
            <ac:picMk id="10" creationId="{4A2D2E64-9D48-DAEB-64F5-31884133891F}"/>
          </ac:picMkLst>
        </pc:picChg>
      </pc:sldChg>
      <pc:sldChg chg="addSp delSp modSp mod modTransition modAnim">
        <pc:chgData name="Leonie Smith" userId="fed1330f33f5650e" providerId="LiveId" clId="{64BB81B7-F81E-476C-9E96-71C9E4488A22}" dt="2023-11-29T08:36:48.437" v="53"/>
        <pc:sldMkLst>
          <pc:docMk/>
          <pc:sldMk cId="581074576" sldId="466"/>
        </pc:sldMkLst>
        <pc:picChg chg="del">
          <ac:chgData name="Leonie Smith" userId="fed1330f33f5650e" providerId="LiveId" clId="{64BB81B7-F81E-476C-9E96-71C9E4488A22}" dt="2023-11-29T08:36:01.182" v="49"/>
          <ac:picMkLst>
            <pc:docMk/>
            <pc:sldMk cId="581074576" sldId="466"/>
            <ac:picMk id="2" creationId="{B0990ABB-A637-B216-D0C3-41C96EBEBF7E}"/>
          </ac:picMkLst>
        </pc:picChg>
        <pc:picChg chg="add del mod">
          <ac:chgData name="Leonie Smith" userId="fed1330f33f5650e" providerId="LiveId" clId="{64BB81B7-F81E-476C-9E96-71C9E4488A22}" dt="2023-11-29T08:36:15.092" v="50"/>
          <ac:picMkLst>
            <pc:docMk/>
            <pc:sldMk cId="581074576" sldId="466"/>
            <ac:picMk id="5" creationId="{4D7526B6-C676-1359-E227-C788CAF558F0}"/>
          </ac:picMkLst>
        </pc:picChg>
        <pc:picChg chg="add del mod">
          <ac:chgData name="Leonie Smith" userId="fed1330f33f5650e" providerId="LiveId" clId="{64BB81B7-F81E-476C-9E96-71C9E4488A22}" dt="2023-11-29T08:36:28.751" v="52"/>
          <ac:picMkLst>
            <pc:docMk/>
            <pc:sldMk cId="581074576" sldId="466"/>
            <ac:picMk id="7" creationId="{42ADBB1B-A78A-2F25-58F2-A900510D81F1}"/>
          </ac:picMkLst>
        </pc:picChg>
        <pc:picChg chg="add del mod ord">
          <ac:chgData name="Leonie Smith" userId="fed1330f33f5650e" providerId="LiveId" clId="{64BB81B7-F81E-476C-9E96-71C9E4488A22}" dt="2023-11-29T08:36:48.437" v="53"/>
          <ac:picMkLst>
            <pc:docMk/>
            <pc:sldMk cId="581074576" sldId="466"/>
            <ac:picMk id="10" creationId="{732B4589-B3C6-B20F-1F35-DCDAC00252D5}"/>
          </ac:picMkLst>
        </pc:picChg>
        <pc:picChg chg="add mod">
          <ac:chgData name="Leonie Smith" userId="fed1330f33f5650e" providerId="LiveId" clId="{64BB81B7-F81E-476C-9E96-71C9E4488A22}" dt="2023-11-29T08:36:48.437" v="53"/>
          <ac:picMkLst>
            <pc:docMk/>
            <pc:sldMk cId="581074576" sldId="466"/>
            <ac:picMk id="11" creationId="{019C3F7C-1F21-BB65-0E1B-A9E0D9512581}"/>
          </ac:picMkLst>
        </pc:picChg>
      </pc:sldChg>
      <pc:sldChg chg="addSp delSp modSp mod modTransition modAnim modNotesTx">
        <pc:chgData name="Leonie Smith" userId="fed1330f33f5650e" providerId="LiveId" clId="{64BB81B7-F81E-476C-9E96-71C9E4488A22}" dt="2023-11-30T07:30:34.390" v="99" actId="20577"/>
        <pc:sldMkLst>
          <pc:docMk/>
          <pc:sldMk cId="3596600315" sldId="468"/>
        </pc:sldMkLst>
        <pc:picChg chg="del">
          <ac:chgData name="Leonie Smith" userId="fed1330f33f5650e" providerId="LiveId" clId="{64BB81B7-F81E-476C-9E96-71C9E4488A22}" dt="2023-11-29T08:27:15.021" v="1"/>
          <ac:picMkLst>
            <pc:docMk/>
            <pc:sldMk cId="3596600315" sldId="468"/>
            <ac:picMk id="5" creationId="{5AC49D39-A838-19EF-D9C3-FDE1ED4470E8}"/>
          </ac:picMkLst>
        </pc:picChg>
        <pc:picChg chg="add del mod">
          <ac:chgData name="Leonie Smith" userId="fed1330f33f5650e" providerId="LiveId" clId="{64BB81B7-F81E-476C-9E96-71C9E4488A22}" dt="2023-11-29T08:27:22.077" v="2"/>
          <ac:picMkLst>
            <pc:docMk/>
            <pc:sldMk cId="3596600315" sldId="468"/>
            <ac:picMk id="7" creationId="{EFCC8A93-8C48-3A6B-13FC-2F77723906DA}"/>
          </ac:picMkLst>
        </pc:picChg>
        <pc:picChg chg="add mod">
          <ac:chgData name="Leonie Smith" userId="fed1330f33f5650e" providerId="LiveId" clId="{64BB81B7-F81E-476C-9E96-71C9E4488A22}" dt="2023-11-29T08:27:22.077" v="2"/>
          <ac:picMkLst>
            <pc:docMk/>
            <pc:sldMk cId="3596600315" sldId="468"/>
            <ac:picMk id="8" creationId="{BBA379A3-6AB4-9341-01E0-00D18AB77546}"/>
          </ac:picMkLst>
        </pc:picChg>
      </pc:sldChg>
      <pc:sldChg chg="addSp delSp modSp mod modTransition modAnim">
        <pc:chgData name="Leonie Smith" userId="fed1330f33f5650e" providerId="LiveId" clId="{64BB81B7-F81E-476C-9E96-71C9E4488A22}" dt="2023-11-29T08:37:16.032" v="56"/>
        <pc:sldMkLst>
          <pc:docMk/>
          <pc:sldMk cId="3417397498" sldId="469"/>
        </pc:sldMkLst>
        <pc:picChg chg="del">
          <ac:chgData name="Leonie Smith" userId="fed1330f33f5650e" providerId="LiveId" clId="{64BB81B7-F81E-476C-9E96-71C9E4488A22}" dt="2023-11-29T08:36:58.148" v="55"/>
          <ac:picMkLst>
            <pc:docMk/>
            <pc:sldMk cId="3417397498" sldId="469"/>
            <ac:picMk id="3" creationId="{9032EDF5-E624-1191-F70D-3F44BE7769AC}"/>
          </ac:picMkLst>
        </pc:picChg>
        <pc:picChg chg="add del mod">
          <ac:chgData name="Leonie Smith" userId="fed1330f33f5650e" providerId="LiveId" clId="{64BB81B7-F81E-476C-9E96-71C9E4488A22}" dt="2023-11-29T08:37:16.032" v="56"/>
          <ac:picMkLst>
            <pc:docMk/>
            <pc:sldMk cId="3417397498" sldId="469"/>
            <ac:picMk id="5" creationId="{FEE121BC-C67C-E6E3-271A-8AF65C811C00}"/>
          </ac:picMkLst>
        </pc:picChg>
        <pc:picChg chg="add mod">
          <ac:chgData name="Leonie Smith" userId="fed1330f33f5650e" providerId="LiveId" clId="{64BB81B7-F81E-476C-9E96-71C9E4488A22}" dt="2023-11-29T08:37:16.032" v="56"/>
          <ac:picMkLst>
            <pc:docMk/>
            <pc:sldMk cId="3417397498" sldId="469"/>
            <ac:picMk id="7" creationId="{2743315B-1B86-D336-9772-56CDE135226D}"/>
          </ac:picMkLst>
        </pc:picChg>
      </pc:sldChg>
      <pc:sldChg chg="addSp delSp modSp mod modTransition modAnim">
        <pc:chgData name="Leonie Smith" userId="fed1330f33f5650e" providerId="LiveId" clId="{64BB81B7-F81E-476C-9E96-71C9E4488A22}" dt="2023-11-29T08:40:25.897" v="74"/>
        <pc:sldMkLst>
          <pc:docMk/>
          <pc:sldMk cId="4011908654" sldId="471"/>
        </pc:sldMkLst>
        <pc:picChg chg="add del mod">
          <ac:chgData name="Leonie Smith" userId="fed1330f33f5650e" providerId="LiveId" clId="{64BB81B7-F81E-476C-9E96-71C9E4488A22}" dt="2023-11-29T08:37:45.954" v="59"/>
          <ac:picMkLst>
            <pc:docMk/>
            <pc:sldMk cId="4011908654" sldId="471"/>
            <ac:picMk id="3" creationId="{F6EEE789-5FDF-00C9-EFD6-918898E0A0CD}"/>
          </ac:picMkLst>
        </pc:picChg>
        <pc:picChg chg="add del mod">
          <ac:chgData name="Leonie Smith" userId="fed1330f33f5650e" providerId="LiveId" clId="{64BB81B7-F81E-476C-9E96-71C9E4488A22}" dt="2023-11-29T08:37:50.497" v="61"/>
          <ac:picMkLst>
            <pc:docMk/>
            <pc:sldMk cId="4011908654" sldId="471"/>
            <ac:picMk id="5" creationId="{01517BEF-AD4B-C240-6F88-64C8333FBA4C}"/>
          </ac:picMkLst>
        </pc:picChg>
        <pc:picChg chg="del">
          <ac:chgData name="Leonie Smith" userId="fed1330f33f5650e" providerId="LiveId" clId="{64BB81B7-F81E-476C-9E96-71C9E4488A22}" dt="2023-11-29T08:37:29.973" v="58"/>
          <ac:picMkLst>
            <pc:docMk/>
            <pc:sldMk cId="4011908654" sldId="471"/>
            <ac:picMk id="8" creationId="{4407D567-C118-32E1-4A40-CB8D2F3E3823}"/>
          </ac:picMkLst>
        </pc:picChg>
        <pc:picChg chg="add del mod ord">
          <ac:chgData name="Leonie Smith" userId="fed1330f33f5650e" providerId="LiveId" clId="{64BB81B7-F81E-476C-9E96-71C9E4488A22}" dt="2023-11-29T08:38:12.930" v="62"/>
          <ac:picMkLst>
            <pc:docMk/>
            <pc:sldMk cId="4011908654" sldId="471"/>
            <ac:picMk id="10" creationId="{1E81AF4F-6506-3979-B0E3-7A409390FB64}"/>
          </ac:picMkLst>
        </pc:picChg>
        <pc:picChg chg="add del mod">
          <ac:chgData name="Leonie Smith" userId="fed1330f33f5650e" providerId="LiveId" clId="{64BB81B7-F81E-476C-9E96-71C9E4488A22}" dt="2023-11-29T08:38:26.176" v="64"/>
          <ac:picMkLst>
            <pc:docMk/>
            <pc:sldMk cId="4011908654" sldId="471"/>
            <ac:picMk id="11" creationId="{609E0A1A-5323-335D-DBB8-9DDC74C38F1B}"/>
          </ac:picMkLst>
        </pc:picChg>
        <pc:picChg chg="add del mod ord">
          <ac:chgData name="Leonie Smith" userId="fed1330f33f5650e" providerId="LiveId" clId="{64BB81B7-F81E-476C-9E96-71C9E4488A22}" dt="2023-11-29T08:38:51.960" v="65"/>
          <ac:picMkLst>
            <pc:docMk/>
            <pc:sldMk cId="4011908654" sldId="471"/>
            <ac:picMk id="14" creationId="{1470EA7B-8996-7CD7-78D8-90C1C42A7464}"/>
          </ac:picMkLst>
        </pc:picChg>
        <pc:picChg chg="add del mod">
          <ac:chgData name="Leonie Smith" userId="fed1330f33f5650e" providerId="LiveId" clId="{64BB81B7-F81E-476C-9E96-71C9E4488A22}" dt="2023-11-29T08:39:13.617" v="67"/>
          <ac:picMkLst>
            <pc:docMk/>
            <pc:sldMk cId="4011908654" sldId="471"/>
            <ac:picMk id="15" creationId="{2DB2B2D0-8DEC-0466-CACB-15EDF8BA74FD}"/>
          </ac:picMkLst>
        </pc:picChg>
        <pc:picChg chg="add del mod ord">
          <ac:chgData name="Leonie Smith" userId="fed1330f33f5650e" providerId="LiveId" clId="{64BB81B7-F81E-476C-9E96-71C9E4488A22}" dt="2023-11-29T08:39:26.282" v="68"/>
          <ac:picMkLst>
            <pc:docMk/>
            <pc:sldMk cId="4011908654" sldId="471"/>
            <ac:picMk id="19" creationId="{EDCF1905-7100-74B1-DB76-EFE68F962D8F}"/>
          </ac:picMkLst>
        </pc:picChg>
        <pc:picChg chg="add del mod">
          <ac:chgData name="Leonie Smith" userId="fed1330f33f5650e" providerId="LiveId" clId="{64BB81B7-F81E-476C-9E96-71C9E4488A22}" dt="2023-11-29T08:39:31.700" v="70"/>
          <ac:picMkLst>
            <pc:docMk/>
            <pc:sldMk cId="4011908654" sldId="471"/>
            <ac:picMk id="20" creationId="{FEDB5424-9777-BDED-3FD8-D5214A061794}"/>
          </ac:picMkLst>
        </pc:picChg>
        <pc:picChg chg="add del mod ord">
          <ac:chgData name="Leonie Smith" userId="fed1330f33f5650e" providerId="LiveId" clId="{64BB81B7-F81E-476C-9E96-71C9E4488A22}" dt="2023-11-29T08:39:52.730" v="71"/>
          <ac:picMkLst>
            <pc:docMk/>
            <pc:sldMk cId="4011908654" sldId="471"/>
            <ac:picMk id="23" creationId="{2E874770-8137-8873-4229-86ACAEBF6846}"/>
          </ac:picMkLst>
        </pc:picChg>
        <pc:picChg chg="add del mod">
          <ac:chgData name="Leonie Smith" userId="fed1330f33f5650e" providerId="LiveId" clId="{64BB81B7-F81E-476C-9E96-71C9E4488A22}" dt="2023-11-29T08:40:01.801" v="73"/>
          <ac:picMkLst>
            <pc:docMk/>
            <pc:sldMk cId="4011908654" sldId="471"/>
            <ac:picMk id="24" creationId="{1E5E340F-EDC2-63DF-E4D8-0099B61AF0CC}"/>
          </ac:picMkLst>
        </pc:picChg>
        <pc:picChg chg="add del mod ord">
          <ac:chgData name="Leonie Smith" userId="fed1330f33f5650e" providerId="LiveId" clId="{64BB81B7-F81E-476C-9E96-71C9E4488A22}" dt="2023-11-29T08:40:25.897" v="74"/>
          <ac:picMkLst>
            <pc:docMk/>
            <pc:sldMk cId="4011908654" sldId="471"/>
            <ac:picMk id="27" creationId="{4F8CB862-C599-B052-A62C-81A37D6A50E2}"/>
          </ac:picMkLst>
        </pc:picChg>
        <pc:picChg chg="add mod">
          <ac:chgData name="Leonie Smith" userId="fed1330f33f5650e" providerId="LiveId" clId="{64BB81B7-F81E-476C-9E96-71C9E4488A22}" dt="2023-11-29T08:40:25.897" v="74"/>
          <ac:picMkLst>
            <pc:docMk/>
            <pc:sldMk cId="4011908654" sldId="471"/>
            <ac:picMk id="28" creationId="{44ED64CF-FDE9-DD05-B2EC-A91A451E1DFA}"/>
          </ac:picMkLst>
        </pc:picChg>
      </pc:sldChg>
      <pc:sldChg chg="addSp delSp modSp mod modTransition modAnim">
        <pc:chgData name="Leonie Smith" userId="fed1330f33f5650e" providerId="LiveId" clId="{64BB81B7-F81E-476C-9E96-71C9E4488A22}" dt="2023-11-29T08:41:13.600" v="83"/>
        <pc:sldMkLst>
          <pc:docMk/>
          <pc:sldMk cId="1241255217" sldId="473"/>
        </pc:sldMkLst>
        <pc:picChg chg="del">
          <ac:chgData name="Leonie Smith" userId="fed1330f33f5650e" providerId="LiveId" clId="{64BB81B7-F81E-476C-9E96-71C9E4488A22}" dt="2023-11-29T08:40:36.102" v="76"/>
          <ac:picMkLst>
            <pc:docMk/>
            <pc:sldMk cId="1241255217" sldId="473"/>
            <ac:picMk id="3" creationId="{8A9E214B-FCFF-3E0E-EC86-19508432DC2D}"/>
          </ac:picMkLst>
        </pc:picChg>
        <pc:picChg chg="add del mod">
          <ac:chgData name="Leonie Smith" userId="fed1330f33f5650e" providerId="LiveId" clId="{64BB81B7-F81E-476C-9E96-71C9E4488A22}" dt="2023-11-29T08:40:47.325" v="77"/>
          <ac:picMkLst>
            <pc:docMk/>
            <pc:sldMk cId="1241255217" sldId="473"/>
            <ac:picMk id="5" creationId="{DFE0D6FD-7C2B-B44E-F4AF-023D86C62522}"/>
          </ac:picMkLst>
        </pc:picChg>
        <pc:picChg chg="add del mod">
          <ac:chgData name="Leonie Smith" userId="fed1330f33f5650e" providerId="LiveId" clId="{64BB81B7-F81E-476C-9E96-71C9E4488A22}" dt="2023-11-29T08:40:52.299" v="79"/>
          <ac:picMkLst>
            <pc:docMk/>
            <pc:sldMk cId="1241255217" sldId="473"/>
            <ac:picMk id="7" creationId="{6BE2EEEF-4250-7D2F-6BF3-4768662FBEEF}"/>
          </ac:picMkLst>
        </pc:picChg>
        <pc:picChg chg="add del mod ord">
          <ac:chgData name="Leonie Smith" userId="fed1330f33f5650e" providerId="LiveId" clId="{64BB81B7-F81E-476C-9E96-71C9E4488A22}" dt="2023-11-29T08:40:59.826" v="80"/>
          <ac:picMkLst>
            <pc:docMk/>
            <pc:sldMk cId="1241255217" sldId="473"/>
            <ac:picMk id="10" creationId="{85C3B274-9319-8F00-6F78-3B188F7BDC2B}"/>
          </ac:picMkLst>
        </pc:picChg>
        <pc:picChg chg="add del mod">
          <ac:chgData name="Leonie Smith" userId="fed1330f33f5650e" providerId="LiveId" clId="{64BB81B7-F81E-476C-9E96-71C9E4488A22}" dt="2023-11-29T08:41:02.810" v="82"/>
          <ac:picMkLst>
            <pc:docMk/>
            <pc:sldMk cId="1241255217" sldId="473"/>
            <ac:picMk id="11" creationId="{583FE1CF-957E-8C91-0F21-5E18F02CF7FA}"/>
          </ac:picMkLst>
        </pc:picChg>
        <pc:picChg chg="add del mod ord">
          <ac:chgData name="Leonie Smith" userId="fed1330f33f5650e" providerId="LiveId" clId="{64BB81B7-F81E-476C-9E96-71C9E4488A22}" dt="2023-11-29T08:41:13.600" v="83"/>
          <ac:picMkLst>
            <pc:docMk/>
            <pc:sldMk cId="1241255217" sldId="473"/>
            <ac:picMk id="14" creationId="{7C472D6C-4DFF-BF69-8670-1C98A92062A7}"/>
          </ac:picMkLst>
        </pc:picChg>
        <pc:picChg chg="add mod">
          <ac:chgData name="Leonie Smith" userId="fed1330f33f5650e" providerId="LiveId" clId="{64BB81B7-F81E-476C-9E96-71C9E4488A22}" dt="2023-11-29T08:41:13.600" v="83"/>
          <ac:picMkLst>
            <pc:docMk/>
            <pc:sldMk cId="1241255217" sldId="473"/>
            <ac:picMk id="15" creationId="{BFDCF3BC-5750-43E9-E4FF-7E42B22214FF}"/>
          </ac:picMkLst>
        </pc:picChg>
      </pc:sldChg>
      <pc:sldChg chg="addSp delSp modSp mod modTransition modAnim">
        <pc:chgData name="Leonie Smith" userId="fed1330f33f5650e" providerId="LiveId" clId="{64BB81B7-F81E-476C-9E96-71C9E4488A22}" dt="2023-11-29T08:41:43.588" v="86"/>
        <pc:sldMkLst>
          <pc:docMk/>
          <pc:sldMk cId="1130373983" sldId="475"/>
        </pc:sldMkLst>
        <pc:picChg chg="del">
          <ac:chgData name="Leonie Smith" userId="fed1330f33f5650e" providerId="LiveId" clId="{64BB81B7-F81E-476C-9E96-71C9E4488A22}" dt="2023-11-29T08:41:24.942" v="85"/>
          <ac:picMkLst>
            <pc:docMk/>
            <pc:sldMk cId="1130373983" sldId="475"/>
            <ac:picMk id="3" creationId="{406CB20E-876C-F92D-AFDC-193E7B78D7A7}"/>
          </ac:picMkLst>
        </pc:picChg>
        <pc:picChg chg="add del mod">
          <ac:chgData name="Leonie Smith" userId="fed1330f33f5650e" providerId="LiveId" clId="{64BB81B7-F81E-476C-9E96-71C9E4488A22}" dt="2023-11-29T08:41:43.588" v="86"/>
          <ac:picMkLst>
            <pc:docMk/>
            <pc:sldMk cId="1130373983" sldId="475"/>
            <ac:picMk id="5" creationId="{2FF0F9A5-91A4-39D2-2FF7-D96C5978A533}"/>
          </ac:picMkLst>
        </pc:picChg>
        <pc:picChg chg="add mod">
          <ac:chgData name="Leonie Smith" userId="fed1330f33f5650e" providerId="LiveId" clId="{64BB81B7-F81E-476C-9E96-71C9E4488A22}" dt="2023-11-29T08:41:43.588" v="86"/>
          <ac:picMkLst>
            <pc:docMk/>
            <pc:sldMk cId="1130373983" sldId="475"/>
            <ac:picMk id="7" creationId="{72DE8466-A02C-022A-8AC2-21671502B094}"/>
          </ac:picMkLst>
        </pc:picChg>
      </pc:sldChg>
      <pc:sldChg chg="addSp delSp modSp mod modTransition modAnim">
        <pc:chgData name="Leonie Smith" userId="fed1330f33f5650e" providerId="LiveId" clId="{64BB81B7-F81E-476C-9E96-71C9E4488A22}" dt="2023-11-29T08:42:08.701" v="89"/>
        <pc:sldMkLst>
          <pc:docMk/>
          <pc:sldMk cId="3998105820" sldId="477"/>
        </pc:sldMkLst>
        <pc:picChg chg="add del mod">
          <ac:chgData name="Leonie Smith" userId="fed1330f33f5650e" providerId="LiveId" clId="{64BB81B7-F81E-476C-9E96-71C9E4488A22}" dt="2023-11-29T08:42:08.701" v="89"/>
          <ac:picMkLst>
            <pc:docMk/>
            <pc:sldMk cId="3998105820" sldId="477"/>
            <ac:picMk id="3" creationId="{D20833E5-CABB-55F2-81D6-6D69CA5B82A5}"/>
          </ac:picMkLst>
        </pc:picChg>
        <pc:picChg chg="del">
          <ac:chgData name="Leonie Smith" userId="fed1330f33f5650e" providerId="LiveId" clId="{64BB81B7-F81E-476C-9E96-71C9E4488A22}" dt="2023-11-29T08:41:52.828" v="88"/>
          <ac:picMkLst>
            <pc:docMk/>
            <pc:sldMk cId="3998105820" sldId="477"/>
            <ac:picMk id="5" creationId="{6CEBAD3B-B945-F29B-C3E1-17E0C920EA22}"/>
          </ac:picMkLst>
        </pc:picChg>
        <pc:picChg chg="add mod">
          <ac:chgData name="Leonie Smith" userId="fed1330f33f5650e" providerId="LiveId" clId="{64BB81B7-F81E-476C-9E96-71C9E4488A22}" dt="2023-11-29T08:42:08.701" v="89"/>
          <ac:picMkLst>
            <pc:docMk/>
            <pc:sldMk cId="3998105820" sldId="477"/>
            <ac:picMk id="7" creationId="{2F286552-96D0-2F14-5FAD-8873AB4CB8B3}"/>
          </ac:picMkLst>
        </pc:picChg>
      </pc:sldChg>
    </pc:docChg>
  </pc:docChgLst>
  <pc:docChgLst>
    <pc:chgData name="Leonie Smith" userId="fed1330f33f5650e" providerId="LiveId" clId="{8811ED21-FDD5-449C-97D0-241FAE7EC869}"/>
    <pc:docChg chg="custSel modSld">
      <pc:chgData name="Leonie Smith" userId="fed1330f33f5650e" providerId="LiveId" clId="{8811ED21-FDD5-449C-97D0-241FAE7EC869}" dt="2022-06-27T18:27:14.442" v="142" actId="20577"/>
      <pc:docMkLst>
        <pc:docMk/>
      </pc:docMkLst>
      <pc:sldChg chg="addSp modSp mod">
        <pc:chgData name="Leonie Smith" userId="fed1330f33f5650e" providerId="LiveId" clId="{8811ED21-FDD5-449C-97D0-241FAE7EC869}" dt="2022-06-27T18:21:52.753" v="91" actId="1076"/>
        <pc:sldMkLst>
          <pc:docMk/>
          <pc:sldMk cId="3261377596" sldId="438"/>
        </pc:sldMkLst>
        <pc:spChg chg="add mod">
          <ac:chgData name="Leonie Smith" userId="fed1330f33f5650e" providerId="LiveId" clId="{8811ED21-FDD5-449C-97D0-241FAE7EC869}" dt="2022-06-27T18:21:52.753" v="91" actId="1076"/>
          <ac:spMkLst>
            <pc:docMk/>
            <pc:sldMk cId="3261377596" sldId="438"/>
            <ac:spMk id="7" creationId="{1EECC10D-C77F-8AE8-F0B2-6F382FE92ADA}"/>
          </ac:spMkLst>
        </pc:spChg>
      </pc:sldChg>
      <pc:sldChg chg="addSp modSp">
        <pc:chgData name="Leonie Smith" userId="fed1330f33f5650e" providerId="LiveId" clId="{8811ED21-FDD5-449C-97D0-241FAE7EC869}" dt="2022-06-15T07:37:32.473" v="1"/>
        <pc:sldMkLst>
          <pc:docMk/>
          <pc:sldMk cId="923867738" sldId="440"/>
        </pc:sldMkLst>
        <pc:picChg chg="add mod">
          <ac:chgData name="Leonie Smith" userId="fed1330f33f5650e" providerId="LiveId" clId="{8811ED21-FDD5-449C-97D0-241FAE7EC869}" dt="2022-06-15T07:37:32.473" v="1"/>
          <ac:picMkLst>
            <pc:docMk/>
            <pc:sldMk cId="923867738" sldId="440"/>
            <ac:picMk id="2" creationId="{3918694D-741A-E848-B12E-EFD454D04ACD}"/>
          </ac:picMkLst>
        </pc:picChg>
      </pc:sldChg>
      <pc:sldChg chg="addSp modSp mod">
        <pc:chgData name="Leonie Smith" userId="fed1330f33f5650e" providerId="LiveId" clId="{8811ED21-FDD5-449C-97D0-241FAE7EC869}" dt="2022-06-27T18:22:07.027" v="93" actId="14100"/>
        <pc:sldMkLst>
          <pc:docMk/>
          <pc:sldMk cId="2422728137" sldId="447"/>
        </pc:sldMkLst>
        <pc:spChg chg="add mod">
          <ac:chgData name="Leonie Smith" userId="fed1330f33f5650e" providerId="LiveId" clId="{8811ED21-FDD5-449C-97D0-241FAE7EC869}" dt="2022-06-27T18:22:07.027" v="93" actId="14100"/>
          <ac:spMkLst>
            <pc:docMk/>
            <pc:sldMk cId="2422728137" sldId="447"/>
            <ac:spMk id="7" creationId="{732E23CC-C85F-370E-8DB1-5018A86CB49B}"/>
          </ac:spMkLst>
        </pc:spChg>
      </pc:sldChg>
      <pc:sldChg chg="addSp modSp">
        <pc:chgData name="Leonie Smith" userId="fed1330f33f5650e" providerId="LiveId" clId="{8811ED21-FDD5-449C-97D0-241FAE7EC869}" dt="2022-06-15T07:38:08.288" v="2"/>
        <pc:sldMkLst>
          <pc:docMk/>
          <pc:sldMk cId="843663555" sldId="448"/>
        </pc:sldMkLst>
        <pc:picChg chg="add mod">
          <ac:chgData name="Leonie Smith" userId="fed1330f33f5650e" providerId="LiveId" clId="{8811ED21-FDD5-449C-97D0-241FAE7EC869}" dt="2022-06-15T07:38:08.288" v="2"/>
          <ac:picMkLst>
            <pc:docMk/>
            <pc:sldMk cId="843663555" sldId="448"/>
            <ac:picMk id="2" creationId="{AC5CF222-A99B-CDBC-8076-384E5926C29C}"/>
          </ac:picMkLst>
        </pc:picChg>
      </pc:sldChg>
      <pc:sldChg chg="addSp modSp mod">
        <pc:chgData name="Leonie Smith" userId="fed1330f33f5650e" providerId="LiveId" clId="{8811ED21-FDD5-449C-97D0-241FAE7EC869}" dt="2022-06-27T18:25:06.721" v="118" actId="20577"/>
        <pc:sldMkLst>
          <pc:docMk/>
          <pc:sldMk cId="4160448636" sldId="449"/>
        </pc:sldMkLst>
        <pc:spChg chg="add mod">
          <ac:chgData name="Leonie Smith" userId="fed1330f33f5650e" providerId="LiveId" clId="{8811ED21-FDD5-449C-97D0-241FAE7EC869}" dt="2022-06-27T18:25:06.721" v="118" actId="20577"/>
          <ac:spMkLst>
            <pc:docMk/>
            <pc:sldMk cId="4160448636" sldId="449"/>
            <ac:spMk id="7" creationId="{58CE08F3-EB2C-797C-FEA3-C49F8A4038BD}"/>
          </ac:spMkLst>
        </pc:spChg>
      </pc:sldChg>
      <pc:sldChg chg="addSp modSp">
        <pc:chgData name="Leonie Smith" userId="fed1330f33f5650e" providerId="LiveId" clId="{8811ED21-FDD5-449C-97D0-241FAE7EC869}" dt="2022-06-15T07:43:09.177" v="3"/>
        <pc:sldMkLst>
          <pc:docMk/>
          <pc:sldMk cId="538051216" sldId="450"/>
        </pc:sldMkLst>
        <pc:picChg chg="add mod">
          <ac:chgData name="Leonie Smith" userId="fed1330f33f5650e" providerId="LiveId" clId="{8811ED21-FDD5-449C-97D0-241FAE7EC869}" dt="2022-06-15T07:43:09.177" v="3"/>
          <ac:picMkLst>
            <pc:docMk/>
            <pc:sldMk cId="538051216" sldId="450"/>
            <ac:picMk id="2" creationId="{8EBD96C5-BEF4-AA46-7B94-8D5771B94930}"/>
          </ac:picMkLst>
        </pc:picChg>
      </pc:sldChg>
      <pc:sldChg chg="addSp modSp mod">
        <pc:chgData name="Leonie Smith" userId="fed1330f33f5650e" providerId="LiveId" clId="{8811ED21-FDD5-449C-97D0-241FAE7EC869}" dt="2022-06-27T18:25:13.608" v="119" actId="20577"/>
        <pc:sldMkLst>
          <pc:docMk/>
          <pc:sldMk cId="3386340796" sldId="451"/>
        </pc:sldMkLst>
        <pc:spChg chg="add mod">
          <ac:chgData name="Leonie Smith" userId="fed1330f33f5650e" providerId="LiveId" clId="{8811ED21-FDD5-449C-97D0-241FAE7EC869}" dt="2022-06-27T18:25:13.608" v="119" actId="20577"/>
          <ac:spMkLst>
            <pc:docMk/>
            <pc:sldMk cId="3386340796" sldId="451"/>
            <ac:spMk id="5" creationId="{09618FF3-BD5B-B040-F34E-49683AA1C9F6}"/>
          </ac:spMkLst>
        </pc:spChg>
      </pc:sldChg>
      <pc:sldChg chg="addSp delSp modSp modTransition modAnim">
        <pc:chgData name="Leonie Smith" userId="fed1330f33f5650e" providerId="LiveId" clId="{8811ED21-FDD5-449C-97D0-241FAE7EC869}" dt="2022-06-15T07:47:38.546" v="14"/>
        <pc:sldMkLst>
          <pc:docMk/>
          <pc:sldMk cId="4002949039" sldId="452"/>
        </pc:sldMkLst>
        <pc:picChg chg="add del mod">
          <ac:chgData name="Leonie Smith" userId="fed1330f33f5650e" providerId="LiveId" clId="{8811ED21-FDD5-449C-97D0-241FAE7EC869}" dt="2022-06-15T07:45:36.050" v="5"/>
          <ac:picMkLst>
            <pc:docMk/>
            <pc:sldMk cId="4002949039" sldId="452"/>
            <ac:picMk id="2" creationId="{67178274-F23F-AA39-DC11-8BE259920233}"/>
          </ac:picMkLst>
        </pc:picChg>
        <pc:picChg chg="add del mod">
          <ac:chgData name="Leonie Smith" userId="fed1330f33f5650e" providerId="LiveId" clId="{8811ED21-FDD5-449C-97D0-241FAE7EC869}" dt="2022-06-15T07:45:57.216" v="7"/>
          <ac:picMkLst>
            <pc:docMk/>
            <pc:sldMk cId="4002949039" sldId="452"/>
            <ac:picMk id="3" creationId="{3B9672D4-128B-325A-0C2F-7599F5E18F2A}"/>
          </ac:picMkLst>
        </pc:picChg>
        <pc:picChg chg="add del mod">
          <ac:chgData name="Leonie Smith" userId="fed1330f33f5650e" providerId="LiveId" clId="{8811ED21-FDD5-449C-97D0-241FAE7EC869}" dt="2022-06-15T07:46:22.295" v="9"/>
          <ac:picMkLst>
            <pc:docMk/>
            <pc:sldMk cId="4002949039" sldId="452"/>
            <ac:picMk id="5" creationId="{54CA85AE-BA38-143A-CF7F-C29AEA939CD2}"/>
          </ac:picMkLst>
        </pc:picChg>
        <pc:picChg chg="add del mod">
          <ac:chgData name="Leonie Smith" userId="fed1330f33f5650e" providerId="LiveId" clId="{8811ED21-FDD5-449C-97D0-241FAE7EC869}" dt="2022-06-15T07:46:38.877" v="11"/>
          <ac:picMkLst>
            <pc:docMk/>
            <pc:sldMk cId="4002949039" sldId="452"/>
            <ac:picMk id="7" creationId="{6CFA78E3-843A-17DF-2FB6-399DE589A6BE}"/>
          </ac:picMkLst>
        </pc:picChg>
        <pc:picChg chg="add del mod">
          <ac:chgData name="Leonie Smith" userId="fed1330f33f5650e" providerId="LiveId" clId="{8811ED21-FDD5-449C-97D0-241FAE7EC869}" dt="2022-06-15T07:47:15.973" v="13"/>
          <ac:picMkLst>
            <pc:docMk/>
            <pc:sldMk cId="4002949039" sldId="452"/>
            <ac:picMk id="8" creationId="{8F9EAA4F-6355-ABCA-815B-2E8A81D95587}"/>
          </ac:picMkLst>
        </pc:picChg>
        <pc:picChg chg="add mod">
          <ac:chgData name="Leonie Smith" userId="fed1330f33f5650e" providerId="LiveId" clId="{8811ED21-FDD5-449C-97D0-241FAE7EC869}" dt="2022-06-15T07:47:38.546" v="14"/>
          <ac:picMkLst>
            <pc:docMk/>
            <pc:sldMk cId="4002949039" sldId="452"/>
            <ac:picMk id="9" creationId="{57D37C96-BAEB-DC1F-01CF-D5A8A1C03A89}"/>
          </ac:picMkLst>
        </pc:picChg>
      </pc:sldChg>
      <pc:sldChg chg="addSp modSp mod">
        <pc:chgData name="Leonie Smith" userId="fed1330f33f5650e" providerId="LiveId" clId="{8811ED21-FDD5-449C-97D0-241FAE7EC869}" dt="2022-06-27T18:25:20.826" v="120" actId="20577"/>
        <pc:sldMkLst>
          <pc:docMk/>
          <pc:sldMk cId="283334129" sldId="453"/>
        </pc:sldMkLst>
        <pc:spChg chg="add mod">
          <ac:chgData name="Leonie Smith" userId="fed1330f33f5650e" providerId="LiveId" clId="{8811ED21-FDD5-449C-97D0-241FAE7EC869}" dt="2022-06-27T18:25:20.826" v="120" actId="20577"/>
          <ac:spMkLst>
            <pc:docMk/>
            <pc:sldMk cId="283334129" sldId="453"/>
            <ac:spMk id="5" creationId="{ADC4948F-54FB-645F-45F8-7B34071A6D48}"/>
          </ac:spMkLst>
        </pc:spChg>
      </pc:sldChg>
      <pc:sldChg chg="addSp delSp modSp modTransition modAnim">
        <pc:chgData name="Leonie Smith" userId="fed1330f33f5650e" providerId="LiveId" clId="{8811ED21-FDD5-449C-97D0-241FAE7EC869}" dt="2022-06-15T07:48:51.182" v="17"/>
        <pc:sldMkLst>
          <pc:docMk/>
          <pc:sldMk cId="2511564658" sldId="454"/>
        </pc:sldMkLst>
        <pc:picChg chg="add del mod">
          <ac:chgData name="Leonie Smith" userId="fed1330f33f5650e" providerId="LiveId" clId="{8811ED21-FDD5-449C-97D0-241FAE7EC869}" dt="2022-06-15T07:48:30.197" v="16"/>
          <ac:picMkLst>
            <pc:docMk/>
            <pc:sldMk cId="2511564658" sldId="454"/>
            <ac:picMk id="2" creationId="{30F52066-527F-0384-17BD-AC76925DE34B}"/>
          </ac:picMkLst>
        </pc:picChg>
        <pc:picChg chg="add mod">
          <ac:chgData name="Leonie Smith" userId="fed1330f33f5650e" providerId="LiveId" clId="{8811ED21-FDD5-449C-97D0-241FAE7EC869}" dt="2022-06-15T07:48:51.182" v="17"/>
          <ac:picMkLst>
            <pc:docMk/>
            <pc:sldMk cId="2511564658" sldId="454"/>
            <ac:picMk id="3" creationId="{8D6B55F9-32F0-8BFC-777C-3728A7037EC5}"/>
          </ac:picMkLst>
        </pc:picChg>
      </pc:sldChg>
      <pc:sldChg chg="addSp modSp mod">
        <pc:chgData name="Leonie Smith" userId="fed1330f33f5650e" providerId="LiveId" clId="{8811ED21-FDD5-449C-97D0-241FAE7EC869}" dt="2022-06-27T18:25:26.903" v="121" actId="20577"/>
        <pc:sldMkLst>
          <pc:docMk/>
          <pc:sldMk cId="1799939013" sldId="455"/>
        </pc:sldMkLst>
        <pc:spChg chg="add mod">
          <ac:chgData name="Leonie Smith" userId="fed1330f33f5650e" providerId="LiveId" clId="{8811ED21-FDD5-449C-97D0-241FAE7EC869}" dt="2022-06-27T18:25:26.903" v="121" actId="20577"/>
          <ac:spMkLst>
            <pc:docMk/>
            <pc:sldMk cId="1799939013" sldId="455"/>
            <ac:spMk id="5" creationId="{478F370B-5402-D395-3BCB-4A0FF4C6A1C4}"/>
          </ac:spMkLst>
        </pc:spChg>
      </pc:sldChg>
      <pc:sldChg chg="addSp delSp modSp modTransition modAnim">
        <pc:chgData name="Leonie Smith" userId="fed1330f33f5650e" providerId="LiveId" clId="{8811ED21-FDD5-449C-97D0-241FAE7EC869}" dt="2022-06-15T07:50:53.828" v="26"/>
        <pc:sldMkLst>
          <pc:docMk/>
          <pc:sldMk cId="4049696417" sldId="456"/>
        </pc:sldMkLst>
        <pc:picChg chg="add del mod">
          <ac:chgData name="Leonie Smith" userId="fed1330f33f5650e" providerId="LiveId" clId="{8811ED21-FDD5-449C-97D0-241FAE7EC869}" dt="2022-06-15T07:49:52.731" v="19"/>
          <ac:picMkLst>
            <pc:docMk/>
            <pc:sldMk cId="4049696417" sldId="456"/>
            <ac:picMk id="2" creationId="{3A9F0FE1-7D20-71EC-486B-992BA57ACB73}"/>
          </ac:picMkLst>
        </pc:picChg>
        <pc:picChg chg="add del mod">
          <ac:chgData name="Leonie Smith" userId="fed1330f33f5650e" providerId="LiveId" clId="{8811ED21-FDD5-449C-97D0-241FAE7EC869}" dt="2022-06-15T07:50:13.776" v="21"/>
          <ac:picMkLst>
            <pc:docMk/>
            <pc:sldMk cId="4049696417" sldId="456"/>
            <ac:picMk id="3" creationId="{55B50936-81DA-0F0F-5242-87FBCC513CB0}"/>
          </ac:picMkLst>
        </pc:picChg>
        <pc:picChg chg="add del mod">
          <ac:chgData name="Leonie Smith" userId="fed1330f33f5650e" providerId="LiveId" clId="{8811ED21-FDD5-449C-97D0-241FAE7EC869}" dt="2022-06-15T07:50:23.495" v="23"/>
          <ac:picMkLst>
            <pc:docMk/>
            <pc:sldMk cId="4049696417" sldId="456"/>
            <ac:picMk id="5" creationId="{C7C924CD-5D58-BCB4-9429-7556804B7138}"/>
          </ac:picMkLst>
        </pc:picChg>
        <pc:picChg chg="add del mod">
          <ac:chgData name="Leonie Smith" userId="fed1330f33f5650e" providerId="LiveId" clId="{8811ED21-FDD5-449C-97D0-241FAE7EC869}" dt="2022-06-15T07:50:31.993" v="25"/>
          <ac:picMkLst>
            <pc:docMk/>
            <pc:sldMk cId="4049696417" sldId="456"/>
            <ac:picMk id="7" creationId="{B59B43C4-CBC8-0667-04C1-FA5152C367B0}"/>
          </ac:picMkLst>
        </pc:picChg>
        <pc:picChg chg="add mod">
          <ac:chgData name="Leonie Smith" userId="fed1330f33f5650e" providerId="LiveId" clId="{8811ED21-FDD5-449C-97D0-241FAE7EC869}" dt="2022-06-15T07:50:53.828" v="26"/>
          <ac:picMkLst>
            <pc:docMk/>
            <pc:sldMk cId="4049696417" sldId="456"/>
            <ac:picMk id="8" creationId="{67F5A840-364C-2616-1D76-36DD806BD96B}"/>
          </ac:picMkLst>
        </pc:picChg>
      </pc:sldChg>
      <pc:sldChg chg="addSp modSp mod">
        <pc:chgData name="Leonie Smith" userId="fed1330f33f5650e" providerId="LiveId" clId="{8811ED21-FDD5-449C-97D0-241FAE7EC869}" dt="2022-06-27T18:25:33.467" v="122" actId="20577"/>
        <pc:sldMkLst>
          <pc:docMk/>
          <pc:sldMk cId="2618424304" sldId="457"/>
        </pc:sldMkLst>
        <pc:spChg chg="add mod">
          <ac:chgData name="Leonie Smith" userId="fed1330f33f5650e" providerId="LiveId" clId="{8811ED21-FDD5-449C-97D0-241FAE7EC869}" dt="2022-06-27T18:25:33.467" v="122" actId="20577"/>
          <ac:spMkLst>
            <pc:docMk/>
            <pc:sldMk cId="2618424304" sldId="457"/>
            <ac:spMk id="5" creationId="{A57EFC42-3CE1-C2B1-A853-37EAD217A943}"/>
          </ac:spMkLst>
        </pc:spChg>
      </pc:sldChg>
      <pc:sldChg chg="addSp delSp modSp modTransition modAnim">
        <pc:chgData name="Leonie Smith" userId="fed1330f33f5650e" providerId="LiveId" clId="{8811ED21-FDD5-449C-97D0-241FAE7EC869}" dt="2022-06-15T07:52:37.260" v="31"/>
        <pc:sldMkLst>
          <pc:docMk/>
          <pc:sldMk cId="2789980734" sldId="458"/>
        </pc:sldMkLst>
        <pc:picChg chg="add del mod">
          <ac:chgData name="Leonie Smith" userId="fed1330f33f5650e" providerId="LiveId" clId="{8811ED21-FDD5-449C-97D0-241FAE7EC869}" dt="2022-06-15T07:52:01.266" v="28"/>
          <ac:picMkLst>
            <pc:docMk/>
            <pc:sldMk cId="2789980734" sldId="458"/>
            <ac:picMk id="2" creationId="{82503941-1553-16CF-1C50-EF7E6532D6BD}"/>
          </ac:picMkLst>
        </pc:picChg>
        <pc:picChg chg="add del mod">
          <ac:chgData name="Leonie Smith" userId="fed1330f33f5650e" providerId="LiveId" clId="{8811ED21-FDD5-449C-97D0-241FAE7EC869}" dt="2022-06-15T07:52:17.504" v="30"/>
          <ac:picMkLst>
            <pc:docMk/>
            <pc:sldMk cId="2789980734" sldId="458"/>
            <ac:picMk id="3" creationId="{E3244F0C-C78F-6221-BB98-CDDE0A647DD1}"/>
          </ac:picMkLst>
        </pc:picChg>
        <pc:picChg chg="add mod">
          <ac:chgData name="Leonie Smith" userId="fed1330f33f5650e" providerId="LiveId" clId="{8811ED21-FDD5-449C-97D0-241FAE7EC869}" dt="2022-06-15T07:52:37.260" v="31"/>
          <ac:picMkLst>
            <pc:docMk/>
            <pc:sldMk cId="2789980734" sldId="458"/>
            <ac:picMk id="5" creationId="{CE3C61CC-05E7-50CA-564E-EC5ABBE6904F}"/>
          </ac:picMkLst>
        </pc:picChg>
      </pc:sldChg>
      <pc:sldChg chg="addSp modSp mod">
        <pc:chgData name="Leonie Smith" userId="fed1330f33f5650e" providerId="LiveId" clId="{8811ED21-FDD5-449C-97D0-241FAE7EC869}" dt="2022-06-27T18:25:42.733" v="123" actId="20577"/>
        <pc:sldMkLst>
          <pc:docMk/>
          <pc:sldMk cId="783514268" sldId="459"/>
        </pc:sldMkLst>
        <pc:spChg chg="add mod">
          <ac:chgData name="Leonie Smith" userId="fed1330f33f5650e" providerId="LiveId" clId="{8811ED21-FDD5-449C-97D0-241FAE7EC869}" dt="2022-06-27T18:25:42.733" v="123" actId="20577"/>
          <ac:spMkLst>
            <pc:docMk/>
            <pc:sldMk cId="783514268" sldId="459"/>
            <ac:spMk id="7" creationId="{8E98E3BA-57AE-1FFE-0F6B-480942850CD6}"/>
          </ac:spMkLst>
        </pc:spChg>
      </pc:sldChg>
      <pc:sldChg chg="addSp delSp modSp modTransition modAnim">
        <pc:chgData name="Leonie Smith" userId="fed1330f33f5650e" providerId="LiveId" clId="{8811ED21-FDD5-449C-97D0-241FAE7EC869}" dt="2022-06-15T07:54:47.792" v="38"/>
        <pc:sldMkLst>
          <pc:docMk/>
          <pc:sldMk cId="2691432836" sldId="460"/>
        </pc:sldMkLst>
        <pc:picChg chg="add del mod">
          <ac:chgData name="Leonie Smith" userId="fed1330f33f5650e" providerId="LiveId" clId="{8811ED21-FDD5-449C-97D0-241FAE7EC869}" dt="2022-06-15T07:54:05.765" v="33"/>
          <ac:picMkLst>
            <pc:docMk/>
            <pc:sldMk cId="2691432836" sldId="460"/>
            <ac:picMk id="2" creationId="{AA68727B-7784-E459-D6B1-00D8C9D9734F}"/>
          </ac:picMkLst>
        </pc:picChg>
        <pc:picChg chg="add del mod">
          <ac:chgData name="Leonie Smith" userId="fed1330f33f5650e" providerId="LiveId" clId="{8811ED21-FDD5-449C-97D0-241FAE7EC869}" dt="2022-06-15T07:54:20.906" v="35"/>
          <ac:picMkLst>
            <pc:docMk/>
            <pc:sldMk cId="2691432836" sldId="460"/>
            <ac:picMk id="3" creationId="{56CA250E-66AF-8CB8-848E-F30D86AC902C}"/>
          </ac:picMkLst>
        </pc:picChg>
        <pc:picChg chg="add del mod">
          <ac:chgData name="Leonie Smith" userId="fed1330f33f5650e" providerId="LiveId" clId="{8811ED21-FDD5-449C-97D0-241FAE7EC869}" dt="2022-06-15T07:54:33.745" v="37"/>
          <ac:picMkLst>
            <pc:docMk/>
            <pc:sldMk cId="2691432836" sldId="460"/>
            <ac:picMk id="5" creationId="{6D6E9E1B-F582-71DA-77EA-C05C014816D1}"/>
          </ac:picMkLst>
        </pc:picChg>
        <pc:picChg chg="add mod">
          <ac:chgData name="Leonie Smith" userId="fed1330f33f5650e" providerId="LiveId" clId="{8811ED21-FDD5-449C-97D0-241FAE7EC869}" dt="2022-06-15T07:54:47.792" v="38"/>
          <ac:picMkLst>
            <pc:docMk/>
            <pc:sldMk cId="2691432836" sldId="460"/>
            <ac:picMk id="7" creationId="{1246C8D0-32F0-5E21-58F0-CD80CCD54631}"/>
          </ac:picMkLst>
        </pc:picChg>
      </pc:sldChg>
      <pc:sldChg chg="addSp modSp mod">
        <pc:chgData name="Leonie Smith" userId="fed1330f33f5650e" providerId="LiveId" clId="{8811ED21-FDD5-449C-97D0-241FAE7EC869}" dt="2022-06-27T18:25:55.416" v="125" actId="1076"/>
        <pc:sldMkLst>
          <pc:docMk/>
          <pc:sldMk cId="3868250199" sldId="461"/>
        </pc:sldMkLst>
        <pc:spChg chg="add mod">
          <ac:chgData name="Leonie Smith" userId="fed1330f33f5650e" providerId="LiveId" clId="{8811ED21-FDD5-449C-97D0-241FAE7EC869}" dt="2022-06-27T18:25:55.416" v="125" actId="1076"/>
          <ac:spMkLst>
            <pc:docMk/>
            <pc:sldMk cId="3868250199" sldId="461"/>
            <ac:spMk id="5" creationId="{AD644AF5-F9CD-308B-4F03-52BC4F301591}"/>
          </ac:spMkLst>
        </pc:spChg>
      </pc:sldChg>
      <pc:sldChg chg="addSp delSp modSp modTransition modAnim">
        <pc:chgData name="Leonie Smith" userId="fed1330f33f5650e" providerId="LiveId" clId="{8811ED21-FDD5-449C-97D0-241FAE7EC869}" dt="2022-06-15T07:56:44.487" v="41"/>
        <pc:sldMkLst>
          <pc:docMk/>
          <pc:sldMk cId="3941201962" sldId="462"/>
        </pc:sldMkLst>
        <pc:picChg chg="add del mod">
          <ac:chgData name="Leonie Smith" userId="fed1330f33f5650e" providerId="LiveId" clId="{8811ED21-FDD5-449C-97D0-241FAE7EC869}" dt="2022-06-15T07:56:29.237" v="40"/>
          <ac:picMkLst>
            <pc:docMk/>
            <pc:sldMk cId="3941201962" sldId="462"/>
            <ac:picMk id="2" creationId="{B9B59D8D-6AF7-F2D2-6EE0-850E0D1028C8}"/>
          </ac:picMkLst>
        </pc:picChg>
        <pc:picChg chg="add mod">
          <ac:chgData name="Leonie Smith" userId="fed1330f33f5650e" providerId="LiveId" clId="{8811ED21-FDD5-449C-97D0-241FAE7EC869}" dt="2022-06-15T07:56:44.487" v="41"/>
          <ac:picMkLst>
            <pc:docMk/>
            <pc:sldMk cId="3941201962" sldId="462"/>
            <ac:picMk id="3" creationId="{8F549F44-122F-8692-7424-BDE286632566}"/>
          </ac:picMkLst>
        </pc:picChg>
      </pc:sldChg>
      <pc:sldChg chg="addSp modSp mod">
        <pc:chgData name="Leonie Smith" userId="fed1330f33f5650e" providerId="LiveId" clId="{8811ED21-FDD5-449C-97D0-241FAE7EC869}" dt="2022-06-27T18:26:08.182" v="127" actId="20577"/>
        <pc:sldMkLst>
          <pc:docMk/>
          <pc:sldMk cId="2982327576" sldId="463"/>
        </pc:sldMkLst>
        <pc:spChg chg="add mod">
          <ac:chgData name="Leonie Smith" userId="fed1330f33f5650e" providerId="LiveId" clId="{8811ED21-FDD5-449C-97D0-241FAE7EC869}" dt="2022-06-27T18:26:08.182" v="127" actId="20577"/>
          <ac:spMkLst>
            <pc:docMk/>
            <pc:sldMk cId="2982327576" sldId="463"/>
            <ac:spMk id="5" creationId="{E2DF4118-ABE9-175E-CBC2-6E4F35B36D3C}"/>
          </ac:spMkLst>
        </pc:spChg>
      </pc:sldChg>
      <pc:sldChg chg="addSp delSp modSp modTransition modAnim">
        <pc:chgData name="Leonie Smith" userId="fed1330f33f5650e" providerId="LiveId" clId="{8811ED21-FDD5-449C-97D0-241FAE7EC869}" dt="2022-06-15T08:09:20.096" v="67"/>
        <pc:sldMkLst>
          <pc:docMk/>
          <pc:sldMk cId="3471468068" sldId="464"/>
        </pc:sldMkLst>
        <pc:picChg chg="add del mod">
          <ac:chgData name="Leonie Smith" userId="fed1330f33f5650e" providerId="LiveId" clId="{8811ED21-FDD5-449C-97D0-241FAE7EC869}" dt="2022-06-15T07:57:59.244" v="43"/>
          <ac:picMkLst>
            <pc:docMk/>
            <pc:sldMk cId="3471468068" sldId="464"/>
            <ac:picMk id="2" creationId="{6E17335F-748C-ED6C-FCAA-D98CDB72F19B}"/>
          </ac:picMkLst>
        </pc:picChg>
        <pc:picChg chg="add del mod">
          <ac:chgData name="Leonie Smith" userId="fed1330f33f5650e" providerId="LiveId" clId="{8811ED21-FDD5-449C-97D0-241FAE7EC869}" dt="2022-06-15T07:58:09.300" v="45"/>
          <ac:picMkLst>
            <pc:docMk/>
            <pc:sldMk cId="3471468068" sldId="464"/>
            <ac:picMk id="3" creationId="{4ED3613B-DD76-C91E-74C1-AEB103A17361}"/>
          </ac:picMkLst>
        </pc:picChg>
        <pc:picChg chg="add del mod">
          <ac:chgData name="Leonie Smith" userId="fed1330f33f5650e" providerId="LiveId" clId="{8811ED21-FDD5-449C-97D0-241FAE7EC869}" dt="2022-06-15T08:08:07.048" v="60"/>
          <ac:picMkLst>
            <pc:docMk/>
            <pc:sldMk cId="3471468068" sldId="464"/>
            <ac:picMk id="5" creationId="{1D01933C-D213-FF1C-C682-3CE762E400F9}"/>
          </ac:picMkLst>
        </pc:picChg>
        <pc:picChg chg="add del mod">
          <ac:chgData name="Leonie Smith" userId="fed1330f33f5650e" providerId="LiveId" clId="{8811ED21-FDD5-449C-97D0-241FAE7EC869}" dt="2022-06-15T08:08:18.914" v="62"/>
          <ac:picMkLst>
            <pc:docMk/>
            <pc:sldMk cId="3471468068" sldId="464"/>
            <ac:picMk id="7" creationId="{DD38340A-74B2-5021-6E4C-1A175F06D90E}"/>
          </ac:picMkLst>
        </pc:picChg>
        <pc:picChg chg="add del mod">
          <ac:chgData name="Leonie Smith" userId="fed1330f33f5650e" providerId="LiveId" clId="{8811ED21-FDD5-449C-97D0-241FAE7EC869}" dt="2022-06-15T08:08:38.106" v="64"/>
          <ac:picMkLst>
            <pc:docMk/>
            <pc:sldMk cId="3471468068" sldId="464"/>
            <ac:picMk id="8" creationId="{1F1AC5A9-F5A3-7202-C3C8-4B4E86815E0B}"/>
          </ac:picMkLst>
        </pc:picChg>
        <pc:picChg chg="add del mod">
          <ac:chgData name="Leonie Smith" userId="fed1330f33f5650e" providerId="LiveId" clId="{8811ED21-FDD5-449C-97D0-241FAE7EC869}" dt="2022-06-15T08:09:00.469" v="66"/>
          <ac:picMkLst>
            <pc:docMk/>
            <pc:sldMk cId="3471468068" sldId="464"/>
            <ac:picMk id="9" creationId="{840FE65D-4097-3244-1F87-666245870A08}"/>
          </ac:picMkLst>
        </pc:picChg>
        <pc:picChg chg="add mod">
          <ac:chgData name="Leonie Smith" userId="fed1330f33f5650e" providerId="LiveId" clId="{8811ED21-FDD5-449C-97D0-241FAE7EC869}" dt="2022-06-15T08:09:20.096" v="67"/>
          <ac:picMkLst>
            <pc:docMk/>
            <pc:sldMk cId="3471468068" sldId="464"/>
            <ac:picMk id="10" creationId="{4A2D2E64-9D48-DAEB-64F5-31884133891F}"/>
          </ac:picMkLst>
        </pc:picChg>
      </pc:sldChg>
      <pc:sldChg chg="addSp modSp mod">
        <pc:chgData name="Leonie Smith" userId="fed1330f33f5650e" providerId="LiveId" clId="{8811ED21-FDD5-449C-97D0-241FAE7EC869}" dt="2022-06-27T18:26:14.910" v="128" actId="20577"/>
        <pc:sldMkLst>
          <pc:docMk/>
          <pc:sldMk cId="3894174290" sldId="465"/>
        </pc:sldMkLst>
        <pc:spChg chg="add mod">
          <ac:chgData name="Leonie Smith" userId="fed1330f33f5650e" providerId="LiveId" clId="{8811ED21-FDD5-449C-97D0-241FAE7EC869}" dt="2022-06-27T18:26:14.910" v="128" actId="20577"/>
          <ac:spMkLst>
            <pc:docMk/>
            <pc:sldMk cId="3894174290" sldId="465"/>
            <ac:spMk id="5" creationId="{A722322A-BC35-5182-413A-4CCC8A059490}"/>
          </ac:spMkLst>
        </pc:spChg>
      </pc:sldChg>
      <pc:sldChg chg="addSp modSp">
        <pc:chgData name="Leonie Smith" userId="fed1330f33f5650e" providerId="LiveId" clId="{8811ED21-FDD5-449C-97D0-241FAE7EC869}" dt="2022-06-15T07:59:20.418" v="47"/>
        <pc:sldMkLst>
          <pc:docMk/>
          <pc:sldMk cId="581074576" sldId="466"/>
        </pc:sldMkLst>
        <pc:picChg chg="add mod">
          <ac:chgData name="Leonie Smith" userId="fed1330f33f5650e" providerId="LiveId" clId="{8811ED21-FDD5-449C-97D0-241FAE7EC869}" dt="2022-06-15T07:59:20.418" v="47"/>
          <ac:picMkLst>
            <pc:docMk/>
            <pc:sldMk cId="581074576" sldId="466"/>
            <ac:picMk id="2" creationId="{B0990ABB-A637-B216-D0C3-41C96EBEBF7E}"/>
          </ac:picMkLst>
        </pc:picChg>
      </pc:sldChg>
      <pc:sldChg chg="addSp modSp mod">
        <pc:chgData name="Leonie Smith" userId="fed1330f33f5650e" providerId="LiveId" clId="{8811ED21-FDD5-449C-97D0-241FAE7EC869}" dt="2022-06-27T18:26:21.743" v="130" actId="20577"/>
        <pc:sldMkLst>
          <pc:docMk/>
          <pc:sldMk cId="2711152741" sldId="467"/>
        </pc:sldMkLst>
        <pc:spChg chg="add mod">
          <ac:chgData name="Leonie Smith" userId="fed1330f33f5650e" providerId="LiveId" clId="{8811ED21-FDD5-449C-97D0-241FAE7EC869}" dt="2022-06-27T18:26:21.743" v="130" actId="20577"/>
          <ac:spMkLst>
            <pc:docMk/>
            <pc:sldMk cId="2711152741" sldId="467"/>
            <ac:spMk id="7" creationId="{0AF599A5-E74F-1E58-1F56-F54B6A6642E9}"/>
          </ac:spMkLst>
        </pc:spChg>
      </pc:sldChg>
      <pc:sldChg chg="addSp delSp modSp mod modTransition modAnim modNotesTx">
        <pc:chgData name="Leonie Smith" userId="fed1330f33f5650e" providerId="LiveId" clId="{8811ED21-FDD5-449C-97D0-241FAE7EC869}" dt="2022-06-16T05:08:10.359" v="85" actId="5793"/>
        <pc:sldMkLst>
          <pc:docMk/>
          <pc:sldMk cId="3596600315" sldId="468"/>
        </pc:sldMkLst>
        <pc:spChg chg="mod">
          <ac:chgData name="Leonie Smith" userId="fed1330f33f5650e" providerId="LiveId" clId="{8811ED21-FDD5-449C-97D0-241FAE7EC869}" dt="2022-06-16T04:59:44.257" v="79" actId="20577"/>
          <ac:spMkLst>
            <pc:docMk/>
            <pc:sldMk cId="3596600315" sldId="468"/>
            <ac:spMk id="2" creationId="{10B5A97B-337D-5025-BDE7-F98E4188ACF7}"/>
          </ac:spMkLst>
        </pc:spChg>
        <pc:picChg chg="add del mod">
          <ac:chgData name="Leonie Smith" userId="fed1330f33f5650e" providerId="LiveId" clId="{8811ED21-FDD5-449C-97D0-241FAE7EC869}" dt="2022-06-16T05:00:02.096" v="80"/>
          <ac:picMkLst>
            <pc:docMk/>
            <pc:sldMk cId="3596600315" sldId="468"/>
            <ac:picMk id="4" creationId="{EEBDDCA1-DD35-0F42-25F1-3F04826CA170}"/>
          </ac:picMkLst>
        </pc:picChg>
        <pc:picChg chg="add mod">
          <ac:chgData name="Leonie Smith" userId="fed1330f33f5650e" providerId="LiveId" clId="{8811ED21-FDD5-449C-97D0-241FAE7EC869}" dt="2022-06-16T05:00:09.310" v="81"/>
          <ac:picMkLst>
            <pc:docMk/>
            <pc:sldMk cId="3596600315" sldId="468"/>
            <ac:picMk id="5" creationId="{5AC49D39-A838-19EF-D9C3-FDE1ED4470E8}"/>
          </ac:picMkLst>
        </pc:picChg>
      </pc:sldChg>
      <pc:sldChg chg="addSp delSp modSp modTransition modAnim">
        <pc:chgData name="Leonie Smith" userId="fed1330f33f5650e" providerId="LiveId" clId="{8811ED21-FDD5-449C-97D0-241FAE7EC869}" dt="2022-06-15T08:01:49.116" v="50"/>
        <pc:sldMkLst>
          <pc:docMk/>
          <pc:sldMk cId="3417397498" sldId="469"/>
        </pc:sldMkLst>
        <pc:picChg chg="add del mod">
          <ac:chgData name="Leonie Smith" userId="fed1330f33f5650e" providerId="LiveId" clId="{8811ED21-FDD5-449C-97D0-241FAE7EC869}" dt="2022-06-15T08:01:31.766" v="49"/>
          <ac:picMkLst>
            <pc:docMk/>
            <pc:sldMk cId="3417397498" sldId="469"/>
            <ac:picMk id="2" creationId="{0C1A9C89-9ED2-D6E6-919A-EE3903827E04}"/>
          </ac:picMkLst>
        </pc:picChg>
        <pc:picChg chg="add mod">
          <ac:chgData name="Leonie Smith" userId="fed1330f33f5650e" providerId="LiveId" clId="{8811ED21-FDD5-449C-97D0-241FAE7EC869}" dt="2022-06-15T08:01:49.116" v="50"/>
          <ac:picMkLst>
            <pc:docMk/>
            <pc:sldMk cId="3417397498" sldId="469"/>
            <ac:picMk id="3" creationId="{9032EDF5-E624-1191-F70D-3F44BE7769AC}"/>
          </ac:picMkLst>
        </pc:picChg>
      </pc:sldChg>
      <pc:sldChg chg="addSp modSp mod">
        <pc:chgData name="Leonie Smith" userId="fed1330f33f5650e" providerId="LiveId" clId="{8811ED21-FDD5-449C-97D0-241FAE7EC869}" dt="2022-06-27T18:26:29.619" v="132" actId="20577"/>
        <pc:sldMkLst>
          <pc:docMk/>
          <pc:sldMk cId="3171062333" sldId="470"/>
        </pc:sldMkLst>
        <pc:spChg chg="add mod">
          <ac:chgData name="Leonie Smith" userId="fed1330f33f5650e" providerId="LiveId" clId="{8811ED21-FDD5-449C-97D0-241FAE7EC869}" dt="2022-06-27T18:26:29.619" v="132" actId="20577"/>
          <ac:spMkLst>
            <pc:docMk/>
            <pc:sldMk cId="3171062333" sldId="470"/>
            <ac:spMk id="8" creationId="{24AF4655-0D76-91CA-4C5E-8595E0A1C653}"/>
          </ac:spMkLst>
        </pc:spChg>
      </pc:sldChg>
      <pc:sldChg chg="addSp delSp modSp modTransition modAnim">
        <pc:chgData name="Leonie Smith" userId="fed1330f33f5650e" providerId="LiveId" clId="{8811ED21-FDD5-449C-97D0-241FAE7EC869}" dt="2022-06-15T08:06:29.074" v="59"/>
        <pc:sldMkLst>
          <pc:docMk/>
          <pc:sldMk cId="4011908654" sldId="471"/>
        </pc:sldMkLst>
        <pc:picChg chg="add del mod">
          <ac:chgData name="Leonie Smith" userId="fed1330f33f5650e" providerId="LiveId" clId="{8811ED21-FDD5-449C-97D0-241FAE7EC869}" dt="2022-06-15T08:03:56.683" v="52"/>
          <ac:picMkLst>
            <pc:docMk/>
            <pc:sldMk cId="4011908654" sldId="471"/>
            <ac:picMk id="2" creationId="{08307DDF-4E4B-6A05-0069-AB8D736FEB61}"/>
          </ac:picMkLst>
        </pc:picChg>
        <pc:picChg chg="add del mod">
          <ac:chgData name="Leonie Smith" userId="fed1330f33f5650e" providerId="LiveId" clId="{8811ED21-FDD5-449C-97D0-241FAE7EC869}" dt="2022-06-15T08:04:53.705" v="54"/>
          <ac:picMkLst>
            <pc:docMk/>
            <pc:sldMk cId="4011908654" sldId="471"/>
            <ac:picMk id="3" creationId="{5C3A6147-DD9E-A974-459C-EEE7BEFAFAC6}"/>
          </ac:picMkLst>
        </pc:picChg>
        <pc:picChg chg="add del mod">
          <ac:chgData name="Leonie Smith" userId="fed1330f33f5650e" providerId="LiveId" clId="{8811ED21-FDD5-449C-97D0-241FAE7EC869}" dt="2022-06-15T08:05:52.553" v="56"/>
          <ac:picMkLst>
            <pc:docMk/>
            <pc:sldMk cId="4011908654" sldId="471"/>
            <ac:picMk id="5" creationId="{17D42A15-7ECC-253C-7126-870BE1D51651}"/>
          </ac:picMkLst>
        </pc:picChg>
        <pc:picChg chg="add del mod">
          <ac:chgData name="Leonie Smith" userId="fed1330f33f5650e" providerId="LiveId" clId="{8811ED21-FDD5-449C-97D0-241FAE7EC869}" dt="2022-06-15T08:06:04.817" v="58"/>
          <ac:picMkLst>
            <pc:docMk/>
            <pc:sldMk cId="4011908654" sldId="471"/>
            <ac:picMk id="7" creationId="{A8CC9B18-ACC7-D2FD-22A5-2C76909CBB11}"/>
          </ac:picMkLst>
        </pc:picChg>
        <pc:picChg chg="add mod">
          <ac:chgData name="Leonie Smith" userId="fed1330f33f5650e" providerId="LiveId" clId="{8811ED21-FDD5-449C-97D0-241FAE7EC869}" dt="2022-06-15T08:06:29.074" v="59"/>
          <ac:picMkLst>
            <pc:docMk/>
            <pc:sldMk cId="4011908654" sldId="471"/>
            <ac:picMk id="8" creationId="{4407D567-C118-32E1-4A40-CB8D2F3E3823}"/>
          </ac:picMkLst>
        </pc:picChg>
      </pc:sldChg>
      <pc:sldChg chg="addSp modSp mod">
        <pc:chgData name="Leonie Smith" userId="fed1330f33f5650e" providerId="LiveId" clId="{8811ED21-FDD5-449C-97D0-241FAE7EC869}" dt="2022-06-27T18:26:36.953" v="134" actId="20577"/>
        <pc:sldMkLst>
          <pc:docMk/>
          <pc:sldMk cId="2379531874" sldId="472"/>
        </pc:sldMkLst>
        <pc:spChg chg="add mod">
          <ac:chgData name="Leonie Smith" userId="fed1330f33f5650e" providerId="LiveId" clId="{8811ED21-FDD5-449C-97D0-241FAE7EC869}" dt="2022-06-27T18:26:36.953" v="134" actId="20577"/>
          <ac:spMkLst>
            <pc:docMk/>
            <pc:sldMk cId="2379531874" sldId="472"/>
            <ac:spMk id="5" creationId="{FCDADBF4-56A2-AA99-46D1-2B1962B605E1}"/>
          </ac:spMkLst>
        </pc:spChg>
      </pc:sldChg>
      <pc:sldChg chg="addSp delSp modSp modTransition modAnim">
        <pc:chgData name="Leonie Smith" userId="fed1330f33f5650e" providerId="LiveId" clId="{8811ED21-FDD5-449C-97D0-241FAE7EC869}" dt="2022-06-15T08:11:05.931" v="70"/>
        <pc:sldMkLst>
          <pc:docMk/>
          <pc:sldMk cId="1241255217" sldId="473"/>
        </pc:sldMkLst>
        <pc:picChg chg="add del mod">
          <ac:chgData name="Leonie Smith" userId="fed1330f33f5650e" providerId="LiveId" clId="{8811ED21-FDD5-449C-97D0-241FAE7EC869}" dt="2022-06-15T08:10:51.383" v="69"/>
          <ac:picMkLst>
            <pc:docMk/>
            <pc:sldMk cId="1241255217" sldId="473"/>
            <ac:picMk id="2" creationId="{CEEA24FB-5448-C218-171D-363D97E06AD8}"/>
          </ac:picMkLst>
        </pc:picChg>
        <pc:picChg chg="add mod">
          <ac:chgData name="Leonie Smith" userId="fed1330f33f5650e" providerId="LiveId" clId="{8811ED21-FDD5-449C-97D0-241FAE7EC869}" dt="2022-06-15T08:11:05.931" v="70"/>
          <ac:picMkLst>
            <pc:docMk/>
            <pc:sldMk cId="1241255217" sldId="473"/>
            <ac:picMk id="3" creationId="{8A9E214B-FCFF-3E0E-EC86-19508432DC2D}"/>
          </ac:picMkLst>
        </pc:picChg>
      </pc:sldChg>
      <pc:sldChg chg="addSp modSp mod">
        <pc:chgData name="Leonie Smith" userId="fed1330f33f5650e" providerId="LiveId" clId="{8811ED21-FDD5-449C-97D0-241FAE7EC869}" dt="2022-06-27T18:26:50.342" v="137" actId="1076"/>
        <pc:sldMkLst>
          <pc:docMk/>
          <pc:sldMk cId="1276678569" sldId="474"/>
        </pc:sldMkLst>
        <pc:spChg chg="add mod">
          <ac:chgData name="Leonie Smith" userId="fed1330f33f5650e" providerId="LiveId" clId="{8811ED21-FDD5-449C-97D0-241FAE7EC869}" dt="2022-06-27T18:26:50.342" v="137" actId="1076"/>
          <ac:spMkLst>
            <pc:docMk/>
            <pc:sldMk cId="1276678569" sldId="474"/>
            <ac:spMk id="5" creationId="{BFCF3722-0F06-9DB4-F201-D62BCD18E02F}"/>
          </ac:spMkLst>
        </pc:spChg>
      </pc:sldChg>
      <pc:sldChg chg="addSp delSp modSp modTransition modAnim">
        <pc:chgData name="Leonie Smith" userId="fed1330f33f5650e" providerId="LiveId" clId="{8811ED21-FDD5-449C-97D0-241FAE7EC869}" dt="2022-06-15T08:12:29.888" v="73"/>
        <pc:sldMkLst>
          <pc:docMk/>
          <pc:sldMk cId="1130373983" sldId="475"/>
        </pc:sldMkLst>
        <pc:picChg chg="add del mod">
          <ac:chgData name="Leonie Smith" userId="fed1330f33f5650e" providerId="LiveId" clId="{8811ED21-FDD5-449C-97D0-241FAE7EC869}" dt="2022-06-15T08:12:11.770" v="72"/>
          <ac:picMkLst>
            <pc:docMk/>
            <pc:sldMk cId="1130373983" sldId="475"/>
            <ac:picMk id="2" creationId="{46C20B48-06D8-BEE0-4966-EEA0CF66D90B}"/>
          </ac:picMkLst>
        </pc:picChg>
        <pc:picChg chg="add mod">
          <ac:chgData name="Leonie Smith" userId="fed1330f33f5650e" providerId="LiveId" clId="{8811ED21-FDD5-449C-97D0-241FAE7EC869}" dt="2022-06-15T08:12:29.888" v="73"/>
          <ac:picMkLst>
            <pc:docMk/>
            <pc:sldMk cId="1130373983" sldId="475"/>
            <ac:picMk id="3" creationId="{406CB20E-876C-F92D-AFDC-193E7B78D7A7}"/>
          </ac:picMkLst>
        </pc:picChg>
      </pc:sldChg>
      <pc:sldChg chg="addSp modSp mod">
        <pc:chgData name="Leonie Smith" userId="fed1330f33f5650e" providerId="LiveId" clId="{8811ED21-FDD5-449C-97D0-241FAE7EC869}" dt="2022-06-27T18:27:01.200" v="139" actId="20577"/>
        <pc:sldMkLst>
          <pc:docMk/>
          <pc:sldMk cId="1465572800" sldId="476"/>
        </pc:sldMkLst>
        <pc:spChg chg="add mod">
          <ac:chgData name="Leonie Smith" userId="fed1330f33f5650e" providerId="LiveId" clId="{8811ED21-FDD5-449C-97D0-241FAE7EC869}" dt="2022-06-27T18:27:01.200" v="139" actId="20577"/>
          <ac:spMkLst>
            <pc:docMk/>
            <pc:sldMk cId="1465572800" sldId="476"/>
            <ac:spMk id="5" creationId="{FFCB294F-48A8-F9A3-DAD6-5B84DA315838}"/>
          </ac:spMkLst>
        </pc:spChg>
      </pc:sldChg>
      <pc:sldChg chg="addSp delSp modSp modTransition modAnim">
        <pc:chgData name="Leonie Smith" userId="fed1330f33f5650e" providerId="LiveId" clId="{8811ED21-FDD5-449C-97D0-241FAE7EC869}" dt="2022-06-15T08:13:59.100" v="78"/>
        <pc:sldMkLst>
          <pc:docMk/>
          <pc:sldMk cId="3998105820" sldId="477"/>
        </pc:sldMkLst>
        <pc:picChg chg="add del mod">
          <ac:chgData name="Leonie Smith" userId="fed1330f33f5650e" providerId="LiveId" clId="{8811ED21-FDD5-449C-97D0-241FAE7EC869}" dt="2022-06-15T08:13:18.162" v="75"/>
          <ac:picMkLst>
            <pc:docMk/>
            <pc:sldMk cId="3998105820" sldId="477"/>
            <ac:picMk id="2" creationId="{4F018889-2F6E-C4D6-C0FD-DDB3A4F3F1BA}"/>
          </ac:picMkLst>
        </pc:picChg>
        <pc:picChg chg="add del mod">
          <ac:chgData name="Leonie Smith" userId="fed1330f33f5650e" providerId="LiveId" clId="{8811ED21-FDD5-449C-97D0-241FAE7EC869}" dt="2022-06-15T08:13:41.612" v="77"/>
          <ac:picMkLst>
            <pc:docMk/>
            <pc:sldMk cId="3998105820" sldId="477"/>
            <ac:picMk id="3" creationId="{F1279AE5-0B36-0AFB-63B8-79BBD2453FCA}"/>
          </ac:picMkLst>
        </pc:picChg>
        <pc:picChg chg="add mod">
          <ac:chgData name="Leonie Smith" userId="fed1330f33f5650e" providerId="LiveId" clId="{8811ED21-FDD5-449C-97D0-241FAE7EC869}" dt="2022-06-15T08:13:59.100" v="78"/>
          <ac:picMkLst>
            <pc:docMk/>
            <pc:sldMk cId="3998105820" sldId="477"/>
            <ac:picMk id="5" creationId="{6CEBAD3B-B945-F29B-C3E1-17E0C920EA22}"/>
          </ac:picMkLst>
        </pc:picChg>
      </pc:sldChg>
      <pc:sldChg chg="addSp modSp mod">
        <pc:chgData name="Leonie Smith" userId="fed1330f33f5650e" providerId="LiveId" clId="{8811ED21-FDD5-449C-97D0-241FAE7EC869}" dt="2022-06-27T18:27:14.442" v="142" actId="20577"/>
        <pc:sldMkLst>
          <pc:docMk/>
          <pc:sldMk cId="110963311" sldId="478"/>
        </pc:sldMkLst>
        <pc:spChg chg="add mod">
          <ac:chgData name="Leonie Smith" userId="fed1330f33f5650e" providerId="LiveId" clId="{8811ED21-FDD5-449C-97D0-241FAE7EC869}" dt="2022-06-27T18:27:14.442" v="142" actId="20577"/>
          <ac:spMkLst>
            <pc:docMk/>
            <pc:sldMk cId="110963311" sldId="478"/>
            <ac:spMk id="5" creationId="{9C95DA4B-C2BC-9168-7110-C4483BB2E0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935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21-8</a:t>
            </a:r>
          </a:p>
        </p:txBody>
      </p:sp>
      <p:pic>
        <p:nvPicPr>
          <p:cNvPr id="8" name="Video 7">
            <a:hlinkClick r:id="" action="ppaction://media"/>
            <a:extLst>
              <a:ext uri="{FF2B5EF4-FFF2-40B4-BE49-F238E27FC236}">
                <a16:creationId xmlns:a16="http://schemas.microsoft.com/office/drawing/2014/main" id="{BBA379A3-6AB4-9341-01E0-00D18AB775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77EBDE44-011B-CE1C-445F-3B33BF65EBF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30"/>
    </mc:Choice>
    <mc:Fallback xmlns="">
      <p:transition spd="slow" advTm="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B81D93-4CBE-86C8-19B0-0A9A0DFA98E1}"/>
              </a:ext>
            </a:extLst>
          </p:cNvPr>
          <p:cNvPicPr>
            <a:picLocks noChangeAspect="1"/>
          </p:cNvPicPr>
          <p:nvPr/>
        </p:nvPicPr>
        <p:blipFill>
          <a:blip r:embed="rId2"/>
          <a:stretch>
            <a:fillRect/>
          </a:stretch>
        </p:blipFill>
        <p:spPr>
          <a:xfrm>
            <a:off x="-1" y="-302380"/>
            <a:ext cx="12191999" cy="7160380"/>
          </a:xfrm>
          <a:prstGeom prst="rect">
            <a:avLst/>
          </a:prstGeom>
        </p:spPr>
      </p:pic>
      <p:sp>
        <p:nvSpPr>
          <p:cNvPr id="5" name="TextBox 4">
            <a:extLst>
              <a:ext uri="{FF2B5EF4-FFF2-40B4-BE49-F238E27FC236}">
                <a16:creationId xmlns:a16="http://schemas.microsoft.com/office/drawing/2014/main" id="{ADC4948F-54FB-645F-45F8-7B34071A6D48}"/>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4And Elijah said to Elisha, “Please stay here, for the Lord has sent me on to Jericho.”</a:t>
            </a:r>
          </a:p>
          <a:p>
            <a:r>
              <a:rPr lang="en-US" sz="4000" dirty="0">
                <a:solidFill>
                  <a:srgbClr val="121212"/>
                </a:solidFill>
                <a:latin typeface="ArialMT"/>
              </a:rPr>
              <a:t>But Elisha replied, “As surely as the Lord lives and as you yourself live, I will not leave you.”</a:t>
            </a:r>
          </a:p>
          <a:p>
            <a:r>
              <a:rPr lang="en-US" sz="4000" dirty="0">
                <a:solidFill>
                  <a:srgbClr val="121212"/>
                </a:solidFill>
                <a:latin typeface="ArialMT"/>
              </a:rPr>
              <a:t>So they went to Jericho.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4དེ་ཡང་ཨེ་ལི་ཡཱས་ཁོང་ལ། ཀྱེ་ཨེ་ལི་ཤཱ། དཀོན་མཆོག་ཡ་ཝཱེས་བདག་ཡེ་རུ་ཀོ་རུ་མངགས་པས། ཁྱོད་རང་འདི་ནས་བཞུགས་རོགས་ཞེས་བསྒོས་ཀྱང་། ཨེ་ལི་ཤཱས་ཁོང་ལ། བདག་གིས་གཏན་དུ་གསོན་པོར་བཞུགས་པའི་དཀོན་མཆོག་ཡ་ཝཱེ་དང་ཁྱེད་ཀྱི་ཚེ་སྲོག་གཉིས་ཀ་དཔང་དུ་བཙུགས་ནས་མནའ་བསྐྱལ་བ་སྟེ། ང་ནི་ཅིས་ཀྱང་ཁྱེད་དང་འབྲལ་བར་མི་བྱའོ་ཞེས་ཞུས་པས་ཁོང་གཉིས་ཡེ་རུ་ཀོ་རུ་ཕྱིན།</a:t>
            </a:r>
            <a:endParaRPr lang="en-ZA" sz="1400" dirty="0"/>
          </a:p>
        </p:txBody>
      </p:sp>
      <p:pic>
        <p:nvPicPr>
          <p:cNvPr id="11" name="Video 10">
            <a:hlinkClick r:id="" action="ppaction://media"/>
            <a:extLst>
              <a:ext uri="{FF2B5EF4-FFF2-40B4-BE49-F238E27FC236}">
                <a16:creationId xmlns:a16="http://schemas.microsoft.com/office/drawing/2014/main" id="{3BE09A90-6C51-09A5-27F6-E857D2F488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4845"/>
    </mc:Choice>
    <mc:Fallback xmlns="">
      <p:transition spd="slow" advTm="2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204209-269A-6D60-A70A-4E1E62C96B7C}"/>
              </a:ext>
            </a:extLst>
          </p:cNvPr>
          <p:cNvPicPr>
            <a:picLocks noChangeAspect="1"/>
          </p:cNvPicPr>
          <p:nvPr/>
        </p:nvPicPr>
        <p:blipFill>
          <a:blip r:embed="rId2"/>
          <a:stretch>
            <a:fillRect/>
          </a:stretch>
        </p:blipFill>
        <p:spPr>
          <a:xfrm>
            <a:off x="0" y="-16376"/>
            <a:ext cx="12191999" cy="6874376"/>
          </a:xfrm>
          <a:prstGeom prst="rect">
            <a:avLst/>
          </a:prstGeom>
        </p:spPr>
      </p:pic>
      <p:sp>
        <p:nvSpPr>
          <p:cNvPr id="5" name="TextBox 4">
            <a:extLst>
              <a:ext uri="{FF2B5EF4-FFF2-40B4-BE49-F238E27FC236}">
                <a16:creationId xmlns:a16="http://schemas.microsoft.com/office/drawing/2014/main" id="{478F370B-5402-D395-3BCB-4A0FF4C6A1C4}"/>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5Then the sons of the prophets at Jericho came up to Elisha and said, “Do you know that the Lord will take your master away from you today?”</a:t>
            </a:r>
          </a:p>
          <a:p>
            <a:r>
              <a:rPr lang="en-US" sz="3600" dirty="0">
                <a:solidFill>
                  <a:srgbClr val="121212"/>
                </a:solidFill>
                <a:latin typeface="ArialMT"/>
              </a:rPr>
              <a:t>“Yes, I know,” he replied. “Do not speak of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5ཡེ་རུ་ཀོ་ལ་ཡོད་པའི་ལུང་སྟོན་པ་ཚོའི་སློབ་བུ་རྣམས་ཨེ་ལི་ཤཱའི་དྲུང་དུ་འོངས་ནས་ཁོང་ལ། དཀོན་མཆོག་ཡ་ཝཱེས་དེ་རིང་ཁྱེད་ཀྱི་སློབ་དཔོན་ནི་ཁྱེད་ཀྱི་གམ་ནས་འཁྱེར་བར་མཛད་པ་ཤེས་ཡོད་དམ་ཞེས་དྲིས་པར། ཁོང་ན་རེ། ངས་དེ་ཤེས་ཡོད། ཁྱོད་རྣམས་ཁ་རོག་སྡོད་ཅིག་ཅེས་སྨྲས་སོ། །</a:t>
            </a:r>
            <a:endParaRPr lang="en-ZA" dirty="0"/>
          </a:p>
        </p:txBody>
      </p:sp>
      <p:pic>
        <p:nvPicPr>
          <p:cNvPr id="5" name="Video 4">
            <a:hlinkClick r:id="" action="ppaction://media"/>
            <a:extLst>
              <a:ext uri="{FF2B5EF4-FFF2-40B4-BE49-F238E27FC236}">
                <a16:creationId xmlns:a16="http://schemas.microsoft.com/office/drawing/2014/main" id="{F5CE4C5F-C62B-69D2-D0F2-5A2471B5BB5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1573"/>
    </mc:Choice>
    <mc:Fallback xmlns="">
      <p:transition spd="slow" advTm="2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1606E3-F785-5018-3FDF-7F8B8DC53510}"/>
              </a:ext>
            </a:extLst>
          </p:cNvPr>
          <p:cNvPicPr>
            <a:picLocks noChangeAspect="1"/>
          </p:cNvPicPr>
          <p:nvPr/>
        </p:nvPicPr>
        <p:blipFill>
          <a:blip r:embed="rId2"/>
          <a:stretch>
            <a:fillRect/>
          </a:stretch>
        </p:blipFill>
        <p:spPr>
          <a:xfrm>
            <a:off x="-1" y="0"/>
            <a:ext cx="12192000" cy="7416257"/>
          </a:xfrm>
          <a:prstGeom prst="rect">
            <a:avLst/>
          </a:prstGeom>
        </p:spPr>
      </p:pic>
      <p:sp>
        <p:nvSpPr>
          <p:cNvPr id="5" name="TextBox 4">
            <a:extLst>
              <a:ext uri="{FF2B5EF4-FFF2-40B4-BE49-F238E27FC236}">
                <a16:creationId xmlns:a16="http://schemas.microsoft.com/office/drawing/2014/main" id="{A57EFC42-3CE1-C2B1-A853-37EAD217A943}"/>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Elijah said to Elisha, “Please stay here, for the Lord has sent me on to the Jordan.”</a:t>
            </a:r>
          </a:p>
          <a:p>
            <a:r>
              <a:rPr lang="en-US" sz="4000" dirty="0">
                <a:solidFill>
                  <a:srgbClr val="121212"/>
                </a:solidFill>
                <a:latin typeface="ArialMT"/>
              </a:rPr>
              <a:t>But Elisha replied, “As surely as the Lord lives and as you yourself live, I will not leave you.”</a:t>
            </a:r>
          </a:p>
          <a:p>
            <a:r>
              <a:rPr lang="en-US" sz="4000" dirty="0">
                <a:solidFill>
                  <a:srgbClr val="121212"/>
                </a:solidFill>
                <a:latin typeface="ArialMT"/>
              </a:rPr>
              <a:t>So the two of them went on.</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6དེ་ནས་ཡང་ཨེ་ལི་ཡཱས་ཁོང་ལ། དཀོན་མཆོག་ཡ་ཝཱེས་བདག་ཡོར་དན་གཙང་པོར་མངགས་པས། ཁྱོད་རང་འདི་ནས་བཞུགས་རོགས་ཞེས་བསྒོས་ཀྱང་། ཨེ་ལི་ཤཱས་ཁོང་ལ། བདག་གིས་གཏན་དུ་གསོན་པོར་བཞུགས་པའི་དཀོན་མཆོག་ཡ་ཝཱེ་དང་ཁྱེད་ཀྱི་ཚེ་སྲོག་གཉིས་ཀ་དཔང་དུ་བཙུགས་ནས་མནའ་བསྐྱལ་བ་སྟེ། ང་ནི་ཅིས་ཀྱང་ཁྱེད་དང་འབྲལ་བར་མི་བྱའོ་ཞེས་ཞུས་པས་ཁོང་གཉིས་མཉམ་དུ་ཆས་པ་ལ།</a:t>
            </a:r>
            <a:endParaRPr lang="en-ZA" sz="1600" dirty="0"/>
          </a:p>
        </p:txBody>
      </p:sp>
      <p:pic>
        <p:nvPicPr>
          <p:cNvPr id="7" name="Video 6">
            <a:hlinkClick r:id="" action="ppaction://media"/>
            <a:extLst>
              <a:ext uri="{FF2B5EF4-FFF2-40B4-BE49-F238E27FC236}">
                <a16:creationId xmlns:a16="http://schemas.microsoft.com/office/drawing/2014/main" id="{9CAF43EF-E80B-4657-DE6B-20AB445D5D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3288"/>
    </mc:Choice>
    <mc:Fallback xmlns="">
      <p:transition spd="slow" advTm="2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08801B-F5F6-D0F6-CF6A-E5A57292C3B3}"/>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E98E3BA-57AE-1FFE-0F6B-480942850CD6}"/>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7Then a company of fifty of the sons of the prophets went and stood at a distance, facing Elijah and Elisha as the two of them stood by the Jordan.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ལུང་སྟོན་པ་ཚོའི་སློབ་བུ་རྣམས་ལས་མི་ལྔ་བཅུ་འོངས་ཏེ་ཁོང་གཉིས་དང་རྒྱང་རིང་ནས་ཁ་གཏད་དུ་ལངས་བསྡད་ཅིང་། ཁོང་གཉིས་ནི་ཡོར་དན་གཙང་པོའི་འགྲམ་དུ་ལངས་ནས་བསྡད།</a:t>
            </a:r>
            <a:endParaRPr lang="en-ZA" sz="1600" dirty="0"/>
          </a:p>
        </p:txBody>
      </p:sp>
      <p:pic>
        <p:nvPicPr>
          <p:cNvPr id="11" name="Video 10">
            <a:hlinkClick r:id="" action="ppaction://media"/>
            <a:extLst>
              <a:ext uri="{FF2B5EF4-FFF2-40B4-BE49-F238E27FC236}">
                <a16:creationId xmlns:a16="http://schemas.microsoft.com/office/drawing/2014/main" id="{BAD39E0B-5BF2-6C6A-AB14-85139EF2F31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3236"/>
    </mc:Choice>
    <mc:Fallback xmlns="">
      <p:transition spd="slow" advTm="13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7D0F52A-D2E5-BE40-479D-EC16C52F439D}"/>
              </a:ext>
            </a:extLst>
          </p:cNvPr>
          <p:cNvPicPr>
            <a:picLocks noChangeAspect="1"/>
          </p:cNvPicPr>
          <p:nvPr/>
        </p:nvPicPr>
        <p:blipFill>
          <a:blip r:embed="rId2"/>
          <a:stretch>
            <a:fillRect/>
          </a:stretch>
        </p:blipFill>
        <p:spPr>
          <a:xfrm>
            <a:off x="-82504" y="0"/>
            <a:ext cx="12357007" cy="7380037"/>
          </a:xfrm>
          <a:prstGeom prst="rect">
            <a:avLst/>
          </a:prstGeom>
        </p:spPr>
      </p:pic>
      <p:sp>
        <p:nvSpPr>
          <p:cNvPr id="5" name="TextBox 4">
            <a:extLst>
              <a:ext uri="{FF2B5EF4-FFF2-40B4-BE49-F238E27FC236}">
                <a16:creationId xmlns:a16="http://schemas.microsoft.com/office/drawing/2014/main" id="{AD644AF5-F9CD-308B-4F03-52BC4F301591}"/>
              </a:ext>
            </a:extLst>
          </p:cNvPr>
          <p:cNvSpPr txBox="1"/>
          <p:nvPr/>
        </p:nvSpPr>
        <p:spPr>
          <a:xfrm>
            <a:off x="2082800" y="2303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8And Elijah took his cloak, rolled it up, and struck the waters, which parted to the right and to the left, so that the two of them crossed over on dry ground.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8ཨེ་ལི་ཡཱས་རང་གི་ཕྱི་གོས་བླངས་ནས་བལྟབས་ཏེ་ཆུ་ལ་བརྒྱབ་པ་ན། ཆུ་དེ་ཡར་མར་ཁག་གཉིས་སུ་གྱེས་སོང་བས་ཁོང་གཉིས་སྐམ་སའི་སྟེང་ནས་ཕ་རོལ་ཏུ་ཕྱིན་ཏོ། །</a:t>
            </a:r>
            <a:endParaRPr lang="en-ZA" dirty="0"/>
          </a:p>
        </p:txBody>
      </p:sp>
      <p:pic>
        <p:nvPicPr>
          <p:cNvPr id="7" name="Video 6">
            <a:hlinkClick r:id="" action="ppaction://media"/>
            <a:extLst>
              <a:ext uri="{FF2B5EF4-FFF2-40B4-BE49-F238E27FC236}">
                <a16:creationId xmlns:a16="http://schemas.microsoft.com/office/drawing/2014/main" id="{DCE92C32-D9DD-E091-D972-804ABA257C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2933"/>
    </mc:Choice>
    <mc:Fallback xmlns="">
      <p:transition spd="slow" advTm="1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A06F29-AA6F-A872-3CBE-825127575E69}"/>
              </a:ext>
            </a:extLst>
          </p:cNvPr>
          <p:cNvPicPr>
            <a:picLocks noChangeAspect="1"/>
          </p:cNvPicPr>
          <p:nvPr/>
        </p:nvPicPr>
        <p:blipFill rotWithShape="1">
          <a:blip r:embed="rId2"/>
          <a:srcRect l="2352" r="38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EECC10D-C77F-8AE8-F0B2-6F382FE92ADA}"/>
              </a:ext>
            </a:extLst>
          </p:cNvPr>
          <p:cNvSpPr txBox="1"/>
          <p:nvPr/>
        </p:nvSpPr>
        <p:spPr>
          <a:xfrm>
            <a:off x="4453468" y="4233334"/>
            <a:ext cx="7466076" cy="4131733"/>
          </a:xfrm>
          <a:prstGeom prst="rect">
            <a:avLst/>
          </a:prstGeom>
          <a:noFill/>
        </p:spPr>
        <p:txBody>
          <a:bodyPr wrap="square" rtlCol="0">
            <a:noAutofit/>
          </a:bodyPr>
          <a:lstStyle/>
          <a:p>
            <a:pPr algn="ctr"/>
            <a:r>
              <a:rPr lang="bo-CN" sz="8000" b="1" cap="all" dirty="0">
                <a:solidFill>
                  <a:schemeClr val="bg1"/>
                </a:solidFill>
                <a:latin typeface="ArialMT"/>
              </a:rPr>
              <a:t>རྒྱལ་རབས་གཉིས་པ། 2</a:t>
            </a:r>
          </a:p>
          <a:p>
            <a:r>
              <a:rPr lang="bo-CN" sz="8000" b="1" dirty="0">
                <a:solidFill>
                  <a:schemeClr val="bg1"/>
                </a:solidFill>
                <a:latin typeface="ArialMT"/>
              </a:rPr>
              <a:t>ཨེ་ལི་ཡཱ་ལ་མཐོ་རིས་སུ་འཁྲིད་པ།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CE92CF-F820-676C-0E74-86555A98E86E}"/>
              </a:ext>
            </a:extLst>
          </p:cNvPr>
          <p:cNvPicPr>
            <a:picLocks noChangeAspect="1"/>
          </p:cNvPicPr>
          <p:nvPr/>
        </p:nvPicPr>
        <p:blipFill>
          <a:blip r:embed="rId2"/>
          <a:stretch>
            <a:fillRect/>
          </a:stretch>
        </p:blipFill>
        <p:spPr>
          <a:xfrm>
            <a:off x="0" y="0"/>
            <a:ext cx="12191999" cy="7398241"/>
          </a:xfrm>
          <a:prstGeom prst="rect">
            <a:avLst/>
          </a:prstGeom>
        </p:spPr>
      </p:pic>
      <p:sp>
        <p:nvSpPr>
          <p:cNvPr id="5" name="TextBox 4">
            <a:extLst>
              <a:ext uri="{FF2B5EF4-FFF2-40B4-BE49-F238E27FC236}">
                <a16:creationId xmlns:a16="http://schemas.microsoft.com/office/drawing/2014/main" id="{E2DF4118-ABE9-175E-CBC2-6E4F35B36D3C}"/>
              </a:ext>
            </a:extLst>
          </p:cNvPr>
          <p:cNvSpPr txBox="1"/>
          <p:nvPr/>
        </p:nvSpPr>
        <p:spPr>
          <a:xfrm>
            <a:off x="5817767" y="213455"/>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9After they had crossed over, Elijah said to Elisha, “Tell me, what can I do for you before I am taken away from you?”</a:t>
            </a:r>
          </a:p>
          <a:p>
            <a:r>
              <a:rPr lang="en-US" sz="4400" dirty="0">
                <a:solidFill>
                  <a:srgbClr val="121212"/>
                </a:solidFill>
                <a:latin typeface="ArialMT"/>
              </a:rPr>
              <a:t>“Please, let me inherit a double portion of your spirit,” Elisha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9དེར་ཁོང་གཉིས་ཕ་རོལ་ཏུ་ཕྱིན་རྗེས། ཨེ་ལི་ཡཱས་ཨེ་ལི་ཤཱ་ལ། ང་རང་ཁྱོད་དང་ཕྲལ་ནས་ཡར་མ་དྲངས་གོང་དུ་བདག་ལས་ཅི་འདོད་པ་དེ་ཞུ་བར་གྱིས་ཤིག་ཅེས་བསྒོས་པར། ཨེ་ལི་ཤཱ་ན་རེ། ཁྱེད་ཀྱིས་ཉིད་ཀྱི་ཐུགས་ཉིད་ནི་ལྡབ་འགྱུར་གྱིས་ང་ལ་གནང་བར་མཛོད་ཅེས་གསོལ་བ་དང་།</a:t>
            </a:r>
            <a:endParaRPr lang="en-ZA" sz="1600" dirty="0"/>
          </a:p>
        </p:txBody>
      </p:sp>
      <p:pic>
        <p:nvPicPr>
          <p:cNvPr id="5" name="Video 4">
            <a:hlinkClick r:id="" action="ppaction://media"/>
            <a:extLst>
              <a:ext uri="{FF2B5EF4-FFF2-40B4-BE49-F238E27FC236}">
                <a16:creationId xmlns:a16="http://schemas.microsoft.com/office/drawing/2014/main" id="{7C21C84F-1F5E-678D-C40F-BD66B999745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8500"/>
    </mc:Choice>
    <mc:Fallback xmlns="">
      <p:transition spd="slow" advTm="1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1978674-DE1A-FF41-77B5-CA4E9DC67F44}"/>
              </a:ext>
            </a:extLst>
          </p:cNvPr>
          <p:cNvPicPr>
            <a:picLocks noChangeAspect="1"/>
          </p:cNvPicPr>
          <p:nvPr/>
        </p:nvPicPr>
        <p:blipFill>
          <a:blip r:embed="rId2"/>
          <a:stretch>
            <a:fillRect/>
          </a:stretch>
        </p:blipFill>
        <p:spPr>
          <a:xfrm>
            <a:off x="0" y="0"/>
            <a:ext cx="13315950" cy="6858000"/>
          </a:xfrm>
          <a:prstGeom prst="rect">
            <a:avLst/>
          </a:prstGeom>
        </p:spPr>
      </p:pic>
      <p:sp>
        <p:nvSpPr>
          <p:cNvPr id="5" name="TextBox 4">
            <a:extLst>
              <a:ext uri="{FF2B5EF4-FFF2-40B4-BE49-F238E27FC236}">
                <a16:creationId xmlns:a16="http://schemas.microsoft.com/office/drawing/2014/main" id="{A722322A-BC35-5182-413A-4CCC8A059490}"/>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10“You have requested a difficult thing,” said Elijah. “Nevertheless, if you see me as I am taken from you, it will be yours. But if not, then it will not be 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10ཨེ་ལི་ཡཱས་འདི་སྐད་དུ། ཁྱོད་ཀྱིས་བསྒྲུབ་དཀའ་བའི་དོན་ཞིག་ཞུས་བྱུང་། གལ་ཏེ་ཁྱོད་ཀྱིས་ང་རང་ཁྱོད་དང་འཕྲལ་བ་དེ་མཐོང་བར་གྱུར་ན་དེ་བཞིན་དུ་འཐོབ་པར་འགྱུར་གྱི། གལ་ཏེ་མཐོང་བར་མ་གྱུར་ན། དེ་བཞིན་དུ་འཐོབ་པར་མི་འགྱུར་ཞེས་གསུངས་སོ། །</a:t>
            </a:r>
            <a:endParaRPr lang="en-ZA" sz="1400" dirty="0"/>
          </a:p>
        </p:txBody>
      </p:sp>
      <p:pic>
        <p:nvPicPr>
          <p:cNvPr id="11" name="Video 10">
            <a:hlinkClick r:id="" action="ppaction://media"/>
            <a:extLst>
              <a:ext uri="{FF2B5EF4-FFF2-40B4-BE49-F238E27FC236}">
                <a16:creationId xmlns:a16="http://schemas.microsoft.com/office/drawing/2014/main" id="{019C3F7C-1F21-BB65-0E1B-A9E0D95125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6010"/>
    </mc:Choice>
    <mc:Fallback xmlns="">
      <p:transition spd="slow" advTm="1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EF41F1-7A39-AA8A-8D7C-1D6B4C0FEFB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AF599A5-E74F-1E58-1F56-F54B6A6642E9}"/>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11As they were walking along and talking together, suddenly a chariot of fire with horses of fire appeared and separated the two of them, and Elijah went up into heaven in a whirlwind.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11དེ་ནས་ཁོང་གཉིས་གླེང་མོལ་བྱས་ནས་འགྲོ་བཞིན་པའི་སྐབས་སུ། ཀྱེ་ཧོ། མེའི་ཤིང་རྟ་འཁོར་ལོ་དང་མེའི་རྟ་རྣམས་ཀྱིས་ཁོ་གཉིས་སོ་སོར་ཕྲལ་ཏེ། ཨེ་ལི་ཡཱ་ནི་རླུང་འཚུབ་ཁྲོད་དུ་ནམ་མཁའི་ཞིང་ཁམས་སུ་དྲངས་པ་ལ།</a:t>
            </a:r>
            <a:endParaRPr lang="en-ZA" sz="1600" dirty="0"/>
          </a:p>
        </p:txBody>
      </p:sp>
      <p:pic>
        <p:nvPicPr>
          <p:cNvPr id="7" name="Video 6">
            <a:hlinkClick r:id="" action="ppaction://media"/>
            <a:extLst>
              <a:ext uri="{FF2B5EF4-FFF2-40B4-BE49-F238E27FC236}">
                <a16:creationId xmlns:a16="http://schemas.microsoft.com/office/drawing/2014/main" id="{2743315B-1B86-D336-9772-56CDE13522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7397498"/>
      </p:ext>
    </p:extLst>
  </p:cSld>
  <p:clrMapOvr>
    <a:masterClrMapping/>
  </p:clrMapOvr>
  <mc:AlternateContent xmlns:mc="http://schemas.openxmlformats.org/markup-compatibility/2006" xmlns:p14="http://schemas.microsoft.com/office/powerpoint/2010/main">
    <mc:Choice Requires="p14">
      <p:transition spd="slow" p14:dur="2000" advTm="14322"/>
    </mc:Choice>
    <mc:Fallback xmlns="">
      <p:transition spd="slow" advTm="1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B2B21BA-A1F9-70E5-D618-CF1A53E7E84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24AF4655-0D76-91CA-4C5E-8595E0A1C653}"/>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06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12As Elisha watched, he cried out, “My father, my father, the chariots and horsemen of Israel!” And he saw Elijah no more. So taking hold of his own clothes, he tore them in two.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12ཨེ་ལི་ཤཱས་དེ་མཐོང་ནས་སྐད་ཆེན་པོས། ངའི་ཡབ་ལགས། ངའི་ཡབ་ལགས། ཡེས་ར་ཨེལ་གྱི་དམག་འཐབ་ཤིང་རྟ་དང་སྐྱ་དམག་རྣམས་ཞེས་བོས་ན་ཡང་། ཁོས་ནི་ཨེ་ལི་ཡཱ་སླར་མཐོང་བར་མ་གྱུར་པ་དང་། རང་གི་གོས་དུམ་བུ་གཉིས་སུ་གཤགས་སོ། །</a:t>
            </a:r>
            <a:endParaRPr lang="en-ZA" dirty="0"/>
          </a:p>
        </p:txBody>
      </p:sp>
      <p:pic>
        <p:nvPicPr>
          <p:cNvPr id="28" name="Video 27">
            <a:hlinkClick r:id="" action="ppaction://media"/>
            <a:extLst>
              <a:ext uri="{FF2B5EF4-FFF2-40B4-BE49-F238E27FC236}">
                <a16:creationId xmlns:a16="http://schemas.microsoft.com/office/drawing/2014/main" id="{44ED64CF-FDE9-DD05-B2EC-A91A451E1DF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1908654"/>
      </p:ext>
    </p:extLst>
  </p:cSld>
  <p:clrMapOvr>
    <a:masterClrMapping/>
  </p:clrMapOvr>
  <mc:AlternateContent xmlns:mc="http://schemas.openxmlformats.org/markup-compatibility/2006" xmlns:p14="http://schemas.microsoft.com/office/powerpoint/2010/main">
    <mc:Choice Requires="p14">
      <p:transition spd="slow" p14:dur="2000" advTm="21187"/>
    </mc:Choice>
    <mc:Fallback xmlns="">
      <p:transition spd="slow" advTm="2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A0280B-870F-2F5E-D442-F0F0B23C1144}"/>
              </a:ext>
            </a:extLst>
          </p:cNvPr>
          <p:cNvPicPr>
            <a:picLocks noChangeAspect="1"/>
          </p:cNvPicPr>
          <p:nvPr/>
        </p:nvPicPr>
        <p:blipFill>
          <a:blip r:embed="rId2"/>
          <a:stretch>
            <a:fillRect/>
          </a:stretch>
        </p:blipFill>
        <p:spPr>
          <a:xfrm>
            <a:off x="-1" y="-50137"/>
            <a:ext cx="12191999" cy="6908137"/>
          </a:xfrm>
          <a:prstGeom prst="rect">
            <a:avLst/>
          </a:prstGeom>
        </p:spPr>
      </p:pic>
      <p:sp>
        <p:nvSpPr>
          <p:cNvPr id="5" name="TextBox 4">
            <a:extLst>
              <a:ext uri="{FF2B5EF4-FFF2-40B4-BE49-F238E27FC236}">
                <a16:creationId xmlns:a16="http://schemas.microsoft.com/office/drawing/2014/main" id="{FCDADBF4-56A2-AA99-46D1-2B1962B605E1}"/>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953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13Elisha also picked up the cloak that had fallen from Elijah, and he went back and stood on the bank of the Jordan.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13དེ་ནས་ཁོས་ཨེ་ལི་ཡཱ་ལས་ལྷུང་བའི་ཕྱི་གོས་དེ་བླངས་ནས་ཕྱིར་ལོག་ཅིང་ཡོར་དན་གཙང་པོའི་འགྲམ་དུ་ལངས་བསྡད་པ་དང་།</a:t>
            </a:r>
            <a:endParaRPr lang="en-ZA" sz="1400" dirty="0"/>
          </a:p>
        </p:txBody>
      </p:sp>
      <p:pic>
        <p:nvPicPr>
          <p:cNvPr id="15" name="Video 14">
            <a:hlinkClick r:id="" action="ppaction://media"/>
            <a:extLst>
              <a:ext uri="{FF2B5EF4-FFF2-40B4-BE49-F238E27FC236}">
                <a16:creationId xmlns:a16="http://schemas.microsoft.com/office/drawing/2014/main" id="{BFDCF3BC-5750-43E9-E4FF-7E42B22214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1255217"/>
      </p:ext>
    </p:extLst>
  </p:cSld>
  <p:clrMapOvr>
    <a:masterClrMapping/>
  </p:clrMapOvr>
  <mc:AlternateContent xmlns:mc="http://schemas.openxmlformats.org/markup-compatibility/2006" xmlns:p14="http://schemas.microsoft.com/office/powerpoint/2010/main">
    <mc:Choice Requires="p14">
      <p:transition spd="slow" p14:dur="2000" advTm="8023"/>
    </mc:Choice>
    <mc:Fallback xmlns="">
      <p:transition spd="slow" advTm="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7. Elijah taken up to Heaven - 2 Kings 2:1-13 (Left Center)</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རྒྱལ་རབས་གཉིས་པ། 2</a:t>
            </a:r>
          </a:p>
          <a:p>
            <a:r>
              <a:rPr lang="bo-CN" sz="8000" b="1" dirty="0">
                <a:solidFill>
                  <a:srgbClr val="121212"/>
                </a:solidFill>
                <a:latin typeface="ArialMT"/>
              </a:rPr>
              <a:t>ཨེ་ལི་ཡཱ་ལ་མཐོ་རིས་སུ་འཁྲིད་པ།</a:t>
            </a:r>
          </a:p>
          <a:p>
            <a:endParaRPr lang="en-ZA" dirty="0"/>
          </a:p>
        </p:txBody>
      </p:sp>
      <p:pic>
        <p:nvPicPr>
          <p:cNvPr id="7" name="Video 6">
            <a:hlinkClick r:id="" action="ppaction://media"/>
            <a:extLst>
              <a:ext uri="{FF2B5EF4-FFF2-40B4-BE49-F238E27FC236}">
                <a16:creationId xmlns:a16="http://schemas.microsoft.com/office/drawing/2014/main" id="{DA843C54-457D-41EA-42ED-5D08B30A27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219"/>
    </mc:Choice>
    <mc:Fallback xmlns="">
      <p:transition spd="slow" advTm="3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23B637D-AACC-AF1B-96D9-B08BDA9F48F0}"/>
              </a:ext>
            </a:extLst>
          </p:cNvPr>
          <p:cNvPicPr>
            <a:picLocks noChangeAspect="1"/>
          </p:cNvPicPr>
          <p:nvPr/>
        </p:nvPicPr>
        <p:blipFill>
          <a:blip r:embed="rId2"/>
          <a:stretch>
            <a:fillRect/>
          </a:stretch>
        </p:blipFill>
        <p:spPr>
          <a:xfrm>
            <a:off x="0" y="0"/>
            <a:ext cx="12191999" cy="7079012"/>
          </a:xfrm>
          <a:prstGeom prst="rect">
            <a:avLst/>
          </a:prstGeom>
        </p:spPr>
      </p:pic>
      <p:sp>
        <p:nvSpPr>
          <p:cNvPr id="5" name="TextBox 4">
            <a:extLst>
              <a:ext uri="{FF2B5EF4-FFF2-40B4-BE49-F238E27FC236}">
                <a16:creationId xmlns:a16="http://schemas.microsoft.com/office/drawing/2014/main" id="{BFCF3722-0F06-9DB4-F201-D62BCD18E02F}"/>
              </a:ext>
            </a:extLst>
          </p:cNvPr>
          <p:cNvSpPr txBox="1"/>
          <p:nvPr/>
        </p:nvSpPr>
        <p:spPr>
          <a:xfrm>
            <a:off x="2987565" y="162656"/>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7667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14Then he took the cloak of Elijah that had fallen from him and struck the waters. “Where now is the Lord, the God of Elijah?” he asked.</a:t>
            </a:r>
          </a:p>
          <a:p>
            <a:r>
              <a:rPr lang="en-US" sz="4000" dirty="0">
                <a:solidFill>
                  <a:srgbClr val="121212"/>
                </a:solidFill>
                <a:latin typeface="ArialMT"/>
              </a:rPr>
              <a:t>And when he had struck the waters, they parted to the right and to the left, and Elisha crossed over.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14ཨེ་ལི་ཡཱ་ལས་ལྷུང་བའི་ཕྱི་གོས་དེ་ཁྱེར་ནས་ཆུ་ལ་བརྡེགས་ཤིང་། ཨེ་ལི་ཡཱའི་དཀོན་མཆོག་ཡ་ཝཱེ་གང་དུ་བཞུགས་སམ་ཞེས་སྨྲས་པ་དང་ཆུ་ལ་བརྡེགས་པའི་ཚེ། ཆུ་དེ་ཁག་གཉིས་སུ་གྱེས་ནས་ཨེ་ལི་ཤཱ་ཕ་རོལ་ཏུ་ཕྱིན་ཏོ། །</a:t>
            </a:r>
            <a:endParaRPr lang="en-ZA" sz="1600" dirty="0"/>
          </a:p>
        </p:txBody>
      </p:sp>
      <p:pic>
        <p:nvPicPr>
          <p:cNvPr id="7" name="Video 6">
            <a:hlinkClick r:id="" action="ppaction://media"/>
            <a:extLst>
              <a:ext uri="{FF2B5EF4-FFF2-40B4-BE49-F238E27FC236}">
                <a16:creationId xmlns:a16="http://schemas.microsoft.com/office/drawing/2014/main" id="{72DE8466-A02C-022A-8AC2-21671502B0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0373983"/>
      </p:ext>
    </p:extLst>
  </p:cSld>
  <p:clrMapOvr>
    <a:masterClrMapping/>
  </p:clrMapOvr>
  <mc:AlternateContent xmlns:mc="http://schemas.openxmlformats.org/markup-compatibility/2006" xmlns:p14="http://schemas.microsoft.com/office/powerpoint/2010/main">
    <mc:Choice Requires="p14">
      <p:transition spd="slow" p14:dur="2000" advTm="15112"/>
    </mc:Choice>
    <mc:Fallback xmlns="">
      <p:transition spd="slow" advTm="1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4322081" y="-2492187"/>
            <a:ext cx="16510973" cy="9520516"/>
          </a:xfrm>
          <a:prstGeom prst="rect">
            <a:avLst/>
          </a:prstGeom>
        </p:spPr>
      </p:pic>
      <p:sp>
        <p:nvSpPr>
          <p:cNvPr id="5" name="TextBox 4">
            <a:extLst>
              <a:ext uri="{FF2B5EF4-FFF2-40B4-BE49-F238E27FC236}">
                <a16:creationId xmlns:a16="http://schemas.microsoft.com/office/drawing/2014/main" id="{FFCB294F-48A8-F9A3-DAD6-5B84DA315838}"/>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572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15When the sons of the prophets who were facing him from Jericho saw what had happened, they said, “The spirit of Elijah rests on Elisha.” And they went to meet him and bowed down to the ground before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15དེ་ཡང་ཡེ་རུ་ཀོ་རུ་ཡོད་པའི་ལུང་སྟོན་པའི་སློབ་བུ་རྣམས་ཀྱིས་དེ་ལྟར་འབྱུང་བ་ཕར་ཕྱོགས་ནས་མཐོང་བས། དེ་དག་གིས་ཨེ་ལི་ཡཱའི་ཐུགས་ཉིད་ནི་ཨེ་ལི་ཤཱའི་སྟེང་དུ་བབས་པ་ཡིན་ནོ་ཞེས་སྨྲས་ནས་བསུ་རུ་ཕྱིན་ཏེ་ཁོང་གི་དྲུང་དུ་ལུས་སར་བཏུད་ནས་ཕྱག་འཚལ་བཞིན་ན་རེ།</a:t>
            </a:r>
            <a:endParaRPr lang="en-ZA" sz="1200" dirty="0"/>
          </a:p>
        </p:txBody>
      </p:sp>
      <p:pic>
        <p:nvPicPr>
          <p:cNvPr id="7" name="Video 6">
            <a:hlinkClick r:id="" action="ppaction://media"/>
            <a:extLst>
              <a:ext uri="{FF2B5EF4-FFF2-40B4-BE49-F238E27FC236}">
                <a16:creationId xmlns:a16="http://schemas.microsoft.com/office/drawing/2014/main" id="{2F286552-96D0-2F14-5FAD-8873AB4CB8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8105820"/>
      </p:ext>
    </p:extLst>
  </p:cSld>
  <p:clrMapOvr>
    <a:masterClrMapping/>
  </p:clrMapOvr>
  <mc:AlternateContent xmlns:mc="http://schemas.openxmlformats.org/markup-compatibility/2006" xmlns:p14="http://schemas.microsoft.com/office/powerpoint/2010/main">
    <mc:Choice Requires="p14">
      <p:transition spd="slow" p14:dur="2000" advTm="12224"/>
    </mc:Choice>
    <mc:Fallback xmlns="">
      <p:transition spd="slow" advTm="1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0" y="-1"/>
            <a:ext cx="13277187" cy="7655859"/>
          </a:xfrm>
          <a:prstGeom prst="rect">
            <a:avLst/>
          </a:prstGeom>
        </p:spPr>
      </p:pic>
      <p:sp>
        <p:nvSpPr>
          <p:cNvPr id="5" name="TextBox 4">
            <a:extLst>
              <a:ext uri="{FF2B5EF4-FFF2-40B4-BE49-F238E27FC236}">
                <a16:creationId xmlns:a16="http://schemas.microsoft.com/office/drawing/2014/main" id="{9C95DA4B-C2BC-9168-7110-C4483BB2E0D2}"/>
              </a:ext>
            </a:extLst>
          </p:cNvPr>
          <p:cNvSpPr txBox="1"/>
          <p:nvPr/>
        </p:nvSpPr>
        <p:spPr>
          <a:xfrm>
            <a:off x="3438348" y="196522"/>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96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1C31B8A-BD4D-D590-39A1-08C7A8586616}"/>
              </a:ext>
            </a:extLst>
          </p:cNvPr>
          <p:cNvPicPr>
            <a:picLocks noChangeAspect="1"/>
          </p:cNvPicPr>
          <p:nvPr/>
        </p:nvPicPr>
        <p:blipFill rotWithShape="1">
          <a:blip r:embed="rId2"/>
          <a:srcRect l="2352" r="3852"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32E23CC-C85F-370E-8DB1-5018A86CB49B}"/>
              </a:ext>
            </a:extLst>
          </p:cNvPr>
          <p:cNvSpPr txBox="1"/>
          <p:nvPr/>
        </p:nvSpPr>
        <p:spPr>
          <a:xfrm>
            <a:off x="4453468" y="4233335"/>
            <a:ext cx="7466076" cy="2624666"/>
          </a:xfrm>
          <a:prstGeom prst="rect">
            <a:avLst/>
          </a:prstGeom>
          <a:noFill/>
        </p:spPr>
        <p:txBody>
          <a:bodyPr wrap="square" rtlCol="0">
            <a:noAutofit/>
          </a:bodyPr>
          <a:lstStyle/>
          <a:p>
            <a:pPr algn="ctr"/>
            <a:r>
              <a:rPr lang="bo-CN" sz="8000" b="1" cap="all" dirty="0">
                <a:solidFill>
                  <a:schemeClr val="bg1"/>
                </a:solidFill>
                <a:latin typeface="ArialMT"/>
              </a:rPr>
              <a:t>རྒྱལ་རབས་གཉིས་པ། 2</a:t>
            </a:r>
          </a:p>
          <a:p>
            <a:r>
              <a:rPr lang="bo-CN" sz="8000" b="1" dirty="0">
                <a:solidFill>
                  <a:schemeClr val="bg1"/>
                </a:solidFill>
                <a:latin typeface="ArialMT"/>
              </a:rPr>
              <a:t>ཨེ་ལི་ཡཱ་ལ་མཐོ་རིས་སུ་འཁྲིད་པ།</a:t>
            </a:r>
          </a:p>
          <a:p>
            <a:endParaRPr lang="en-ZA" dirty="0"/>
          </a:p>
        </p:txBody>
      </p:sp>
      <p:sp>
        <p:nvSpPr>
          <p:cNvPr id="2" name="TextBox 2">
            <a:extLst>
              <a:ext uri="{FF2B5EF4-FFF2-40B4-BE49-F238E27FC236}">
                <a16:creationId xmlns:a16="http://schemas.microsoft.com/office/drawing/2014/main" id="{407F020A-E80F-F4EE-F9A7-BFE7DE93B17A}"/>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2272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1Shortly before the Lord took Elijah up to heaven in a whirlwind, Elijah and Elisha were on their way from Gilgal,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1དཀོན་མཆོག་ཡ་ཝཱེས་ཨེ་ལི་ཡཱ་ནི་རླུང་འཚུབ་བརྒྱུད་ནས་ནམ་མཁའི་ཞིང་ཁམས་སུ་འདྲེན་པའི་ཚེ་ན། ཨེ་ལི་ཡཱ་དང་ཨེ་ལི་ཤཱ་གཉིས་མཉམ་དུ་གིལ་གལ་ནས་ཆས་པའི་ལམ་དུ་ཡོད་པ་དང་།</a:t>
            </a:r>
            <a:endParaRPr lang="en-ZA" sz="1400" dirty="0"/>
          </a:p>
        </p:txBody>
      </p:sp>
      <p:pic>
        <p:nvPicPr>
          <p:cNvPr id="7" name="Video 6">
            <a:hlinkClick r:id="" action="ppaction://media"/>
            <a:extLst>
              <a:ext uri="{FF2B5EF4-FFF2-40B4-BE49-F238E27FC236}">
                <a16:creationId xmlns:a16="http://schemas.microsoft.com/office/drawing/2014/main" id="{24B6E4E9-71AF-4220-5800-CEF6F0FFAF4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0380"/>
    </mc:Choice>
    <mc:Fallback xmlns="">
      <p:transition spd="slow" advTm="10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7FA097-B9D9-E018-FBF0-931B9F0184A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8CE08F3-EB2C-797C-FEA3-C49F8A4038BD}"/>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Elijah said to Elisha, “Please stay here, for the Lord has sent me on to Bethel.”</a:t>
            </a:r>
          </a:p>
          <a:p>
            <a:r>
              <a:rPr lang="en-US" sz="4000" dirty="0">
                <a:solidFill>
                  <a:srgbClr val="121212"/>
                </a:solidFill>
                <a:latin typeface="ArialMT"/>
              </a:rPr>
              <a:t>But Elisha replied, “As surely as the Lord lives and as you yourself live, I will not leave you.”</a:t>
            </a:r>
          </a:p>
          <a:p>
            <a:r>
              <a:rPr lang="en-US" sz="4000" dirty="0">
                <a:solidFill>
                  <a:srgbClr val="121212"/>
                </a:solidFill>
                <a:latin typeface="ArialMT"/>
              </a:rPr>
              <a:t>So they went down to Bethel.</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2ཨེ་ལི་ཡཱས་ཨེ་ལི་ཤཱ་ལ། དཀོན་མཆོག་ཡ་ཝཱེས་བདག་པེད་ཨེལ་དུ་མངགས་པས། ཁྱོད་རང་འདི་ནས་བཞུགས་རོགས་ཞེས་བསྒོས་ཀྱང་། ཨེ་ལི་ཤཱས་ཁོང་ལ། བདག་གིས་གཏན་དུ་གསོན་པོར་བཞུགས་པའི་དཀོན་མཆོག་ཡ་ཝཱེ་དང་ཁྱེད་ཀྱི་ཚེ་སྲོག་གཉིས་ཀ་དཔང་དུ་བཙུགས་ནས་མནའ་བསྐྱལ་བ་སྟེ། ང་ནི་ཅིས་ཀྱང་ཁྱེད་དང་འབྲལ་བར་མི་བྱའོ་ཞེས་ཞུས་པས། ཁོང་གཉིས་མར་པེད་ཨེལ་དུ་ཕྱིན་ཏོ། །</a:t>
            </a:r>
            <a:endParaRPr lang="en-ZA" sz="1400" dirty="0"/>
          </a:p>
        </p:txBody>
      </p:sp>
      <p:pic>
        <p:nvPicPr>
          <p:cNvPr id="19" name="Video 18">
            <a:hlinkClick r:id="" action="ppaction://media"/>
            <a:extLst>
              <a:ext uri="{FF2B5EF4-FFF2-40B4-BE49-F238E27FC236}">
                <a16:creationId xmlns:a16="http://schemas.microsoft.com/office/drawing/2014/main" id="{17B8287F-F465-C4B1-F499-75890808E46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6084"/>
    </mc:Choice>
    <mc:Fallback xmlns="">
      <p:transition spd="slow" advTm="2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AC905E-502B-EDE5-3F70-6A62982199F9}"/>
              </a:ext>
            </a:extLst>
          </p:cNvPr>
          <p:cNvPicPr>
            <a:picLocks noChangeAspect="1"/>
          </p:cNvPicPr>
          <p:nvPr/>
        </p:nvPicPr>
        <p:blipFill>
          <a:blip r:embed="rId2"/>
          <a:stretch>
            <a:fillRect/>
          </a:stretch>
        </p:blipFill>
        <p:spPr>
          <a:xfrm>
            <a:off x="-461138" y="0"/>
            <a:ext cx="12653137" cy="6858000"/>
          </a:xfrm>
          <a:prstGeom prst="rect">
            <a:avLst/>
          </a:prstGeom>
        </p:spPr>
      </p:pic>
      <p:sp>
        <p:nvSpPr>
          <p:cNvPr id="5" name="TextBox 4">
            <a:extLst>
              <a:ext uri="{FF2B5EF4-FFF2-40B4-BE49-F238E27FC236}">
                <a16:creationId xmlns:a16="http://schemas.microsoft.com/office/drawing/2014/main" id="{09618FF3-BD5B-B040-F34E-49683AA1C9F6}"/>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3Then the sons of the prophets at Bethel came out to Elisha and said, “Do you know that the Lord will take your master away from you today?”</a:t>
            </a:r>
          </a:p>
          <a:p>
            <a:r>
              <a:rPr lang="en-US" sz="3600" dirty="0">
                <a:solidFill>
                  <a:srgbClr val="121212"/>
                </a:solidFill>
                <a:latin typeface="ArialMT"/>
              </a:rPr>
              <a:t>“Yes, I know,” he replied. “Do not speak of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3ཡང་པེད་ཨེལ་དུ་ཡོད་པའི་ལུང་སྟོན་པ་ཚོའི་སློབ་བུ་རྣམས་ཐོན་ཏེ། ཨེ་ལི་ཤཱའི་དྲུང་དུ་འོངས་ནས་ཁོང་ལ། དཀོན་མཆོག་ཡ་ཝཱེས་དེ་རིང་ཁྱེད་ཀྱི་སློབ་དཔོན་ནི་ཁྱེད་ཀྱི་གམ་ནས་འཁྱེར་བར་མཛད་པ་ཤེས་ཡོད་དམ་ཞེས་དྲིས་པར། ཁོང་ན་རེ། ངས་དེ་ཤེས་ཡོད། ཁྱོད་རྣམས་ཁ་རོག་སྡོད་ཅིག་ཅེས་གསུངས་སོ། །</a:t>
            </a:r>
            <a:endParaRPr lang="en-ZA" dirty="0"/>
          </a:p>
        </p:txBody>
      </p:sp>
      <p:pic>
        <p:nvPicPr>
          <p:cNvPr id="5" name="Video 4">
            <a:hlinkClick r:id="" action="ppaction://media"/>
            <a:extLst>
              <a:ext uri="{FF2B5EF4-FFF2-40B4-BE49-F238E27FC236}">
                <a16:creationId xmlns:a16="http://schemas.microsoft.com/office/drawing/2014/main" id="{62EE48A5-FCCA-E867-CB06-F6905D59C26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1743"/>
    </mc:Choice>
    <mc:Fallback xmlns="">
      <p:transition spd="slow" advTm="2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3424</TotalTime>
  <Words>1985</Words>
  <Application>Microsoft Office PowerPoint</Application>
  <PresentationFormat>Widescreen</PresentationFormat>
  <Paragraphs>83</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2024-07-15T08:27:47Z</dcterms:modified>
</cp:coreProperties>
</file>