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468" r:id="rId2"/>
    <p:sldId id="438" r:id="rId3"/>
    <p:sldId id="439" r:id="rId4"/>
    <p:sldId id="469" r:id="rId5"/>
    <p:sldId id="442" r:id="rId6"/>
    <p:sldId id="443" r:id="rId7"/>
    <p:sldId id="444" r:id="rId8"/>
    <p:sldId id="445" r:id="rId9"/>
    <p:sldId id="446" r:id="rId10"/>
    <p:sldId id="447" r:id="rId11"/>
    <p:sldId id="448" r:id="rId12"/>
    <p:sldId id="449" r:id="rId13"/>
    <p:sldId id="450" r:id="rId14"/>
    <p:sldId id="451" r:id="rId15"/>
    <p:sldId id="452" r:id="rId16"/>
    <p:sldId id="453" r:id="rId17"/>
    <p:sldId id="454" r:id="rId18"/>
    <p:sldId id="45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22E7294-6C71-4597-B987-DAB19E4C0EB9}" v="1" dt="2024-07-16T04:09:11.06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83852" autoAdjust="0"/>
  </p:normalViewPr>
  <p:slideViewPr>
    <p:cSldViewPr snapToGrid="0">
      <p:cViewPr varScale="1">
        <p:scale>
          <a:sx n="74" d="100"/>
          <a:sy n="74" d="100"/>
        </p:scale>
        <p:origin x="806" y="1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Smith" userId="fed1330f33f5650e" providerId="LiveId" clId="{16577356-7A72-43E2-B1F7-2CBB44AAC4EE}"/>
    <pc:docChg chg="modSld">
      <pc:chgData name="Leonie Smith" userId="fed1330f33f5650e" providerId="LiveId" clId="{16577356-7A72-43E2-B1F7-2CBB44AAC4EE}" dt="2023-01-18T05:27:10.014" v="0"/>
      <pc:docMkLst>
        <pc:docMk/>
      </pc:docMkLst>
      <pc:sldChg chg="modSp mod">
        <pc:chgData name="Leonie Smith" userId="fed1330f33f5650e" providerId="LiveId" clId="{16577356-7A72-43E2-B1F7-2CBB44AAC4EE}" dt="2023-01-18T05:27:10.014" v="0"/>
        <pc:sldMkLst>
          <pc:docMk/>
          <pc:sldMk cId="2180228365" sldId="442"/>
        </pc:sldMkLst>
        <pc:spChg chg="mod">
          <ac:chgData name="Leonie Smith" userId="fed1330f33f5650e" providerId="LiveId" clId="{16577356-7A72-43E2-B1F7-2CBB44AAC4EE}" dt="2023-01-18T05:27:10.014" v="0"/>
          <ac:spMkLst>
            <pc:docMk/>
            <pc:sldMk cId="2180228365" sldId="442"/>
            <ac:spMk id="4" creationId="{9A13E2D8-2F59-44C1-B1D2-79C300C26DD4}"/>
          </ac:spMkLst>
        </pc:spChg>
      </pc:sldChg>
    </pc:docChg>
  </pc:docChgLst>
  <pc:docChgLst>
    <pc:chgData name="Alfred Smith" userId="3c60a3631c0db8ad" providerId="LiveId" clId="{522E7294-6C71-4597-B987-DAB19E4C0EB9}"/>
    <pc:docChg chg="custSel modSld">
      <pc:chgData name="Alfred Smith" userId="3c60a3631c0db8ad" providerId="LiveId" clId="{522E7294-6C71-4597-B987-DAB19E4C0EB9}" dt="2024-07-16T04:14:35.487" v="20"/>
      <pc:docMkLst>
        <pc:docMk/>
      </pc:docMkLst>
      <pc:sldChg chg="modSp mod">
        <pc:chgData name="Alfred Smith" userId="3c60a3631c0db8ad" providerId="LiveId" clId="{522E7294-6C71-4597-B987-DAB19E4C0EB9}" dt="2024-07-16T04:13:11.614" v="13" actId="404"/>
        <pc:sldMkLst>
          <pc:docMk/>
          <pc:sldMk cId="2180228365" sldId="442"/>
        </pc:sldMkLst>
        <pc:spChg chg="mod">
          <ac:chgData name="Alfred Smith" userId="3c60a3631c0db8ad" providerId="LiveId" clId="{522E7294-6C71-4597-B987-DAB19E4C0EB9}" dt="2024-07-16T04:11:09.157" v="5"/>
          <ac:spMkLst>
            <pc:docMk/>
            <pc:sldMk cId="2180228365" sldId="442"/>
            <ac:spMk id="4" creationId="{9A13E2D8-2F59-44C1-B1D2-79C300C26DD4}"/>
          </ac:spMkLst>
        </pc:spChg>
        <pc:spChg chg="mod">
          <ac:chgData name="Alfred Smith" userId="3c60a3631c0db8ad" providerId="LiveId" clId="{522E7294-6C71-4597-B987-DAB19E4C0EB9}" dt="2024-07-16T04:13:11.614" v="13" actId="404"/>
          <ac:spMkLst>
            <pc:docMk/>
            <pc:sldMk cId="2180228365" sldId="442"/>
            <ac:spMk id="6" creationId="{416C064E-628E-47C0-A712-DB178FE9901E}"/>
          </ac:spMkLst>
        </pc:spChg>
      </pc:sldChg>
      <pc:sldChg chg="modSp mod">
        <pc:chgData name="Alfred Smith" userId="3c60a3631c0db8ad" providerId="LiveId" clId="{522E7294-6C71-4597-B987-DAB19E4C0EB9}" dt="2024-07-16T04:13:23.398" v="14"/>
        <pc:sldMkLst>
          <pc:docMk/>
          <pc:sldMk cId="1718612039" sldId="444"/>
        </pc:sldMkLst>
        <pc:spChg chg="mod">
          <ac:chgData name="Alfred Smith" userId="3c60a3631c0db8ad" providerId="LiveId" clId="{522E7294-6C71-4597-B987-DAB19E4C0EB9}" dt="2024-07-16T04:11:23.211" v="6"/>
          <ac:spMkLst>
            <pc:docMk/>
            <pc:sldMk cId="1718612039" sldId="444"/>
            <ac:spMk id="4" creationId="{9A13E2D8-2F59-44C1-B1D2-79C300C26DD4}"/>
          </ac:spMkLst>
        </pc:spChg>
        <pc:spChg chg="mod">
          <ac:chgData name="Alfred Smith" userId="3c60a3631c0db8ad" providerId="LiveId" clId="{522E7294-6C71-4597-B987-DAB19E4C0EB9}" dt="2024-07-16T04:13:23.398" v="14"/>
          <ac:spMkLst>
            <pc:docMk/>
            <pc:sldMk cId="1718612039" sldId="444"/>
            <ac:spMk id="6" creationId="{416C064E-628E-47C0-A712-DB178FE9901E}"/>
          </ac:spMkLst>
        </pc:spChg>
      </pc:sldChg>
      <pc:sldChg chg="modSp mod">
        <pc:chgData name="Alfred Smith" userId="3c60a3631c0db8ad" providerId="LiveId" clId="{522E7294-6C71-4597-B987-DAB19E4C0EB9}" dt="2024-07-16T04:13:34.180" v="15"/>
        <pc:sldMkLst>
          <pc:docMk/>
          <pc:sldMk cId="665805102" sldId="446"/>
        </pc:sldMkLst>
        <pc:spChg chg="mod">
          <ac:chgData name="Alfred Smith" userId="3c60a3631c0db8ad" providerId="LiveId" clId="{522E7294-6C71-4597-B987-DAB19E4C0EB9}" dt="2024-07-16T04:11:35.879" v="7"/>
          <ac:spMkLst>
            <pc:docMk/>
            <pc:sldMk cId="665805102" sldId="446"/>
            <ac:spMk id="4" creationId="{9A13E2D8-2F59-44C1-B1D2-79C300C26DD4}"/>
          </ac:spMkLst>
        </pc:spChg>
        <pc:spChg chg="mod">
          <ac:chgData name="Alfred Smith" userId="3c60a3631c0db8ad" providerId="LiveId" clId="{522E7294-6C71-4597-B987-DAB19E4C0EB9}" dt="2024-07-16T04:13:34.180" v="15"/>
          <ac:spMkLst>
            <pc:docMk/>
            <pc:sldMk cId="665805102" sldId="446"/>
            <ac:spMk id="6" creationId="{416C064E-628E-47C0-A712-DB178FE9901E}"/>
          </ac:spMkLst>
        </pc:spChg>
      </pc:sldChg>
      <pc:sldChg chg="modSp mod">
        <pc:chgData name="Alfred Smith" userId="3c60a3631c0db8ad" providerId="LiveId" clId="{522E7294-6C71-4597-B987-DAB19E4C0EB9}" dt="2024-07-16T04:13:46.458" v="16"/>
        <pc:sldMkLst>
          <pc:docMk/>
          <pc:sldMk cId="843663555" sldId="448"/>
        </pc:sldMkLst>
        <pc:spChg chg="mod">
          <ac:chgData name="Alfred Smith" userId="3c60a3631c0db8ad" providerId="LiveId" clId="{522E7294-6C71-4597-B987-DAB19E4C0EB9}" dt="2024-07-16T04:11:50.542" v="8"/>
          <ac:spMkLst>
            <pc:docMk/>
            <pc:sldMk cId="843663555" sldId="448"/>
            <ac:spMk id="4" creationId="{9A13E2D8-2F59-44C1-B1D2-79C300C26DD4}"/>
          </ac:spMkLst>
        </pc:spChg>
        <pc:spChg chg="mod">
          <ac:chgData name="Alfred Smith" userId="3c60a3631c0db8ad" providerId="LiveId" clId="{522E7294-6C71-4597-B987-DAB19E4C0EB9}" dt="2024-07-16T04:13:46.458" v="16"/>
          <ac:spMkLst>
            <pc:docMk/>
            <pc:sldMk cId="843663555" sldId="448"/>
            <ac:spMk id="6" creationId="{416C064E-628E-47C0-A712-DB178FE9901E}"/>
          </ac:spMkLst>
        </pc:spChg>
      </pc:sldChg>
      <pc:sldChg chg="modSp mod">
        <pc:chgData name="Alfred Smith" userId="3c60a3631c0db8ad" providerId="LiveId" clId="{522E7294-6C71-4597-B987-DAB19E4C0EB9}" dt="2024-07-16T04:14:06.815" v="18" actId="404"/>
        <pc:sldMkLst>
          <pc:docMk/>
          <pc:sldMk cId="538051216" sldId="450"/>
        </pc:sldMkLst>
        <pc:spChg chg="mod">
          <ac:chgData name="Alfred Smith" userId="3c60a3631c0db8ad" providerId="LiveId" clId="{522E7294-6C71-4597-B987-DAB19E4C0EB9}" dt="2024-07-16T04:12:02.366" v="9"/>
          <ac:spMkLst>
            <pc:docMk/>
            <pc:sldMk cId="538051216" sldId="450"/>
            <ac:spMk id="4" creationId="{9A13E2D8-2F59-44C1-B1D2-79C300C26DD4}"/>
          </ac:spMkLst>
        </pc:spChg>
        <pc:spChg chg="mod">
          <ac:chgData name="Alfred Smith" userId="3c60a3631c0db8ad" providerId="LiveId" clId="{522E7294-6C71-4597-B987-DAB19E4C0EB9}" dt="2024-07-16T04:14:06.815" v="18" actId="404"/>
          <ac:spMkLst>
            <pc:docMk/>
            <pc:sldMk cId="538051216" sldId="450"/>
            <ac:spMk id="6" creationId="{416C064E-628E-47C0-A712-DB178FE9901E}"/>
          </ac:spMkLst>
        </pc:spChg>
      </pc:sldChg>
      <pc:sldChg chg="modSp mod">
        <pc:chgData name="Alfred Smith" userId="3c60a3631c0db8ad" providerId="LiveId" clId="{522E7294-6C71-4597-B987-DAB19E4C0EB9}" dt="2024-07-16T04:14:23.997" v="19"/>
        <pc:sldMkLst>
          <pc:docMk/>
          <pc:sldMk cId="4002949039" sldId="452"/>
        </pc:sldMkLst>
        <pc:spChg chg="mod">
          <ac:chgData name="Alfred Smith" userId="3c60a3631c0db8ad" providerId="LiveId" clId="{522E7294-6C71-4597-B987-DAB19E4C0EB9}" dt="2024-07-16T04:12:32.121" v="10"/>
          <ac:spMkLst>
            <pc:docMk/>
            <pc:sldMk cId="4002949039" sldId="452"/>
            <ac:spMk id="4" creationId="{9A13E2D8-2F59-44C1-B1D2-79C300C26DD4}"/>
          </ac:spMkLst>
        </pc:spChg>
        <pc:spChg chg="mod">
          <ac:chgData name="Alfred Smith" userId="3c60a3631c0db8ad" providerId="LiveId" clId="{522E7294-6C71-4597-B987-DAB19E4C0EB9}" dt="2024-07-16T04:14:23.997" v="19"/>
          <ac:spMkLst>
            <pc:docMk/>
            <pc:sldMk cId="4002949039" sldId="452"/>
            <ac:spMk id="6" creationId="{416C064E-628E-47C0-A712-DB178FE9901E}"/>
          </ac:spMkLst>
        </pc:spChg>
      </pc:sldChg>
      <pc:sldChg chg="modSp mod">
        <pc:chgData name="Alfred Smith" userId="3c60a3631c0db8ad" providerId="LiveId" clId="{522E7294-6C71-4597-B987-DAB19E4C0EB9}" dt="2024-07-16T04:14:35.487" v="20"/>
        <pc:sldMkLst>
          <pc:docMk/>
          <pc:sldMk cId="2511564658" sldId="454"/>
        </pc:sldMkLst>
        <pc:spChg chg="mod">
          <ac:chgData name="Alfred Smith" userId="3c60a3631c0db8ad" providerId="LiveId" clId="{522E7294-6C71-4597-B987-DAB19E4C0EB9}" dt="2024-07-16T04:12:43.663" v="11"/>
          <ac:spMkLst>
            <pc:docMk/>
            <pc:sldMk cId="2511564658" sldId="454"/>
            <ac:spMk id="4" creationId="{9A13E2D8-2F59-44C1-B1D2-79C300C26DD4}"/>
          </ac:spMkLst>
        </pc:spChg>
        <pc:spChg chg="mod">
          <ac:chgData name="Alfred Smith" userId="3c60a3631c0db8ad" providerId="LiveId" clId="{522E7294-6C71-4597-B987-DAB19E4C0EB9}" dt="2024-07-16T04:14:35.487" v="20"/>
          <ac:spMkLst>
            <pc:docMk/>
            <pc:sldMk cId="2511564658" sldId="454"/>
            <ac:spMk id="6" creationId="{416C064E-628E-47C0-A712-DB178FE9901E}"/>
          </ac:spMkLst>
        </pc:spChg>
      </pc:sldChg>
      <pc:sldChg chg="modSp mod">
        <pc:chgData name="Alfred Smith" userId="3c60a3631c0db8ad" providerId="LiveId" clId="{522E7294-6C71-4597-B987-DAB19E4C0EB9}" dt="2024-07-16T04:07:08.699" v="3" actId="12"/>
        <pc:sldMkLst>
          <pc:docMk/>
          <pc:sldMk cId="3596600315" sldId="468"/>
        </pc:sldMkLst>
        <pc:spChg chg="mod">
          <ac:chgData name="Alfred Smith" userId="3c60a3631c0db8ad" providerId="LiveId" clId="{522E7294-6C71-4597-B987-DAB19E4C0EB9}" dt="2024-07-16T04:07:08.699" v="3" actId="12"/>
          <ac:spMkLst>
            <pc:docMk/>
            <pc:sldMk cId="3596600315" sldId="468"/>
            <ac:spMk id="3" creationId="{0162BEE1-134B-8B70-2BB8-9226F1DF1614}"/>
          </ac:spMkLst>
        </pc:spChg>
      </pc:sldChg>
      <pc:sldChg chg="addSp modSp">
        <pc:chgData name="Alfred Smith" userId="3c60a3631c0db8ad" providerId="LiveId" clId="{522E7294-6C71-4597-B987-DAB19E4C0EB9}" dt="2024-07-16T04:09:11.067" v="4"/>
        <pc:sldMkLst>
          <pc:docMk/>
          <pc:sldMk cId="2697939355" sldId="469"/>
        </pc:sldMkLst>
        <pc:spChg chg="add mod">
          <ac:chgData name="Alfred Smith" userId="3c60a3631c0db8ad" providerId="LiveId" clId="{522E7294-6C71-4597-B987-DAB19E4C0EB9}" dt="2024-07-16T04:09:11.067" v="4"/>
          <ac:spMkLst>
            <pc:docMk/>
            <pc:sldMk cId="2697939355" sldId="469"/>
            <ac:spMk id="2" creationId="{7CD19258-3078-1FE0-F380-3483A853FC5E}"/>
          </ac:spMkLst>
        </pc:spChg>
      </pc:sldChg>
    </pc:docChg>
  </pc:docChgLst>
  <pc:docChgLst>
    <pc:chgData name="Leonie Smith" userId="fed1330f33f5650e" providerId="LiveId" clId="{4F9AF5A4-5638-46B5-A5E8-AB27186D4E8C}"/>
    <pc:docChg chg="custSel delSld modSld">
      <pc:chgData name="Leonie Smith" userId="fed1330f33f5650e" providerId="LiveId" clId="{4F9AF5A4-5638-46B5-A5E8-AB27186D4E8C}" dt="2022-06-30T04:29:27.674" v="211" actId="20577"/>
      <pc:docMkLst>
        <pc:docMk/>
      </pc:docMkLst>
      <pc:sldChg chg="addSp modSp mod">
        <pc:chgData name="Leonie Smith" userId="fed1330f33f5650e" providerId="LiveId" clId="{4F9AF5A4-5638-46B5-A5E8-AB27186D4E8C}" dt="2022-06-30T04:10:51.361" v="187" actId="1076"/>
        <pc:sldMkLst>
          <pc:docMk/>
          <pc:sldMk cId="3261377596" sldId="438"/>
        </pc:sldMkLst>
        <pc:spChg chg="add mod">
          <ac:chgData name="Leonie Smith" userId="fed1330f33f5650e" providerId="LiveId" clId="{4F9AF5A4-5638-46B5-A5E8-AB27186D4E8C}" dt="2022-06-30T04:10:51.361" v="187" actId="1076"/>
          <ac:spMkLst>
            <pc:docMk/>
            <pc:sldMk cId="3261377596" sldId="438"/>
            <ac:spMk id="8" creationId="{16562668-41AC-0272-4837-E03C58BD542B}"/>
          </ac:spMkLst>
        </pc:spChg>
      </pc:sldChg>
      <pc:sldChg chg="addSp modSp">
        <pc:chgData name="Leonie Smith" userId="fed1330f33f5650e" providerId="LiveId" clId="{4F9AF5A4-5638-46B5-A5E8-AB27186D4E8C}" dt="2022-06-16T05:50:28.855" v="26"/>
        <pc:sldMkLst>
          <pc:docMk/>
          <pc:sldMk cId="3759221820" sldId="439"/>
        </pc:sldMkLst>
        <pc:picChg chg="add mod">
          <ac:chgData name="Leonie Smith" userId="fed1330f33f5650e" providerId="LiveId" clId="{4F9AF5A4-5638-46B5-A5E8-AB27186D4E8C}" dt="2022-06-16T05:50:28.855" v="26"/>
          <ac:picMkLst>
            <pc:docMk/>
            <pc:sldMk cId="3759221820" sldId="439"/>
            <ac:picMk id="2" creationId="{8389E7B5-0594-F0D1-EC1D-6F032383E278}"/>
          </ac:picMkLst>
        </pc:picChg>
      </pc:sldChg>
      <pc:sldChg chg="addSp delSp modSp modTransition modAnim">
        <pc:chgData name="Leonie Smith" userId="fed1330f33f5650e" providerId="LiveId" clId="{4F9AF5A4-5638-46B5-A5E8-AB27186D4E8C}" dt="2022-06-16T05:57:34.816" v="35"/>
        <pc:sldMkLst>
          <pc:docMk/>
          <pc:sldMk cId="2180228365" sldId="442"/>
        </pc:sldMkLst>
        <pc:picChg chg="add del mod">
          <ac:chgData name="Leonie Smith" userId="fed1330f33f5650e" providerId="LiveId" clId="{4F9AF5A4-5638-46B5-A5E8-AB27186D4E8C}" dt="2022-06-16T05:56:08.872" v="28"/>
          <ac:picMkLst>
            <pc:docMk/>
            <pc:sldMk cId="2180228365" sldId="442"/>
            <ac:picMk id="2" creationId="{28111500-0766-1812-BEAA-DB2B64412EF2}"/>
          </ac:picMkLst>
        </pc:picChg>
        <pc:picChg chg="add del mod">
          <ac:chgData name="Leonie Smith" userId="fed1330f33f5650e" providerId="LiveId" clId="{4F9AF5A4-5638-46B5-A5E8-AB27186D4E8C}" dt="2022-06-16T05:56:23.681" v="30"/>
          <ac:picMkLst>
            <pc:docMk/>
            <pc:sldMk cId="2180228365" sldId="442"/>
            <ac:picMk id="3" creationId="{2CFBBB1F-91AA-9D5F-2C96-A4C6A48138C0}"/>
          </ac:picMkLst>
        </pc:picChg>
        <pc:picChg chg="add del mod">
          <ac:chgData name="Leonie Smith" userId="fed1330f33f5650e" providerId="LiveId" clId="{4F9AF5A4-5638-46B5-A5E8-AB27186D4E8C}" dt="2022-06-16T05:56:36.202" v="32"/>
          <ac:picMkLst>
            <pc:docMk/>
            <pc:sldMk cId="2180228365" sldId="442"/>
            <ac:picMk id="5" creationId="{7EA8EBD7-D1DB-558E-88AA-B914056E7F02}"/>
          </ac:picMkLst>
        </pc:picChg>
        <pc:picChg chg="add del mod">
          <ac:chgData name="Leonie Smith" userId="fed1330f33f5650e" providerId="LiveId" clId="{4F9AF5A4-5638-46B5-A5E8-AB27186D4E8C}" dt="2022-06-16T05:57:18.309" v="34"/>
          <ac:picMkLst>
            <pc:docMk/>
            <pc:sldMk cId="2180228365" sldId="442"/>
            <ac:picMk id="7" creationId="{1E7C211D-DD21-6963-4E62-E74AEF97ED3E}"/>
          </ac:picMkLst>
        </pc:picChg>
        <pc:picChg chg="add mod">
          <ac:chgData name="Leonie Smith" userId="fed1330f33f5650e" providerId="LiveId" clId="{4F9AF5A4-5638-46B5-A5E8-AB27186D4E8C}" dt="2022-06-16T05:57:34.816" v="35"/>
          <ac:picMkLst>
            <pc:docMk/>
            <pc:sldMk cId="2180228365" sldId="442"/>
            <ac:picMk id="8" creationId="{690D847B-337E-7B6B-EBAC-3D94C836D78C}"/>
          </ac:picMkLst>
        </pc:picChg>
      </pc:sldChg>
      <pc:sldChg chg="addSp modSp mod">
        <pc:chgData name="Leonie Smith" userId="fed1330f33f5650e" providerId="LiveId" clId="{4F9AF5A4-5638-46B5-A5E8-AB27186D4E8C}" dt="2022-06-30T04:27:45.459" v="198" actId="20577"/>
        <pc:sldMkLst>
          <pc:docMk/>
          <pc:sldMk cId="3095902142" sldId="443"/>
        </pc:sldMkLst>
        <pc:spChg chg="add mod">
          <ac:chgData name="Leonie Smith" userId="fed1330f33f5650e" providerId="LiveId" clId="{4F9AF5A4-5638-46B5-A5E8-AB27186D4E8C}" dt="2022-06-30T04:27:45.459" v="198" actId="20577"/>
          <ac:spMkLst>
            <pc:docMk/>
            <pc:sldMk cId="3095902142" sldId="443"/>
            <ac:spMk id="5" creationId="{8B51C578-87DD-3AD5-A645-41D87D72C258}"/>
          </ac:spMkLst>
        </pc:spChg>
      </pc:sldChg>
      <pc:sldChg chg="addSp modSp">
        <pc:chgData name="Leonie Smith" userId="fed1330f33f5650e" providerId="LiveId" clId="{4F9AF5A4-5638-46B5-A5E8-AB27186D4E8C}" dt="2022-06-16T05:58:15.582" v="36"/>
        <pc:sldMkLst>
          <pc:docMk/>
          <pc:sldMk cId="1718612039" sldId="444"/>
        </pc:sldMkLst>
        <pc:picChg chg="add mod">
          <ac:chgData name="Leonie Smith" userId="fed1330f33f5650e" providerId="LiveId" clId="{4F9AF5A4-5638-46B5-A5E8-AB27186D4E8C}" dt="2022-06-16T05:58:15.582" v="36"/>
          <ac:picMkLst>
            <pc:docMk/>
            <pc:sldMk cId="1718612039" sldId="444"/>
            <ac:picMk id="2" creationId="{354A0876-D7F0-7EA1-217F-6254D77A280B}"/>
          </ac:picMkLst>
        </pc:picChg>
      </pc:sldChg>
      <pc:sldChg chg="addSp modSp mod">
        <pc:chgData name="Leonie Smith" userId="fed1330f33f5650e" providerId="LiveId" clId="{4F9AF5A4-5638-46B5-A5E8-AB27186D4E8C}" dt="2022-06-30T04:28:50.129" v="201" actId="20577"/>
        <pc:sldMkLst>
          <pc:docMk/>
          <pc:sldMk cId="2166098122" sldId="445"/>
        </pc:sldMkLst>
        <pc:spChg chg="add mod">
          <ac:chgData name="Leonie Smith" userId="fed1330f33f5650e" providerId="LiveId" clId="{4F9AF5A4-5638-46B5-A5E8-AB27186D4E8C}" dt="2022-06-30T04:28:50.129" v="201" actId="20577"/>
          <ac:spMkLst>
            <pc:docMk/>
            <pc:sldMk cId="2166098122" sldId="445"/>
            <ac:spMk id="5" creationId="{9F6A7E0E-8D7C-FF37-270D-05E9B617386F}"/>
          </ac:spMkLst>
        </pc:spChg>
      </pc:sldChg>
      <pc:sldChg chg="addSp delSp modSp modTransition modAnim">
        <pc:chgData name="Leonie Smith" userId="fed1330f33f5650e" providerId="LiveId" clId="{4F9AF5A4-5638-46B5-A5E8-AB27186D4E8C}" dt="2022-06-16T06:02:55.703" v="45"/>
        <pc:sldMkLst>
          <pc:docMk/>
          <pc:sldMk cId="665805102" sldId="446"/>
        </pc:sldMkLst>
        <pc:picChg chg="add del mod">
          <ac:chgData name="Leonie Smith" userId="fed1330f33f5650e" providerId="LiveId" clId="{4F9AF5A4-5638-46B5-A5E8-AB27186D4E8C}" dt="2022-06-16T06:01:02.654" v="38"/>
          <ac:picMkLst>
            <pc:docMk/>
            <pc:sldMk cId="665805102" sldId="446"/>
            <ac:picMk id="2" creationId="{B2DF6DDC-5035-83A9-AEF6-BC078693CDC2}"/>
          </ac:picMkLst>
        </pc:picChg>
        <pc:picChg chg="add del mod">
          <ac:chgData name="Leonie Smith" userId="fed1330f33f5650e" providerId="LiveId" clId="{4F9AF5A4-5638-46B5-A5E8-AB27186D4E8C}" dt="2022-06-16T06:01:26.405" v="40"/>
          <ac:picMkLst>
            <pc:docMk/>
            <pc:sldMk cId="665805102" sldId="446"/>
            <ac:picMk id="3" creationId="{31D0DB88-1188-F219-537A-45A2D23ADF99}"/>
          </ac:picMkLst>
        </pc:picChg>
        <pc:picChg chg="add del mod">
          <ac:chgData name="Leonie Smith" userId="fed1330f33f5650e" providerId="LiveId" clId="{4F9AF5A4-5638-46B5-A5E8-AB27186D4E8C}" dt="2022-06-16T06:02:28.496" v="42"/>
          <ac:picMkLst>
            <pc:docMk/>
            <pc:sldMk cId="665805102" sldId="446"/>
            <ac:picMk id="5" creationId="{692B1029-DA24-F1F2-6A7C-2275A86F5071}"/>
          </ac:picMkLst>
        </pc:picChg>
        <pc:picChg chg="add del mod">
          <ac:chgData name="Leonie Smith" userId="fed1330f33f5650e" providerId="LiveId" clId="{4F9AF5A4-5638-46B5-A5E8-AB27186D4E8C}" dt="2022-06-16T06:02:36.211" v="44"/>
          <ac:picMkLst>
            <pc:docMk/>
            <pc:sldMk cId="665805102" sldId="446"/>
            <ac:picMk id="7" creationId="{E6928FFE-D1C1-298E-B692-6B6AF5081DA5}"/>
          </ac:picMkLst>
        </pc:picChg>
        <pc:picChg chg="add mod">
          <ac:chgData name="Leonie Smith" userId="fed1330f33f5650e" providerId="LiveId" clId="{4F9AF5A4-5638-46B5-A5E8-AB27186D4E8C}" dt="2022-06-16T06:02:55.703" v="45"/>
          <ac:picMkLst>
            <pc:docMk/>
            <pc:sldMk cId="665805102" sldId="446"/>
            <ac:picMk id="8" creationId="{1D059629-B510-F7FD-C9E9-F8C78D22CD14}"/>
          </ac:picMkLst>
        </pc:picChg>
      </pc:sldChg>
      <pc:sldChg chg="addSp modSp mod">
        <pc:chgData name="Leonie Smith" userId="fed1330f33f5650e" providerId="LiveId" clId="{4F9AF5A4-5638-46B5-A5E8-AB27186D4E8C}" dt="2022-06-30T04:28:59.319" v="203" actId="20577"/>
        <pc:sldMkLst>
          <pc:docMk/>
          <pc:sldMk cId="2422728137" sldId="447"/>
        </pc:sldMkLst>
        <pc:spChg chg="add mod">
          <ac:chgData name="Leonie Smith" userId="fed1330f33f5650e" providerId="LiveId" clId="{4F9AF5A4-5638-46B5-A5E8-AB27186D4E8C}" dt="2022-06-30T04:28:59.319" v="203" actId="20577"/>
          <ac:spMkLst>
            <pc:docMk/>
            <pc:sldMk cId="2422728137" sldId="447"/>
            <ac:spMk id="5" creationId="{35FD75DE-1CFF-9DD6-5BA2-4DA1F2454E94}"/>
          </ac:spMkLst>
        </pc:spChg>
      </pc:sldChg>
      <pc:sldChg chg="addSp modSp">
        <pc:chgData name="Leonie Smith" userId="fed1330f33f5650e" providerId="LiveId" clId="{4F9AF5A4-5638-46B5-A5E8-AB27186D4E8C}" dt="2022-06-16T06:03:53.069" v="46"/>
        <pc:sldMkLst>
          <pc:docMk/>
          <pc:sldMk cId="843663555" sldId="448"/>
        </pc:sldMkLst>
        <pc:picChg chg="add mod">
          <ac:chgData name="Leonie Smith" userId="fed1330f33f5650e" providerId="LiveId" clId="{4F9AF5A4-5638-46B5-A5E8-AB27186D4E8C}" dt="2022-06-16T06:03:53.069" v="46"/>
          <ac:picMkLst>
            <pc:docMk/>
            <pc:sldMk cId="843663555" sldId="448"/>
            <ac:picMk id="2" creationId="{7A0B8EFA-1D31-CCE4-CFE3-6F5234A65487}"/>
          </ac:picMkLst>
        </pc:picChg>
      </pc:sldChg>
      <pc:sldChg chg="addSp modSp mod">
        <pc:chgData name="Leonie Smith" userId="fed1330f33f5650e" providerId="LiveId" clId="{4F9AF5A4-5638-46B5-A5E8-AB27186D4E8C}" dt="2022-06-30T04:29:04.851" v="205" actId="20577"/>
        <pc:sldMkLst>
          <pc:docMk/>
          <pc:sldMk cId="4160448636" sldId="449"/>
        </pc:sldMkLst>
        <pc:spChg chg="add mod">
          <ac:chgData name="Leonie Smith" userId="fed1330f33f5650e" providerId="LiveId" clId="{4F9AF5A4-5638-46B5-A5E8-AB27186D4E8C}" dt="2022-06-30T04:29:04.851" v="205" actId="20577"/>
          <ac:spMkLst>
            <pc:docMk/>
            <pc:sldMk cId="4160448636" sldId="449"/>
            <ac:spMk id="5" creationId="{EDC0EEE3-5EFD-1B96-3A19-0AA88E363F79}"/>
          </ac:spMkLst>
        </pc:spChg>
      </pc:sldChg>
      <pc:sldChg chg="addSp delSp modSp modTransition modAnim">
        <pc:chgData name="Leonie Smith" userId="fed1330f33f5650e" providerId="LiveId" clId="{4F9AF5A4-5638-46B5-A5E8-AB27186D4E8C}" dt="2022-06-16T06:07:08.540" v="55"/>
        <pc:sldMkLst>
          <pc:docMk/>
          <pc:sldMk cId="538051216" sldId="450"/>
        </pc:sldMkLst>
        <pc:picChg chg="add del mod">
          <ac:chgData name="Leonie Smith" userId="fed1330f33f5650e" providerId="LiveId" clId="{4F9AF5A4-5638-46B5-A5E8-AB27186D4E8C}" dt="2022-06-16T06:05:45.282" v="48"/>
          <ac:picMkLst>
            <pc:docMk/>
            <pc:sldMk cId="538051216" sldId="450"/>
            <ac:picMk id="2" creationId="{EE09123F-2519-B6CD-10A4-B2CBEF112A2A}"/>
          </ac:picMkLst>
        </pc:picChg>
        <pc:picChg chg="add del mod">
          <ac:chgData name="Leonie Smith" userId="fed1330f33f5650e" providerId="LiveId" clId="{4F9AF5A4-5638-46B5-A5E8-AB27186D4E8C}" dt="2022-06-16T06:06:02.241" v="50"/>
          <ac:picMkLst>
            <pc:docMk/>
            <pc:sldMk cId="538051216" sldId="450"/>
            <ac:picMk id="3" creationId="{EC9228C9-24E7-53C8-D850-28F1CC6BFCC9}"/>
          </ac:picMkLst>
        </pc:picChg>
        <pc:picChg chg="add del mod">
          <ac:chgData name="Leonie Smith" userId="fed1330f33f5650e" providerId="LiveId" clId="{4F9AF5A4-5638-46B5-A5E8-AB27186D4E8C}" dt="2022-06-16T06:06:11.163" v="52"/>
          <ac:picMkLst>
            <pc:docMk/>
            <pc:sldMk cId="538051216" sldId="450"/>
            <ac:picMk id="5" creationId="{A78B1284-65DD-E7A7-FE4F-B309046CD6C1}"/>
          </ac:picMkLst>
        </pc:picChg>
        <pc:picChg chg="add del mod">
          <ac:chgData name="Leonie Smith" userId="fed1330f33f5650e" providerId="LiveId" clId="{4F9AF5A4-5638-46B5-A5E8-AB27186D4E8C}" dt="2022-06-16T06:06:52.411" v="54"/>
          <ac:picMkLst>
            <pc:docMk/>
            <pc:sldMk cId="538051216" sldId="450"/>
            <ac:picMk id="7" creationId="{E0FE08B3-0BDB-23EF-07F4-DBE6536F0AAA}"/>
          </ac:picMkLst>
        </pc:picChg>
        <pc:picChg chg="add mod">
          <ac:chgData name="Leonie Smith" userId="fed1330f33f5650e" providerId="LiveId" clId="{4F9AF5A4-5638-46B5-A5E8-AB27186D4E8C}" dt="2022-06-16T06:07:08.540" v="55"/>
          <ac:picMkLst>
            <pc:docMk/>
            <pc:sldMk cId="538051216" sldId="450"/>
            <ac:picMk id="8" creationId="{5B176054-FF0A-260C-2AA2-C18414FFF11A}"/>
          </ac:picMkLst>
        </pc:picChg>
      </pc:sldChg>
      <pc:sldChg chg="addSp modSp mod">
        <pc:chgData name="Leonie Smith" userId="fed1330f33f5650e" providerId="LiveId" clId="{4F9AF5A4-5638-46B5-A5E8-AB27186D4E8C}" dt="2022-06-30T04:29:10.846" v="207" actId="20577"/>
        <pc:sldMkLst>
          <pc:docMk/>
          <pc:sldMk cId="3386340796" sldId="451"/>
        </pc:sldMkLst>
        <pc:spChg chg="add mod">
          <ac:chgData name="Leonie Smith" userId="fed1330f33f5650e" providerId="LiveId" clId="{4F9AF5A4-5638-46B5-A5E8-AB27186D4E8C}" dt="2022-06-30T04:29:10.846" v="207" actId="20577"/>
          <ac:spMkLst>
            <pc:docMk/>
            <pc:sldMk cId="3386340796" sldId="451"/>
            <ac:spMk id="5" creationId="{C5565986-876B-E6EA-44F7-7176266393C5}"/>
          </ac:spMkLst>
        </pc:spChg>
      </pc:sldChg>
      <pc:sldChg chg="addSp delSp modSp modTransition modAnim">
        <pc:chgData name="Leonie Smith" userId="fed1330f33f5650e" providerId="LiveId" clId="{4F9AF5A4-5638-46B5-A5E8-AB27186D4E8C}" dt="2022-06-16T06:10:13.202" v="58"/>
        <pc:sldMkLst>
          <pc:docMk/>
          <pc:sldMk cId="4002949039" sldId="452"/>
        </pc:sldMkLst>
        <pc:picChg chg="add del mod">
          <ac:chgData name="Leonie Smith" userId="fed1330f33f5650e" providerId="LiveId" clId="{4F9AF5A4-5638-46B5-A5E8-AB27186D4E8C}" dt="2022-06-16T06:10:01.172" v="57"/>
          <ac:picMkLst>
            <pc:docMk/>
            <pc:sldMk cId="4002949039" sldId="452"/>
            <ac:picMk id="2" creationId="{C90F7DF4-0DC5-B032-6FEF-558DE4CE21B0}"/>
          </ac:picMkLst>
        </pc:picChg>
        <pc:picChg chg="add mod">
          <ac:chgData name="Leonie Smith" userId="fed1330f33f5650e" providerId="LiveId" clId="{4F9AF5A4-5638-46B5-A5E8-AB27186D4E8C}" dt="2022-06-16T06:10:13.202" v="58"/>
          <ac:picMkLst>
            <pc:docMk/>
            <pc:sldMk cId="4002949039" sldId="452"/>
            <ac:picMk id="3" creationId="{31E4E285-CD82-F68C-B8DE-430C13437D7D}"/>
          </ac:picMkLst>
        </pc:picChg>
      </pc:sldChg>
      <pc:sldChg chg="addSp modSp mod">
        <pc:chgData name="Leonie Smith" userId="fed1330f33f5650e" providerId="LiveId" clId="{4F9AF5A4-5638-46B5-A5E8-AB27186D4E8C}" dt="2022-06-30T04:29:19.714" v="209" actId="20577"/>
        <pc:sldMkLst>
          <pc:docMk/>
          <pc:sldMk cId="283334129" sldId="453"/>
        </pc:sldMkLst>
        <pc:spChg chg="add mod">
          <ac:chgData name="Leonie Smith" userId="fed1330f33f5650e" providerId="LiveId" clId="{4F9AF5A4-5638-46B5-A5E8-AB27186D4E8C}" dt="2022-06-30T04:29:19.714" v="209" actId="20577"/>
          <ac:spMkLst>
            <pc:docMk/>
            <pc:sldMk cId="283334129" sldId="453"/>
            <ac:spMk id="7" creationId="{3B882324-CF03-F3FE-4644-E5C068F6C377}"/>
          </ac:spMkLst>
        </pc:spChg>
      </pc:sldChg>
      <pc:sldChg chg="addSp delSp modSp modTransition modAnim">
        <pc:chgData name="Leonie Smith" userId="fed1330f33f5650e" providerId="LiveId" clId="{4F9AF5A4-5638-46B5-A5E8-AB27186D4E8C}" dt="2022-06-16T06:11:18.009" v="61"/>
        <pc:sldMkLst>
          <pc:docMk/>
          <pc:sldMk cId="2511564658" sldId="454"/>
        </pc:sldMkLst>
        <pc:picChg chg="add del mod">
          <ac:chgData name="Leonie Smith" userId="fed1330f33f5650e" providerId="LiveId" clId="{4F9AF5A4-5638-46B5-A5E8-AB27186D4E8C}" dt="2022-06-16T06:11:09.568" v="60"/>
          <ac:picMkLst>
            <pc:docMk/>
            <pc:sldMk cId="2511564658" sldId="454"/>
            <ac:picMk id="2" creationId="{7FCCEF2E-B793-28F1-3EE4-6C0F4D084B14}"/>
          </ac:picMkLst>
        </pc:picChg>
        <pc:picChg chg="add mod">
          <ac:chgData name="Leonie Smith" userId="fed1330f33f5650e" providerId="LiveId" clId="{4F9AF5A4-5638-46B5-A5E8-AB27186D4E8C}" dt="2022-06-16T06:11:18.009" v="61"/>
          <ac:picMkLst>
            <pc:docMk/>
            <pc:sldMk cId="2511564658" sldId="454"/>
            <ac:picMk id="3" creationId="{0184C27F-7858-6504-539E-06D9824B931F}"/>
          </ac:picMkLst>
        </pc:picChg>
      </pc:sldChg>
      <pc:sldChg chg="addSp modSp mod">
        <pc:chgData name="Leonie Smith" userId="fed1330f33f5650e" providerId="LiveId" clId="{4F9AF5A4-5638-46B5-A5E8-AB27186D4E8C}" dt="2022-06-30T04:29:27.674" v="211" actId="20577"/>
        <pc:sldMkLst>
          <pc:docMk/>
          <pc:sldMk cId="1799939013" sldId="455"/>
        </pc:sldMkLst>
        <pc:spChg chg="add mod">
          <ac:chgData name="Leonie Smith" userId="fed1330f33f5650e" providerId="LiveId" clId="{4F9AF5A4-5638-46B5-A5E8-AB27186D4E8C}" dt="2022-06-30T04:29:27.674" v="211" actId="20577"/>
          <ac:spMkLst>
            <pc:docMk/>
            <pc:sldMk cId="1799939013" sldId="455"/>
            <ac:spMk id="7" creationId="{4BA763B7-20BD-94E6-D8E1-99E6C0B7B933}"/>
          </ac:spMkLst>
        </pc:spChg>
      </pc:sldChg>
      <pc:sldChg chg="del">
        <pc:chgData name="Leonie Smith" userId="fed1330f33f5650e" providerId="LiveId" clId="{4F9AF5A4-5638-46B5-A5E8-AB27186D4E8C}" dt="2022-06-16T05:14:38.873" v="9" actId="47"/>
        <pc:sldMkLst>
          <pc:docMk/>
          <pc:sldMk cId="4049696417" sldId="456"/>
        </pc:sldMkLst>
      </pc:sldChg>
      <pc:sldChg chg="del">
        <pc:chgData name="Leonie Smith" userId="fed1330f33f5650e" providerId="LiveId" clId="{4F9AF5A4-5638-46B5-A5E8-AB27186D4E8C}" dt="2022-06-16T05:14:39.351" v="10" actId="47"/>
        <pc:sldMkLst>
          <pc:docMk/>
          <pc:sldMk cId="2618424304" sldId="457"/>
        </pc:sldMkLst>
      </pc:sldChg>
      <pc:sldChg chg="del">
        <pc:chgData name="Leonie Smith" userId="fed1330f33f5650e" providerId="LiveId" clId="{4F9AF5A4-5638-46B5-A5E8-AB27186D4E8C}" dt="2022-06-16T05:14:39.822" v="11" actId="47"/>
        <pc:sldMkLst>
          <pc:docMk/>
          <pc:sldMk cId="2789980734" sldId="458"/>
        </pc:sldMkLst>
      </pc:sldChg>
      <pc:sldChg chg="del">
        <pc:chgData name="Leonie Smith" userId="fed1330f33f5650e" providerId="LiveId" clId="{4F9AF5A4-5638-46B5-A5E8-AB27186D4E8C}" dt="2022-06-16T05:14:40.304" v="12" actId="47"/>
        <pc:sldMkLst>
          <pc:docMk/>
          <pc:sldMk cId="783514268" sldId="459"/>
        </pc:sldMkLst>
      </pc:sldChg>
      <pc:sldChg chg="del">
        <pc:chgData name="Leonie Smith" userId="fed1330f33f5650e" providerId="LiveId" clId="{4F9AF5A4-5638-46B5-A5E8-AB27186D4E8C}" dt="2022-06-16T05:14:40.781" v="13" actId="47"/>
        <pc:sldMkLst>
          <pc:docMk/>
          <pc:sldMk cId="2691432836" sldId="460"/>
        </pc:sldMkLst>
      </pc:sldChg>
      <pc:sldChg chg="del">
        <pc:chgData name="Leonie Smith" userId="fed1330f33f5650e" providerId="LiveId" clId="{4F9AF5A4-5638-46B5-A5E8-AB27186D4E8C}" dt="2022-06-16T05:14:41.278" v="14" actId="47"/>
        <pc:sldMkLst>
          <pc:docMk/>
          <pc:sldMk cId="3868250199" sldId="461"/>
        </pc:sldMkLst>
      </pc:sldChg>
      <pc:sldChg chg="del">
        <pc:chgData name="Leonie Smith" userId="fed1330f33f5650e" providerId="LiveId" clId="{4F9AF5A4-5638-46B5-A5E8-AB27186D4E8C}" dt="2022-06-16T05:14:41.801" v="15" actId="47"/>
        <pc:sldMkLst>
          <pc:docMk/>
          <pc:sldMk cId="3941201962" sldId="462"/>
        </pc:sldMkLst>
      </pc:sldChg>
      <pc:sldChg chg="del">
        <pc:chgData name="Leonie Smith" userId="fed1330f33f5650e" providerId="LiveId" clId="{4F9AF5A4-5638-46B5-A5E8-AB27186D4E8C}" dt="2022-06-16T05:14:42.320" v="16" actId="47"/>
        <pc:sldMkLst>
          <pc:docMk/>
          <pc:sldMk cId="2982327576" sldId="463"/>
        </pc:sldMkLst>
      </pc:sldChg>
      <pc:sldChg chg="del">
        <pc:chgData name="Leonie Smith" userId="fed1330f33f5650e" providerId="LiveId" clId="{4F9AF5A4-5638-46B5-A5E8-AB27186D4E8C}" dt="2022-06-16T05:14:42.952" v="17" actId="47"/>
        <pc:sldMkLst>
          <pc:docMk/>
          <pc:sldMk cId="3471468068" sldId="464"/>
        </pc:sldMkLst>
      </pc:sldChg>
      <pc:sldChg chg="del">
        <pc:chgData name="Leonie Smith" userId="fed1330f33f5650e" providerId="LiveId" clId="{4F9AF5A4-5638-46B5-A5E8-AB27186D4E8C}" dt="2022-06-16T05:14:43.524" v="18" actId="47"/>
        <pc:sldMkLst>
          <pc:docMk/>
          <pc:sldMk cId="3894174290" sldId="465"/>
        </pc:sldMkLst>
      </pc:sldChg>
      <pc:sldChg chg="del">
        <pc:chgData name="Leonie Smith" userId="fed1330f33f5650e" providerId="LiveId" clId="{4F9AF5A4-5638-46B5-A5E8-AB27186D4E8C}" dt="2022-06-16T05:14:44.155" v="19" actId="47"/>
        <pc:sldMkLst>
          <pc:docMk/>
          <pc:sldMk cId="581074576" sldId="466"/>
        </pc:sldMkLst>
      </pc:sldChg>
      <pc:sldChg chg="del">
        <pc:chgData name="Leonie Smith" userId="fed1330f33f5650e" providerId="LiveId" clId="{4F9AF5A4-5638-46B5-A5E8-AB27186D4E8C}" dt="2022-06-16T05:14:44.773" v="20" actId="47"/>
        <pc:sldMkLst>
          <pc:docMk/>
          <pc:sldMk cId="2711152741" sldId="467"/>
        </pc:sldMkLst>
      </pc:sldChg>
      <pc:sldChg chg="addSp delSp modSp modTransition modAnim modNotesTx">
        <pc:chgData name="Leonie Smith" userId="fed1330f33f5650e" providerId="LiveId" clId="{4F9AF5A4-5638-46B5-A5E8-AB27186D4E8C}" dt="2022-06-30T04:02:42.723" v="175" actId="20577"/>
        <pc:sldMkLst>
          <pc:docMk/>
          <pc:sldMk cId="3596600315" sldId="468"/>
        </pc:sldMkLst>
        <pc:picChg chg="add del mod">
          <ac:chgData name="Leonie Smith" userId="fed1330f33f5650e" providerId="LiveId" clId="{4F9AF5A4-5638-46B5-A5E8-AB27186D4E8C}" dt="2022-06-16T05:17:29.981" v="22"/>
          <ac:picMkLst>
            <pc:docMk/>
            <pc:sldMk cId="3596600315" sldId="468"/>
            <ac:picMk id="4" creationId="{911B00A0-CA2D-8387-17A8-BD5FEB59229B}"/>
          </ac:picMkLst>
        </pc:picChg>
        <pc:picChg chg="add mod">
          <ac:chgData name="Leonie Smith" userId="fed1330f33f5650e" providerId="LiveId" clId="{4F9AF5A4-5638-46B5-A5E8-AB27186D4E8C}" dt="2022-06-16T05:49:13.633" v="25"/>
          <ac:picMkLst>
            <pc:docMk/>
            <pc:sldMk cId="3596600315" sldId="468"/>
            <ac:picMk id="4" creationId="{B306920E-28B1-0D70-25BE-3EE4FC2F290D}"/>
          </ac:picMkLst>
        </pc:picChg>
        <pc:picChg chg="add del mod">
          <ac:chgData name="Leonie Smith" userId="fed1330f33f5650e" providerId="LiveId" clId="{4F9AF5A4-5638-46B5-A5E8-AB27186D4E8C}" dt="2022-06-16T05:49:06.793" v="24"/>
          <ac:picMkLst>
            <pc:docMk/>
            <pc:sldMk cId="3596600315" sldId="468"/>
            <ac:picMk id="5" creationId="{9C1BABE2-FE4A-9FFE-5C22-FC94BDBBEA36}"/>
          </ac:picMkLst>
        </pc:picChg>
      </pc:sldChg>
      <pc:sldChg chg="addSp modSp">
        <pc:chgData name="Leonie Smith" userId="fed1330f33f5650e" providerId="LiveId" clId="{4F9AF5A4-5638-46B5-A5E8-AB27186D4E8C}" dt="2022-06-30T04:10:58.726" v="188"/>
        <pc:sldMkLst>
          <pc:docMk/>
          <pc:sldMk cId="2697939355" sldId="469"/>
        </pc:sldMkLst>
        <pc:spChg chg="add mod">
          <ac:chgData name="Leonie Smith" userId="fed1330f33f5650e" providerId="LiveId" clId="{4F9AF5A4-5638-46B5-A5E8-AB27186D4E8C}" dt="2022-06-30T04:10:58.726" v="188"/>
          <ac:spMkLst>
            <pc:docMk/>
            <pc:sldMk cId="2697939355" sldId="469"/>
            <ac:spMk id="8" creationId="{7D4AAE56-EDED-573B-0900-8056AD5D1FA3}"/>
          </ac:spMkLst>
        </pc:spChg>
      </pc:sldChg>
    </pc:docChg>
  </pc:docChgLst>
  <pc:docChgLst>
    <pc:chgData name="Leonie Smith" userId="fed1330f33f5650e" providerId="LiveId" clId="{01629E2A-8E5B-46E1-9729-09C74BAD28D7}"/>
    <pc:docChg chg="modSld">
      <pc:chgData name="Leonie Smith" userId="fed1330f33f5650e" providerId="LiveId" clId="{01629E2A-8E5B-46E1-9729-09C74BAD28D7}" dt="2023-12-06T02:13:45.381" v="45" actId="20577"/>
      <pc:docMkLst>
        <pc:docMk/>
      </pc:docMkLst>
      <pc:sldChg chg="addSp delSp modSp mod modTransition modAnim">
        <pc:chgData name="Leonie Smith" userId="fed1330f33f5650e" providerId="LiveId" clId="{01629E2A-8E5B-46E1-9729-09C74BAD28D7}" dt="2023-12-01T07:18:11.626" v="8"/>
        <pc:sldMkLst>
          <pc:docMk/>
          <pc:sldMk cId="3759221820" sldId="439"/>
        </pc:sldMkLst>
        <pc:picChg chg="del">
          <ac:chgData name="Leonie Smith" userId="fed1330f33f5650e" providerId="LiveId" clId="{01629E2A-8E5B-46E1-9729-09C74BAD28D7}" dt="2023-12-01T07:18:04.893" v="7"/>
          <ac:picMkLst>
            <pc:docMk/>
            <pc:sldMk cId="3759221820" sldId="439"/>
            <ac:picMk id="2" creationId="{8389E7B5-0594-F0D1-EC1D-6F032383E278}"/>
          </ac:picMkLst>
        </pc:picChg>
        <pc:picChg chg="add del mod">
          <ac:chgData name="Leonie Smith" userId="fed1330f33f5650e" providerId="LiveId" clId="{01629E2A-8E5B-46E1-9729-09C74BAD28D7}" dt="2023-12-01T07:18:11.626" v="8"/>
          <ac:picMkLst>
            <pc:docMk/>
            <pc:sldMk cId="3759221820" sldId="439"/>
            <ac:picMk id="5" creationId="{27420537-EE4E-A06C-E40A-022AF93E01F2}"/>
          </ac:picMkLst>
        </pc:picChg>
        <pc:picChg chg="add mod">
          <ac:chgData name="Leonie Smith" userId="fed1330f33f5650e" providerId="LiveId" clId="{01629E2A-8E5B-46E1-9729-09C74BAD28D7}" dt="2023-12-01T07:18:11.626" v="8"/>
          <ac:picMkLst>
            <pc:docMk/>
            <pc:sldMk cId="3759221820" sldId="439"/>
            <ac:picMk id="7" creationId="{B89B22AB-23CD-D8EA-7D68-6B2A2207CA5B}"/>
          </ac:picMkLst>
        </pc:picChg>
      </pc:sldChg>
      <pc:sldChg chg="addSp delSp modSp mod modTransition modAnim">
        <pc:chgData name="Leonie Smith" userId="fed1330f33f5650e" providerId="LiveId" clId="{01629E2A-8E5B-46E1-9729-09C74BAD28D7}" dt="2023-12-01T07:18:41.257" v="11"/>
        <pc:sldMkLst>
          <pc:docMk/>
          <pc:sldMk cId="2180228365" sldId="442"/>
        </pc:sldMkLst>
        <pc:picChg chg="add del mod">
          <ac:chgData name="Leonie Smith" userId="fed1330f33f5650e" providerId="LiveId" clId="{01629E2A-8E5B-46E1-9729-09C74BAD28D7}" dt="2023-12-01T07:18:41.257" v="11"/>
          <ac:picMkLst>
            <pc:docMk/>
            <pc:sldMk cId="2180228365" sldId="442"/>
            <ac:picMk id="3" creationId="{D3886CD1-AFD4-DCE5-69A6-EFE0D834E4A8}"/>
          </ac:picMkLst>
        </pc:picChg>
        <pc:picChg chg="add mod">
          <ac:chgData name="Leonie Smith" userId="fed1330f33f5650e" providerId="LiveId" clId="{01629E2A-8E5B-46E1-9729-09C74BAD28D7}" dt="2023-12-01T07:18:41.257" v="11"/>
          <ac:picMkLst>
            <pc:docMk/>
            <pc:sldMk cId="2180228365" sldId="442"/>
            <ac:picMk id="5" creationId="{384E1879-7585-A594-8E09-7E628F2D404B}"/>
          </ac:picMkLst>
        </pc:picChg>
        <pc:picChg chg="del">
          <ac:chgData name="Leonie Smith" userId="fed1330f33f5650e" providerId="LiveId" clId="{01629E2A-8E5B-46E1-9729-09C74BAD28D7}" dt="2023-12-01T07:18:23.215" v="10"/>
          <ac:picMkLst>
            <pc:docMk/>
            <pc:sldMk cId="2180228365" sldId="442"/>
            <ac:picMk id="8" creationId="{690D847B-337E-7B6B-EBAC-3D94C836D78C}"/>
          </ac:picMkLst>
        </pc:picChg>
      </pc:sldChg>
      <pc:sldChg chg="addSp delSp modSp mod modTransition modAnim">
        <pc:chgData name="Leonie Smith" userId="fed1330f33f5650e" providerId="LiveId" clId="{01629E2A-8E5B-46E1-9729-09C74BAD28D7}" dt="2023-12-01T07:19:07.968" v="14"/>
        <pc:sldMkLst>
          <pc:docMk/>
          <pc:sldMk cId="1718612039" sldId="444"/>
        </pc:sldMkLst>
        <pc:picChg chg="del">
          <ac:chgData name="Leonie Smith" userId="fed1330f33f5650e" providerId="LiveId" clId="{01629E2A-8E5B-46E1-9729-09C74BAD28D7}" dt="2023-12-01T07:18:54.009" v="13"/>
          <ac:picMkLst>
            <pc:docMk/>
            <pc:sldMk cId="1718612039" sldId="444"/>
            <ac:picMk id="2" creationId="{354A0876-D7F0-7EA1-217F-6254D77A280B}"/>
          </ac:picMkLst>
        </pc:picChg>
        <pc:picChg chg="add del mod">
          <ac:chgData name="Leonie Smith" userId="fed1330f33f5650e" providerId="LiveId" clId="{01629E2A-8E5B-46E1-9729-09C74BAD28D7}" dt="2023-12-01T07:19:07.968" v="14"/>
          <ac:picMkLst>
            <pc:docMk/>
            <pc:sldMk cId="1718612039" sldId="444"/>
            <ac:picMk id="5" creationId="{2E064892-2DC3-A30C-53B3-F36CC8A17E24}"/>
          </ac:picMkLst>
        </pc:picChg>
        <pc:picChg chg="add mod">
          <ac:chgData name="Leonie Smith" userId="fed1330f33f5650e" providerId="LiveId" clId="{01629E2A-8E5B-46E1-9729-09C74BAD28D7}" dt="2023-12-01T07:19:07.968" v="14"/>
          <ac:picMkLst>
            <pc:docMk/>
            <pc:sldMk cId="1718612039" sldId="444"/>
            <ac:picMk id="7" creationId="{31868CF9-F39C-CE7A-8400-BD30281BDB02}"/>
          </ac:picMkLst>
        </pc:picChg>
      </pc:sldChg>
      <pc:sldChg chg="addSp delSp modSp mod modTransition modAnim">
        <pc:chgData name="Leonie Smith" userId="fed1330f33f5650e" providerId="LiveId" clId="{01629E2A-8E5B-46E1-9729-09C74BAD28D7}" dt="2023-12-01T07:19:33.966" v="17"/>
        <pc:sldMkLst>
          <pc:docMk/>
          <pc:sldMk cId="665805102" sldId="446"/>
        </pc:sldMkLst>
        <pc:picChg chg="add del mod">
          <ac:chgData name="Leonie Smith" userId="fed1330f33f5650e" providerId="LiveId" clId="{01629E2A-8E5B-46E1-9729-09C74BAD28D7}" dt="2023-12-01T07:19:33.966" v="17"/>
          <ac:picMkLst>
            <pc:docMk/>
            <pc:sldMk cId="665805102" sldId="446"/>
            <ac:picMk id="3" creationId="{521028C0-CACC-84BC-7C2F-ACC555FCF161}"/>
          </ac:picMkLst>
        </pc:picChg>
        <pc:picChg chg="add mod">
          <ac:chgData name="Leonie Smith" userId="fed1330f33f5650e" providerId="LiveId" clId="{01629E2A-8E5B-46E1-9729-09C74BAD28D7}" dt="2023-12-01T07:19:33.966" v="17"/>
          <ac:picMkLst>
            <pc:docMk/>
            <pc:sldMk cId="665805102" sldId="446"/>
            <ac:picMk id="5" creationId="{74DDAC96-31F8-AA62-CE96-C86BED4A4542}"/>
          </ac:picMkLst>
        </pc:picChg>
        <pc:picChg chg="del">
          <ac:chgData name="Leonie Smith" userId="fed1330f33f5650e" providerId="LiveId" clId="{01629E2A-8E5B-46E1-9729-09C74BAD28D7}" dt="2023-12-01T07:19:14.504" v="16"/>
          <ac:picMkLst>
            <pc:docMk/>
            <pc:sldMk cId="665805102" sldId="446"/>
            <ac:picMk id="8" creationId="{1D059629-B510-F7FD-C9E9-F8C78D22CD14}"/>
          </ac:picMkLst>
        </pc:picChg>
      </pc:sldChg>
      <pc:sldChg chg="addSp delSp modSp mod modTransition modAnim">
        <pc:chgData name="Leonie Smith" userId="fed1330f33f5650e" providerId="LiveId" clId="{01629E2A-8E5B-46E1-9729-09C74BAD28D7}" dt="2023-12-01T07:19:51.274" v="20"/>
        <pc:sldMkLst>
          <pc:docMk/>
          <pc:sldMk cId="843663555" sldId="448"/>
        </pc:sldMkLst>
        <pc:picChg chg="del">
          <ac:chgData name="Leonie Smith" userId="fed1330f33f5650e" providerId="LiveId" clId="{01629E2A-8E5B-46E1-9729-09C74BAD28D7}" dt="2023-12-01T07:19:41.950" v="19"/>
          <ac:picMkLst>
            <pc:docMk/>
            <pc:sldMk cId="843663555" sldId="448"/>
            <ac:picMk id="2" creationId="{7A0B8EFA-1D31-CCE4-CFE3-6F5234A65487}"/>
          </ac:picMkLst>
        </pc:picChg>
        <pc:picChg chg="add del mod">
          <ac:chgData name="Leonie Smith" userId="fed1330f33f5650e" providerId="LiveId" clId="{01629E2A-8E5B-46E1-9729-09C74BAD28D7}" dt="2023-12-01T07:19:51.274" v="20"/>
          <ac:picMkLst>
            <pc:docMk/>
            <pc:sldMk cId="843663555" sldId="448"/>
            <ac:picMk id="5" creationId="{5B7E1E49-7CA3-AAE9-E674-AB71636959F4}"/>
          </ac:picMkLst>
        </pc:picChg>
        <pc:picChg chg="add mod">
          <ac:chgData name="Leonie Smith" userId="fed1330f33f5650e" providerId="LiveId" clId="{01629E2A-8E5B-46E1-9729-09C74BAD28D7}" dt="2023-12-01T07:19:51.274" v="20"/>
          <ac:picMkLst>
            <pc:docMk/>
            <pc:sldMk cId="843663555" sldId="448"/>
            <ac:picMk id="7" creationId="{77757938-8DD4-3551-DA1D-669C32ECF38C}"/>
          </ac:picMkLst>
        </pc:picChg>
      </pc:sldChg>
      <pc:sldChg chg="addSp delSp modSp mod modTransition modAnim">
        <pc:chgData name="Leonie Smith" userId="fed1330f33f5650e" providerId="LiveId" clId="{01629E2A-8E5B-46E1-9729-09C74BAD28D7}" dt="2023-12-01T07:20:58.686" v="29"/>
        <pc:sldMkLst>
          <pc:docMk/>
          <pc:sldMk cId="538051216" sldId="450"/>
        </pc:sldMkLst>
        <pc:picChg chg="add del mod">
          <ac:chgData name="Leonie Smith" userId="fed1330f33f5650e" providerId="LiveId" clId="{01629E2A-8E5B-46E1-9729-09C74BAD28D7}" dt="2023-12-01T07:20:09.517" v="23"/>
          <ac:picMkLst>
            <pc:docMk/>
            <pc:sldMk cId="538051216" sldId="450"/>
            <ac:picMk id="3" creationId="{D0C79E33-9459-7167-8C37-A99BB0E990F1}"/>
          </ac:picMkLst>
        </pc:picChg>
        <pc:picChg chg="add del mod">
          <ac:chgData name="Leonie Smith" userId="fed1330f33f5650e" providerId="LiveId" clId="{01629E2A-8E5B-46E1-9729-09C74BAD28D7}" dt="2023-12-01T07:20:20.515" v="25"/>
          <ac:picMkLst>
            <pc:docMk/>
            <pc:sldMk cId="538051216" sldId="450"/>
            <ac:picMk id="5" creationId="{B0D62104-2819-AE95-1522-7311DD61803F}"/>
          </ac:picMkLst>
        </pc:picChg>
        <pc:picChg chg="del">
          <ac:chgData name="Leonie Smith" userId="fed1330f33f5650e" providerId="LiveId" clId="{01629E2A-8E5B-46E1-9729-09C74BAD28D7}" dt="2023-12-01T07:19:58.200" v="22"/>
          <ac:picMkLst>
            <pc:docMk/>
            <pc:sldMk cId="538051216" sldId="450"/>
            <ac:picMk id="8" creationId="{5B176054-FF0A-260C-2AA2-C18414FFF11A}"/>
          </ac:picMkLst>
        </pc:picChg>
        <pc:picChg chg="add del mod ord">
          <ac:chgData name="Leonie Smith" userId="fed1330f33f5650e" providerId="LiveId" clId="{01629E2A-8E5B-46E1-9729-09C74BAD28D7}" dt="2023-12-01T07:20:32.268" v="26"/>
          <ac:picMkLst>
            <pc:docMk/>
            <pc:sldMk cId="538051216" sldId="450"/>
            <ac:picMk id="10" creationId="{266C90A1-5BF9-AC10-F160-6E8A76F03A08}"/>
          </ac:picMkLst>
        </pc:picChg>
        <pc:picChg chg="add del mod">
          <ac:chgData name="Leonie Smith" userId="fed1330f33f5650e" providerId="LiveId" clId="{01629E2A-8E5B-46E1-9729-09C74BAD28D7}" dt="2023-12-01T07:20:42.715" v="28"/>
          <ac:picMkLst>
            <pc:docMk/>
            <pc:sldMk cId="538051216" sldId="450"/>
            <ac:picMk id="11" creationId="{9F5647F7-F615-40ED-CCAB-7F6562732D27}"/>
          </ac:picMkLst>
        </pc:picChg>
        <pc:picChg chg="add del mod ord">
          <ac:chgData name="Leonie Smith" userId="fed1330f33f5650e" providerId="LiveId" clId="{01629E2A-8E5B-46E1-9729-09C74BAD28D7}" dt="2023-12-01T07:20:58.686" v="29"/>
          <ac:picMkLst>
            <pc:docMk/>
            <pc:sldMk cId="538051216" sldId="450"/>
            <ac:picMk id="14" creationId="{3CE6172B-F424-A3FF-3999-5E1D2C61BC61}"/>
          </ac:picMkLst>
        </pc:picChg>
        <pc:picChg chg="add mod">
          <ac:chgData name="Leonie Smith" userId="fed1330f33f5650e" providerId="LiveId" clId="{01629E2A-8E5B-46E1-9729-09C74BAD28D7}" dt="2023-12-01T07:20:58.686" v="29"/>
          <ac:picMkLst>
            <pc:docMk/>
            <pc:sldMk cId="538051216" sldId="450"/>
            <ac:picMk id="15" creationId="{E23277CD-F0AF-CCB7-23BD-623177BB65F7}"/>
          </ac:picMkLst>
        </pc:picChg>
      </pc:sldChg>
      <pc:sldChg chg="addSp delSp modSp mod modTransition modAnim">
        <pc:chgData name="Leonie Smith" userId="fed1330f33f5650e" providerId="LiveId" clId="{01629E2A-8E5B-46E1-9729-09C74BAD28D7}" dt="2023-12-01T07:21:25.103" v="32"/>
        <pc:sldMkLst>
          <pc:docMk/>
          <pc:sldMk cId="4002949039" sldId="452"/>
        </pc:sldMkLst>
        <pc:picChg chg="del">
          <ac:chgData name="Leonie Smith" userId="fed1330f33f5650e" providerId="LiveId" clId="{01629E2A-8E5B-46E1-9729-09C74BAD28D7}" dt="2023-12-01T07:21:06.494" v="31"/>
          <ac:picMkLst>
            <pc:docMk/>
            <pc:sldMk cId="4002949039" sldId="452"/>
            <ac:picMk id="3" creationId="{31E4E285-CD82-F68C-B8DE-430C13437D7D}"/>
          </ac:picMkLst>
        </pc:picChg>
        <pc:picChg chg="add del mod">
          <ac:chgData name="Leonie Smith" userId="fed1330f33f5650e" providerId="LiveId" clId="{01629E2A-8E5B-46E1-9729-09C74BAD28D7}" dt="2023-12-01T07:21:25.103" v="32"/>
          <ac:picMkLst>
            <pc:docMk/>
            <pc:sldMk cId="4002949039" sldId="452"/>
            <ac:picMk id="5" creationId="{197AF6B9-5331-6925-85CC-6C9AA324204B}"/>
          </ac:picMkLst>
        </pc:picChg>
        <pc:picChg chg="add mod">
          <ac:chgData name="Leonie Smith" userId="fed1330f33f5650e" providerId="LiveId" clId="{01629E2A-8E5B-46E1-9729-09C74BAD28D7}" dt="2023-12-01T07:21:25.103" v="32"/>
          <ac:picMkLst>
            <pc:docMk/>
            <pc:sldMk cId="4002949039" sldId="452"/>
            <ac:picMk id="7" creationId="{BEFD5692-6EDB-F350-C408-9F0E2021B266}"/>
          </ac:picMkLst>
        </pc:picChg>
      </pc:sldChg>
      <pc:sldChg chg="addSp delSp modSp mod modTransition modAnim">
        <pc:chgData name="Leonie Smith" userId="fed1330f33f5650e" providerId="LiveId" clId="{01629E2A-8E5B-46E1-9729-09C74BAD28D7}" dt="2023-12-01T07:21:43.677" v="35"/>
        <pc:sldMkLst>
          <pc:docMk/>
          <pc:sldMk cId="2511564658" sldId="454"/>
        </pc:sldMkLst>
        <pc:picChg chg="del">
          <ac:chgData name="Leonie Smith" userId="fed1330f33f5650e" providerId="LiveId" clId="{01629E2A-8E5B-46E1-9729-09C74BAD28D7}" dt="2023-12-01T07:21:34.152" v="34"/>
          <ac:picMkLst>
            <pc:docMk/>
            <pc:sldMk cId="2511564658" sldId="454"/>
            <ac:picMk id="3" creationId="{0184C27F-7858-6504-539E-06D9824B931F}"/>
          </ac:picMkLst>
        </pc:picChg>
        <pc:picChg chg="add del mod">
          <ac:chgData name="Leonie Smith" userId="fed1330f33f5650e" providerId="LiveId" clId="{01629E2A-8E5B-46E1-9729-09C74BAD28D7}" dt="2023-12-01T07:21:43.677" v="35"/>
          <ac:picMkLst>
            <pc:docMk/>
            <pc:sldMk cId="2511564658" sldId="454"/>
            <ac:picMk id="5" creationId="{B6669DC4-72A7-87EB-5587-9B41F66F8ACB}"/>
          </ac:picMkLst>
        </pc:picChg>
        <pc:picChg chg="add mod">
          <ac:chgData name="Leonie Smith" userId="fed1330f33f5650e" providerId="LiveId" clId="{01629E2A-8E5B-46E1-9729-09C74BAD28D7}" dt="2023-12-01T07:21:43.677" v="35"/>
          <ac:picMkLst>
            <pc:docMk/>
            <pc:sldMk cId="2511564658" sldId="454"/>
            <ac:picMk id="7" creationId="{4DC6376F-A65F-0587-57AD-07A7ECD2BA24}"/>
          </ac:picMkLst>
        </pc:picChg>
      </pc:sldChg>
      <pc:sldChg chg="addSp delSp modSp mod modTransition modAnim modNotesTx">
        <pc:chgData name="Leonie Smith" userId="fed1330f33f5650e" providerId="LiveId" clId="{01629E2A-8E5B-46E1-9729-09C74BAD28D7}" dt="2023-12-06T02:13:45.381" v="45" actId="20577"/>
        <pc:sldMkLst>
          <pc:docMk/>
          <pc:sldMk cId="3596600315" sldId="468"/>
        </pc:sldMkLst>
        <pc:picChg chg="del">
          <ac:chgData name="Leonie Smith" userId="fed1330f33f5650e" providerId="LiveId" clId="{01629E2A-8E5B-46E1-9729-09C74BAD28D7}" dt="2023-12-01T07:17:28.919" v="1"/>
          <ac:picMkLst>
            <pc:docMk/>
            <pc:sldMk cId="3596600315" sldId="468"/>
            <ac:picMk id="4" creationId="{B306920E-28B1-0D70-25BE-3EE4FC2F290D}"/>
          </ac:picMkLst>
        </pc:picChg>
        <pc:picChg chg="add del mod">
          <ac:chgData name="Leonie Smith" userId="fed1330f33f5650e" providerId="LiveId" clId="{01629E2A-8E5B-46E1-9729-09C74BAD28D7}" dt="2023-12-01T07:17:34.715" v="2"/>
          <ac:picMkLst>
            <pc:docMk/>
            <pc:sldMk cId="3596600315" sldId="468"/>
            <ac:picMk id="6" creationId="{08862188-870B-2856-637B-8EDFE16A626F}"/>
          </ac:picMkLst>
        </pc:picChg>
        <pc:picChg chg="add del mod">
          <ac:chgData name="Leonie Smith" userId="fed1330f33f5650e" providerId="LiveId" clId="{01629E2A-8E5B-46E1-9729-09C74BAD28D7}" dt="2023-12-01T07:17:40.045" v="4"/>
          <ac:picMkLst>
            <pc:docMk/>
            <pc:sldMk cId="3596600315" sldId="468"/>
            <ac:picMk id="7" creationId="{A68CF172-6B51-D132-82C8-322C2D6B3D32}"/>
          </ac:picMkLst>
        </pc:picChg>
        <pc:picChg chg="add del mod ord">
          <ac:chgData name="Leonie Smith" userId="fed1330f33f5650e" providerId="LiveId" clId="{01629E2A-8E5B-46E1-9729-09C74BAD28D7}" dt="2023-12-01T07:17:47.278" v="5"/>
          <ac:picMkLst>
            <pc:docMk/>
            <pc:sldMk cId="3596600315" sldId="468"/>
            <ac:picMk id="10" creationId="{8068F0D1-EF2F-BBEB-87D6-7AF67BF7A7BA}"/>
          </ac:picMkLst>
        </pc:picChg>
        <pc:picChg chg="add mod">
          <ac:chgData name="Leonie Smith" userId="fed1330f33f5650e" providerId="LiveId" clId="{01629E2A-8E5B-46E1-9729-09C74BAD28D7}" dt="2023-12-01T07:17:47.278" v="5"/>
          <ac:picMkLst>
            <pc:docMk/>
            <pc:sldMk cId="3596600315" sldId="468"/>
            <ac:picMk id="11" creationId="{A66B4C95-5EC2-FA0F-DA54-C523BFFAEFA9}"/>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2024/07/16</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IN" sz="1800" b="1" i="0" u="none" strike="noStrike" baseline="0">
                <a:latin typeface="TimesNewRomanPS-BoldMT"/>
              </a:rPr>
              <a:t>Checked Kham</a:t>
            </a:r>
            <a:endParaRPr lang="en-IN" sz="1800" b="1" i="0" u="none" strike="noStrike" baseline="0" dirty="0">
              <a:latin typeface="TimesNewRomanPS-BoldMT"/>
            </a:endParaRPr>
          </a:p>
          <a:p>
            <a:pPr algn="l"/>
            <a:r>
              <a:rPr lang="en-IN" sz="1800" b="1" i="0" u="none" strike="noStrike" baseline="0" dirty="0">
                <a:latin typeface="TimesNewRomanPS-BoldMT"/>
              </a:rPr>
              <a:t>22 Elisha</a:t>
            </a:r>
          </a:p>
          <a:p>
            <a:pPr algn="l"/>
            <a:r>
              <a:rPr lang="en-US" sz="1800" b="0" i="0" u="none" strike="noStrike" baseline="0" dirty="0">
                <a:latin typeface="TimesNewRomanPSMT"/>
              </a:rPr>
              <a:t>1. Elisha purifies water in Jericho - 2:19-25 4. Purifies stew and multiplies loaves - 4:38-44 (Right Bottom)</a:t>
            </a:r>
          </a:p>
          <a:p>
            <a:pPr algn="l"/>
            <a:r>
              <a:rPr lang="en-IN" sz="1800" b="0" i="0" u="none" strike="noStrike" baseline="0" dirty="0">
                <a:latin typeface="TimesNewRomanPSMT"/>
              </a:rPr>
              <a:t>2. Oil for a widow </a:t>
            </a:r>
            <a:r>
              <a:rPr lang="en-US" sz="1800" b="0" i="0" u="none" strike="noStrike" baseline="0" dirty="0">
                <a:latin typeface="TimesNewRomanPSMT"/>
              </a:rPr>
              <a:t>2 Kings 4:1-44 </a:t>
            </a:r>
            <a:endParaRPr lang="en-IN" sz="1800" b="0" i="0" u="none" strike="noStrike" baseline="0" dirty="0">
              <a:latin typeface="TimesNewRomanPSMT"/>
            </a:endParaRPr>
          </a:p>
          <a:p>
            <a:pPr algn="l"/>
            <a:r>
              <a:rPr lang="en-IN" sz="1800" b="0" i="0" u="none" strike="noStrike" baseline="0" dirty="0">
                <a:latin typeface="TimesNewRomanPSMT"/>
              </a:rPr>
              <a:t>3. Naaman &amp; Gehazi - 5:1-27 (</a:t>
            </a:r>
            <a:r>
              <a:rPr lang="en-IN" sz="1800" b="0" i="0" u="none" strike="noStrike" baseline="0" dirty="0" err="1">
                <a:latin typeface="TimesNewRomanPSMT"/>
              </a:rPr>
              <a:t>Center</a:t>
            </a:r>
            <a:r>
              <a:rPr lang="en-IN" sz="1800" b="0" i="0" u="none" strike="noStrike" baseline="0" dirty="0">
                <a:latin typeface="TimesNewRomanPSMT"/>
              </a:rPr>
              <a:t> Bottom)</a:t>
            </a:r>
          </a:p>
          <a:p>
            <a:pPr algn="l"/>
            <a:r>
              <a:rPr lang="en-US" sz="1800" b="0" i="0" u="none" strike="noStrike" baseline="0" dirty="0">
                <a:latin typeface="TimesNewRomanPSMT"/>
              </a:rPr>
              <a:t>4. Floating axe head - 6:1-7 (Left Bottom)</a:t>
            </a:r>
          </a:p>
          <a:p>
            <a:pPr algn="l"/>
            <a:r>
              <a:rPr lang="en-US" sz="1800" b="0" i="0" u="none" strike="noStrike" baseline="0" dirty="0">
                <a:latin typeface="TimesNewRomanPSMT"/>
              </a:rPr>
              <a:t>5. Army of God - 6:8-23 (Center)</a:t>
            </a:r>
            <a:endParaRPr lang="en-IN" dirty="0"/>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673370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2024/07/16</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2024/07/16</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creativecommons.org/publicdomain/zero/1.0/" TargetMode="External"/><Relationship Id="rId3" Type="http://schemas.openxmlformats.org/officeDocument/2006/relationships/slideLayout" Target="../slideLayouts/slideLayout2.xml"/><Relationship Id="rId7" Type="http://schemas.openxmlformats.org/officeDocument/2006/relationships/hyperlink" Target="https://open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discoverybible.com/" TargetMode="External"/><Relationship Id="rId5" Type="http://schemas.openxmlformats.org/officeDocument/2006/relationships/hyperlink" Target="https://biblehub.com/" TargetMode="External"/><Relationship Id="rId4" Type="http://schemas.openxmlformats.org/officeDocument/2006/relationships/notesSlide" Target="../notesSlides/notesSlide1.xml"/><Relationship Id="rId9" Type="http://schemas.openxmlformats.org/officeDocument/2006/relationships/image" Target="../media/image1.png"/></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B5A97B-337D-5025-BDE7-F98E4188ACF7}"/>
              </a:ext>
            </a:extLst>
          </p:cNvPr>
          <p:cNvSpPr>
            <a:spLocks noGrp="1"/>
          </p:cNvSpPr>
          <p:nvPr>
            <p:ph type="title"/>
          </p:nvPr>
        </p:nvSpPr>
        <p:spPr/>
        <p:txBody>
          <a:bodyPr/>
          <a:lstStyle/>
          <a:p>
            <a:r>
              <a:rPr lang="en-IN" dirty="0"/>
              <a:t>22-1</a:t>
            </a:r>
          </a:p>
        </p:txBody>
      </p:sp>
      <p:sp>
        <p:nvSpPr>
          <p:cNvPr id="3" name="Content Placeholder 2">
            <a:extLst>
              <a:ext uri="{FF2B5EF4-FFF2-40B4-BE49-F238E27FC236}">
                <a16:creationId xmlns:a16="http://schemas.microsoft.com/office/drawing/2014/main" id="{0162BEE1-134B-8B70-2BB8-9226F1DF1614}"/>
              </a:ext>
            </a:extLst>
          </p:cNvPr>
          <p:cNvSpPr>
            <a:spLocks noGrp="1"/>
          </p:cNvSpPr>
          <p:nvPr>
            <p:ph idx="1"/>
          </p:nvPr>
        </p:nvSpPr>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5"/>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pic>
        <p:nvPicPr>
          <p:cNvPr id="11" name="Audio 10">
            <a:hlinkClick r:id="" action="ppaction://media"/>
            <a:extLst>
              <a:ext uri="{FF2B5EF4-FFF2-40B4-BE49-F238E27FC236}">
                <a16:creationId xmlns:a16="http://schemas.microsoft.com/office/drawing/2014/main" id="{A66B4C95-5EC2-FA0F-DA54-C523BFFAEFA9}"/>
              </a:ext>
            </a:extLst>
          </p:cNvPr>
          <p:cNvPicPr>
            <a:picLocks noChangeAspect="1"/>
          </p:cNvPicPr>
          <p:nvPr>
            <a:audioFile r:link="rId2"/>
            <p:extLst>
              <p:ext uri="{DAA4B4D4-6D71-4841-9C94-3DE7FCFB9230}">
                <p14:media xmlns:p14="http://schemas.microsoft.com/office/powerpoint/2010/main" r:embed="rId1"/>
              </p:ext>
            </p:extLst>
          </p:nvPr>
        </p:nvPicPr>
        <p:blipFill>
          <a:blip r:embed="rId9"/>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596600315"/>
      </p:ext>
    </p:extLst>
  </p:cSld>
  <p:clrMapOvr>
    <a:masterClrMapping/>
  </p:clrMapOvr>
  <mc:AlternateContent xmlns:mc="http://schemas.openxmlformats.org/markup-compatibility/2006" xmlns:p14="http://schemas.microsoft.com/office/powerpoint/2010/main">
    <mc:Choice Requires="p14">
      <p:transition spd="slow" p14:dur="2000" advTm="3910"/>
    </mc:Choice>
    <mc:Fallback xmlns="">
      <p:transition spd="slow" advTm="39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A5B9CF84-0AB3-30EF-F87B-643678639F36}"/>
              </a:ext>
            </a:extLst>
          </p:cNvPr>
          <p:cNvPicPr>
            <a:picLocks noChangeAspect="1"/>
          </p:cNvPicPr>
          <p:nvPr/>
        </p:nvPicPr>
        <p:blipFill>
          <a:blip r:embed="rId2"/>
          <a:stretch>
            <a:fillRect/>
          </a:stretch>
        </p:blipFill>
        <p:spPr>
          <a:xfrm>
            <a:off x="0" y="0"/>
            <a:ext cx="12856096" cy="6858000"/>
          </a:xfrm>
          <a:prstGeom prst="rect">
            <a:avLst/>
          </a:prstGeom>
        </p:spPr>
      </p:pic>
      <p:sp>
        <p:nvSpPr>
          <p:cNvPr id="5" name="TextBox 4">
            <a:extLst>
              <a:ext uri="{FF2B5EF4-FFF2-40B4-BE49-F238E27FC236}">
                <a16:creationId xmlns:a16="http://schemas.microsoft.com/office/drawing/2014/main" id="{35FD75DE-1CFF-9DD6-5BA2-4DA1F2454E94}"/>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:21</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4227281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22And the waters there have been healthy to this day, according to the word spoken by Elisha.</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dirty="0">
                <a:solidFill>
                  <a:srgbClr val="121212"/>
                </a:solidFill>
                <a:latin typeface="ArialMT"/>
              </a:rPr>
              <a:t>22ཨེ་ལི་ཤཱའི་བཀའ་བཞིན་དུ་ཆུ་དེ་སོས་ནས་དེ་རིང་གི་བར་དུ་གནས་སོ། །</a:t>
            </a:r>
            <a:endParaRPr lang="en-ZA" dirty="0"/>
          </a:p>
        </p:txBody>
      </p:sp>
      <p:pic>
        <p:nvPicPr>
          <p:cNvPr id="7" name="Audio 6">
            <a:hlinkClick r:id="" action="ppaction://media"/>
            <a:extLst>
              <a:ext uri="{FF2B5EF4-FFF2-40B4-BE49-F238E27FC236}">
                <a16:creationId xmlns:a16="http://schemas.microsoft.com/office/drawing/2014/main" id="{77757938-8DD4-3551-DA1D-669C32ECF38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843663555"/>
      </p:ext>
    </p:extLst>
  </p:cSld>
  <p:clrMapOvr>
    <a:masterClrMapping/>
  </p:clrMapOvr>
  <mc:AlternateContent xmlns:mc="http://schemas.openxmlformats.org/markup-compatibility/2006" xmlns:p14="http://schemas.microsoft.com/office/powerpoint/2010/main">
    <mc:Choice Requires="p14">
      <p:transition spd="slow" p14:dur="2000" advTm="5993"/>
    </mc:Choice>
    <mc:Fallback xmlns="">
      <p:transition spd="slow" advTm="59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8832A8AA-03D5-CB90-AE2D-358493B21C84}"/>
              </a:ext>
            </a:extLst>
          </p:cNvPr>
          <p:cNvPicPr>
            <a:picLocks noChangeAspect="1"/>
          </p:cNvPicPr>
          <p:nvPr/>
        </p:nvPicPr>
        <p:blipFill>
          <a:blip r:embed="rId2"/>
          <a:stretch>
            <a:fillRect/>
          </a:stretch>
        </p:blipFill>
        <p:spPr>
          <a:xfrm>
            <a:off x="-624103" y="1"/>
            <a:ext cx="12874528" cy="6858000"/>
          </a:xfrm>
          <a:prstGeom prst="rect">
            <a:avLst/>
          </a:prstGeom>
        </p:spPr>
      </p:pic>
      <p:sp>
        <p:nvSpPr>
          <p:cNvPr id="5" name="TextBox 4">
            <a:extLst>
              <a:ext uri="{FF2B5EF4-FFF2-40B4-BE49-F238E27FC236}">
                <a16:creationId xmlns:a16="http://schemas.microsoft.com/office/drawing/2014/main" id="{EDC0EEE3-5EFD-1B96-3A19-0AA88E363F79}"/>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:22</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416044863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23From there, Elisha went up to Bethel, and as he was walking up the road, a group of boys  came out of the city and jeered at him, chanting, “Go up, you baldhead! Go up, you baldhead!”</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23དེ་ནས་ཨེ་ལི་ཤཱ་ཁོང་ཉིད་པེད་ཨེལ་དུ་ཡར་བྱོན་ཏེ། ཡར་འགྲོ་བའི་ལམ་དུ་གྲོང་ཁྱེར་གྱི་གཞོན་ནུ་འགའ་ཐོན་ནས་ཁོང་ལ་འདི་ལྟར་འཕྱ་སྨོད་བྱས། མགོ་སྤྱི་ཐེར་ཅན་ཁྱོད་ཡར་སོང་ཞིག མགོ་སྤྱི་ཐེར་ཅན་ཁྱོད་ཡར་སོང་ཞིག་ཅེས་སྐད་བརྒྱབ་པས། </a:t>
            </a:r>
            <a:endParaRPr lang="en-ZA" sz="1600" dirty="0"/>
          </a:p>
        </p:txBody>
      </p:sp>
      <p:pic>
        <p:nvPicPr>
          <p:cNvPr id="15" name="Audio 14">
            <a:hlinkClick r:id="" action="ppaction://media"/>
            <a:extLst>
              <a:ext uri="{FF2B5EF4-FFF2-40B4-BE49-F238E27FC236}">
                <a16:creationId xmlns:a16="http://schemas.microsoft.com/office/drawing/2014/main" id="{E23277CD-F0AF-CCB7-23BD-623177BB65F7}"/>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538051216"/>
      </p:ext>
    </p:extLst>
  </p:cSld>
  <p:clrMapOvr>
    <a:masterClrMapping/>
  </p:clrMapOvr>
  <mc:AlternateContent xmlns:mc="http://schemas.openxmlformats.org/markup-compatibility/2006" xmlns:p14="http://schemas.microsoft.com/office/powerpoint/2010/main">
    <mc:Choice Requires="p14">
      <p:transition spd="slow" p14:dur="2000" advTm="12638"/>
    </mc:Choice>
    <mc:Fallback xmlns="">
      <p:transition spd="slow" advTm="126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1BBAE0A7-4141-FE99-AB3E-D5EEFC514B1E}"/>
              </a:ext>
            </a:extLst>
          </p:cNvPr>
          <p:cNvPicPr>
            <a:picLocks noChangeAspect="1"/>
          </p:cNvPicPr>
          <p:nvPr/>
        </p:nvPicPr>
        <p:blipFill>
          <a:blip r:embed="rId2"/>
          <a:stretch>
            <a:fillRect/>
          </a:stretch>
        </p:blipFill>
        <p:spPr>
          <a:xfrm>
            <a:off x="-1" y="-1609279"/>
            <a:ext cx="14666259" cy="8467279"/>
          </a:xfrm>
          <a:prstGeom prst="rect">
            <a:avLst/>
          </a:prstGeom>
        </p:spPr>
      </p:pic>
      <p:sp>
        <p:nvSpPr>
          <p:cNvPr id="5" name="TextBox 4">
            <a:extLst>
              <a:ext uri="{FF2B5EF4-FFF2-40B4-BE49-F238E27FC236}">
                <a16:creationId xmlns:a16="http://schemas.microsoft.com/office/drawing/2014/main" id="{C5565986-876B-E6EA-44F7-7176266393C5}"/>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:23</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386340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dirty="0">
                <a:solidFill>
                  <a:srgbClr val="121212"/>
                </a:solidFill>
                <a:latin typeface="ArialMT"/>
              </a:rPr>
              <a:t>24Then he turned around, looked at them, and called down a curse on them in the name of the Lord.</a:t>
            </a:r>
          </a:p>
          <a:p>
            <a:r>
              <a:rPr lang="en-US" sz="4400" dirty="0">
                <a:solidFill>
                  <a:srgbClr val="121212"/>
                </a:solidFill>
                <a:latin typeface="ArialMT"/>
              </a:rPr>
              <a:t>Suddenly two female bears came out of the woods and mauled forty-two of the boys.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dirty="0">
                <a:solidFill>
                  <a:srgbClr val="121212"/>
                </a:solidFill>
                <a:latin typeface="ArialMT"/>
              </a:rPr>
              <a:t>24ཁོང་གིས་ཕྱི་མིག་གིས་དེ་དག་ལ་གཟིགས་ཤིང་དཀོན་མཆོག་ཡ་ཝཱེའི་མཚན་ལ་བརྟེན་ནས་དམོད་པ་བོར་བས། ནགས་ཚལ་ལས་དོམ་མོ་གཉིས་འོངས་ནས་དེ་དག་ཁྲོད་ཀྱི་གཞོན་ནུ་ཞེ་གཉིས་ཧྲལ་བར་བྱས། </a:t>
            </a:r>
            <a:endParaRPr lang="en-ZA" dirty="0"/>
          </a:p>
        </p:txBody>
      </p:sp>
      <p:pic>
        <p:nvPicPr>
          <p:cNvPr id="7" name="Audio 6">
            <a:hlinkClick r:id="" action="ppaction://media"/>
            <a:extLst>
              <a:ext uri="{FF2B5EF4-FFF2-40B4-BE49-F238E27FC236}">
                <a16:creationId xmlns:a16="http://schemas.microsoft.com/office/drawing/2014/main" id="{BEFD5692-6EDB-F350-C408-9F0E2021B26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4002949039"/>
      </p:ext>
    </p:extLst>
  </p:cSld>
  <p:clrMapOvr>
    <a:masterClrMapping/>
  </p:clrMapOvr>
  <mc:AlternateContent xmlns:mc="http://schemas.openxmlformats.org/markup-compatibility/2006" xmlns:p14="http://schemas.microsoft.com/office/powerpoint/2010/main">
    <mc:Choice Requires="p14">
      <p:transition spd="slow" p14:dur="2000" advTm="15270"/>
    </mc:Choice>
    <mc:Fallback xmlns="">
      <p:transition spd="slow" advTm="15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ED8991B9-38F7-A89A-D464-A2F14D655686}"/>
              </a:ext>
            </a:extLst>
          </p:cNvPr>
          <p:cNvPicPr>
            <a:picLocks noChangeAspect="1"/>
          </p:cNvPicPr>
          <p:nvPr/>
        </p:nvPicPr>
        <p:blipFill rotWithShape="1">
          <a:blip r:embed="rId2"/>
          <a:srcRect b="461"/>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3B882324-CF03-F3FE-4644-E5C068F6C377}"/>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:24</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83334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5400" dirty="0">
                <a:solidFill>
                  <a:srgbClr val="121212"/>
                </a:solidFill>
                <a:latin typeface="ArialMT"/>
              </a:rPr>
              <a:t>25And Elisha went on to Mount Carmel, and from there he returned to Samaria.</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600">
                <a:solidFill>
                  <a:srgbClr val="121212"/>
                </a:solidFill>
                <a:latin typeface="ArialMT"/>
              </a:rPr>
              <a:t>25ཡུལ་དེ་ནས་ཁོང་ཀར་མེལ་རི་བོར་ཕྱིན་པ་དང་། ཡང་དེ་ནས་ཕྱིར་སཱ་མར་ཡ་རུ་ལོག་གོ །</a:t>
            </a:r>
            <a:endParaRPr lang="en-ZA" dirty="0"/>
          </a:p>
        </p:txBody>
      </p:sp>
      <p:pic>
        <p:nvPicPr>
          <p:cNvPr id="7" name="Audio 6">
            <a:hlinkClick r:id="" action="ppaction://media"/>
            <a:extLst>
              <a:ext uri="{FF2B5EF4-FFF2-40B4-BE49-F238E27FC236}">
                <a16:creationId xmlns:a16="http://schemas.microsoft.com/office/drawing/2014/main" id="{4DC6376F-A65F-0587-57AD-07A7ECD2BA2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511564658"/>
      </p:ext>
    </p:extLst>
  </p:cSld>
  <p:clrMapOvr>
    <a:masterClrMapping/>
  </p:clrMapOvr>
  <mc:AlternateContent xmlns:mc="http://schemas.openxmlformats.org/markup-compatibility/2006" xmlns:p14="http://schemas.microsoft.com/office/powerpoint/2010/main">
    <mc:Choice Requires="p14">
      <p:transition spd="slow" p14:dur="2000" advTm="6179"/>
    </mc:Choice>
    <mc:Fallback xmlns="">
      <p:transition spd="slow" advTm="61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3F09ED6D-9F11-9DEA-9416-729E6038C68B}"/>
              </a:ext>
            </a:extLst>
          </p:cNvPr>
          <p:cNvPicPr>
            <a:picLocks noChangeAspect="1"/>
          </p:cNvPicPr>
          <p:nvPr/>
        </p:nvPicPr>
        <p:blipFill rotWithShape="1">
          <a:blip r:embed="rId2"/>
          <a:srcRect b="4273"/>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7" name="TextBox 6">
            <a:extLst>
              <a:ext uri="{FF2B5EF4-FFF2-40B4-BE49-F238E27FC236}">
                <a16:creationId xmlns:a16="http://schemas.microsoft.com/office/drawing/2014/main" id="{4BA763B7-20BD-94E6-D8E1-99E6C0B7B933}"/>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:25</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17999390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CA45B868-2794-94CD-9A61-7EA8F7E5F4F9}"/>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16562668-41AC-0272-4837-E03C58BD542B}"/>
              </a:ext>
            </a:extLst>
          </p:cNvPr>
          <p:cNvSpPr txBox="1"/>
          <p:nvPr/>
        </p:nvSpPr>
        <p:spPr>
          <a:xfrm>
            <a:off x="2406870" y="0"/>
            <a:ext cx="5585663" cy="4199467"/>
          </a:xfrm>
          <a:prstGeom prst="rect">
            <a:avLst/>
          </a:prstGeom>
          <a:noFill/>
        </p:spPr>
        <p:txBody>
          <a:bodyPr wrap="square" rtlCol="0">
            <a:noAutofit/>
          </a:bodyPr>
          <a:lstStyle/>
          <a:p>
            <a:r>
              <a:rPr lang="bo-CN" sz="8000" b="1" cap="all" dirty="0">
                <a:solidFill>
                  <a:schemeClr val="bg1"/>
                </a:solidFill>
                <a:latin typeface="ArialMT"/>
              </a:rPr>
              <a:t>རྒྱལ་རབས་གཉིས་པ། 2</a:t>
            </a:r>
          </a:p>
          <a:p>
            <a:r>
              <a:rPr lang="bo-CN" sz="8000" b="1" i="0" dirty="0">
                <a:solidFill>
                  <a:schemeClr val="bg1"/>
                </a:solidFill>
                <a:effectLst/>
                <a:latin typeface="ArialMT"/>
              </a:rPr>
              <a:t>ཨེ་ལི་ཤའི་ཡ་མཚན་གྱི་</a:t>
            </a:r>
            <a:r>
              <a:rPr lang="en-IN" sz="8000" b="1" i="0" dirty="0">
                <a:solidFill>
                  <a:schemeClr val="bg1"/>
                </a:solidFill>
                <a:effectLst/>
                <a:latin typeface="ArialMT"/>
              </a:rPr>
              <a:t>    </a:t>
            </a:r>
            <a:r>
              <a:rPr lang="bo-CN" sz="8000" b="1" i="0" dirty="0">
                <a:solidFill>
                  <a:schemeClr val="bg1"/>
                </a:solidFill>
                <a:effectLst/>
                <a:latin typeface="ArialMT"/>
              </a:rPr>
              <a:t>མཛད་པ།</a:t>
            </a:r>
            <a:endParaRPr lang="en-ZA" sz="8000" dirty="0">
              <a:solidFill>
                <a:schemeClr val="bg1"/>
              </a:solidFill>
            </a:endParaRPr>
          </a:p>
        </p:txBody>
      </p:sp>
    </p:spTree>
    <p:extLst>
      <p:ext uri="{BB962C8B-B14F-4D97-AF65-F5344CB8AC3E}">
        <p14:creationId xmlns:p14="http://schemas.microsoft.com/office/powerpoint/2010/main" val="326137759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IN" sz="5400" b="1" i="0" u="none" strike="noStrike" baseline="0" dirty="0">
                <a:latin typeface="TimesNewRomanPS-BoldMT"/>
              </a:rPr>
              <a:t>Elisha</a:t>
            </a:r>
          </a:p>
          <a:p>
            <a:pPr algn="l"/>
            <a:r>
              <a:rPr lang="en-US" sz="5400" b="0" i="0" u="none" strike="noStrike" baseline="0" dirty="0">
                <a:latin typeface="TimesNewRomanPSMT"/>
              </a:rPr>
              <a:t>Elisha purifies water in Jericho 2 Kings 2:19-25  </a:t>
            </a:r>
            <a:endParaRPr lang="en-ZA" sz="54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cap="all" dirty="0">
                <a:solidFill>
                  <a:srgbClr val="121212"/>
                </a:solidFill>
                <a:latin typeface="ArialMT"/>
              </a:rPr>
              <a:t>རྒྱལ་རབས་གཉིས་པ། 2</a:t>
            </a:r>
          </a:p>
          <a:p>
            <a:r>
              <a:rPr lang="bo-CN" sz="8000" b="1" i="0" dirty="0">
                <a:solidFill>
                  <a:srgbClr val="121212"/>
                </a:solidFill>
                <a:effectLst/>
                <a:latin typeface="ArialMT"/>
              </a:rPr>
              <a:t>ཨེ་ལི་ཤའི་ཡ་མཚན་གྱི་མཛད་པ།</a:t>
            </a:r>
            <a:endParaRPr lang="en-ZA" sz="8000" dirty="0"/>
          </a:p>
        </p:txBody>
      </p:sp>
      <p:pic>
        <p:nvPicPr>
          <p:cNvPr id="7" name="Audio 6">
            <a:hlinkClick r:id="" action="ppaction://media"/>
            <a:extLst>
              <a:ext uri="{FF2B5EF4-FFF2-40B4-BE49-F238E27FC236}">
                <a16:creationId xmlns:a16="http://schemas.microsoft.com/office/drawing/2014/main" id="{B89B22AB-23CD-D8EA-7D68-6B2A2207CA5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3759221820"/>
      </p:ext>
    </p:extLst>
  </p:cSld>
  <p:clrMapOvr>
    <a:masterClrMapping/>
  </p:clrMapOvr>
  <mc:AlternateContent xmlns:mc="http://schemas.openxmlformats.org/markup-compatibility/2006" xmlns:p14="http://schemas.microsoft.com/office/powerpoint/2010/main">
    <mc:Choice Requires="p14">
      <p:transition spd="slow" p14:dur="2000" advTm="3422"/>
    </mc:Choice>
    <mc:Fallback xmlns="">
      <p:transition spd="slow" advTm="3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CA45B868-2794-94CD-9A61-7EA8F7E5F4F9}"/>
              </a:ext>
            </a:extLst>
          </p:cNvPr>
          <p:cNvPicPr>
            <a:picLocks noChangeAspect="1"/>
          </p:cNvPicPr>
          <p:nvPr/>
        </p:nvPicPr>
        <p:blipFill rotWithShape="1">
          <a:blip r:embed="rId2"/>
          <a:srcRect t="1334"/>
          <a:stretch/>
        </p:blipFill>
        <p:spPr>
          <a:xfrm>
            <a:off x="20" y="1282"/>
            <a:ext cx="12191980" cy="6856718"/>
          </a:xfrm>
          <a:prstGeom prst="rect">
            <a:avLst/>
          </a:prstGeom>
        </p:spPr>
      </p:pic>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sp>
        <p:nvSpPr>
          <p:cNvPr id="8" name="TextBox 7">
            <a:extLst>
              <a:ext uri="{FF2B5EF4-FFF2-40B4-BE49-F238E27FC236}">
                <a16:creationId xmlns:a16="http://schemas.microsoft.com/office/drawing/2014/main" id="{7D4AAE56-EDED-573B-0900-8056AD5D1FA3}"/>
              </a:ext>
            </a:extLst>
          </p:cNvPr>
          <p:cNvSpPr txBox="1"/>
          <p:nvPr/>
        </p:nvSpPr>
        <p:spPr>
          <a:xfrm>
            <a:off x="2406870" y="0"/>
            <a:ext cx="5585663" cy="4199467"/>
          </a:xfrm>
          <a:prstGeom prst="rect">
            <a:avLst/>
          </a:prstGeom>
          <a:noFill/>
        </p:spPr>
        <p:txBody>
          <a:bodyPr wrap="square" rtlCol="0">
            <a:noAutofit/>
          </a:bodyPr>
          <a:lstStyle/>
          <a:p>
            <a:r>
              <a:rPr lang="bo-CN" sz="8000" b="1" cap="all" dirty="0">
                <a:solidFill>
                  <a:schemeClr val="bg1"/>
                </a:solidFill>
                <a:latin typeface="ArialMT"/>
              </a:rPr>
              <a:t>རྒྱལ་རབས་གཉིས་པ། 2</a:t>
            </a:r>
          </a:p>
          <a:p>
            <a:r>
              <a:rPr lang="bo-CN" sz="8000" b="1" i="0" dirty="0">
                <a:solidFill>
                  <a:schemeClr val="bg1"/>
                </a:solidFill>
                <a:effectLst/>
                <a:latin typeface="ArialMT"/>
              </a:rPr>
              <a:t>ཨེ་ལི་ཤའི་ཡ་མཚན་གྱི་</a:t>
            </a:r>
            <a:r>
              <a:rPr lang="en-IN" sz="8000" b="1" i="0" dirty="0">
                <a:solidFill>
                  <a:schemeClr val="bg1"/>
                </a:solidFill>
                <a:effectLst/>
                <a:latin typeface="ArialMT"/>
              </a:rPr>
              <a:t>    </a:t>
            </a:r>
            <a:r>
              <a:rPr lang="bo-CN" sz="8000" b="1" i="0" dirty="0">
                <a:solidFill>
                  <a:schemeClr val="bg1"/>
                </a:solidFill>
                <a:effectLst/>
                <a:latin typeface="ArialMT"/>
              </a:rPr>
              <a:t>མཛད་པ།</a:t>
            </a:r>
            <a:endParaRPr lang="en-ZA" sz="8000" dirty="0">
              <a:solidFill>
                <a:schemeClr val="bg1"/>
              </a:solidFill>
            </a:endParaRPr>
          </a:p>
        </p:txBody>
      </p:sp>
      <p:sp>
        <p:nvSpPr>
          <p:cNvPr id="2" name="TextBox 2">
            <a:extLst>
              <a:ext uri="{FF2B5EF4-FFF2-40B4-BE49-F238E27FC236}">
                <a16:creationId xmlns:a16="http://schemas.microsoft.com/office/drawing/2014/main" id="{7CD19258-3078-1FE0-F380-3483A853FC5E}"/>
              </a:ext>
            </a:extLst>
          </p:cNvPr>
          <p:cNvSpPr txBox="1"/>
          <p:nvPr/>
        </p:nvSpPr>
        <p:spPr>
          <a:xfrm>
            <a:off x="390881" y="6215203"/>
            <a:ext cx="5946140" cy="360045"/>
          </a:xfrm>
          <a:prstGeom prst="rect">
            <a:avLst/>
          </a:prstGeom>
          <a:noFill/>
        </p:spPr>
        <p:txBody>
          <a:bodyPr wrap="square" rtlCol="0">
            <a:spAutoFit/>
          </a:bodyPr>
          <a:lstStyle/>
          <a:p>
            <a:pPr>
              <a:lnSpc>
                <a:spcPct val="107000"/>
              </a:lnSpc>
              <a:spcAft>
                <a:spcPts val="800"/>
              </a:spcAft>
            </a:pPr>
            <a:r>
              <a:rPr lang="en-US" sz="1000" kern="120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Attribution-ShareAlike 4.0 International License</a:t>
            </a:r>
            <a:endParaRPr lang="en-US" sz="1100" kern="10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6979393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latin typeface="Arial" panose="020B0604020202020204" pitchFamily="34" charset="0"/>
              </a:rPr>
              <a:t>19Then the men of the city said to Elisha, “Please note, our lord, that the city’s location is good, as you can see. But the water is bad and the land is unfruitful.”</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19ཡང་གྲོང་ཁྱེར་དེའི་མི་རྣམས་ཀྱིས་ཨེ་ལི་ཤཱ་ལ། བདག་ཅག་གི་ཇོ་བོ་ལགས། གཟིགས་དང་། བདག་ཅག་གི་ཇོ་བོ་ཁྱེད་ཉིད་ཀྱིས་གཟིགས་པ་ལྟར་གྲོང་ཁྱེར་འདི་ཆགས་སའི་ཡུལ་ནི་ལེགས་ནའང་ཆུ་ངན་པའི་སྟབས་ཀྱིས་ས་ཞིང་དུ་འབྲས་བུ་མི་འབྱུང་ངོ་ཞེས་ཞུས་པ་ན། </a:t>
            </a:r>
            <a:endParaRPr lang="en-ZA" sz="1600" dirty="0"/>
          </a:p>
        </p:txBody>
      </p:sp>
      <p:pic>
        <p:nvPicPr>
          <p:cNvPr id="5" name="Audio 4">
            <a:hlinkClick r:id="" action="ppaction://media"/>
            <a:extLst>
              <a:ext uri="{FF2B5EF4-FFF2-40B4-BE49-F238E27FC236}">
                <a16:creationId xmlns:a16="http://schemas.microsoft.com/office/drawing/2014/main" id="{384E1879-7585-A594-8E09-7E628F2D404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2180228365"/>
      </p:ext>
    </p:extLst>
  </p:cSld>
  <p:clrMapOvr>
    <a:masterClrMapping/>
  </p:clrMapOvr>
  <mc:AlternateContent xmlns:mc="http://schemas.openxmlformats.org/markup-compatibility/2006" xmlns:p14="http://schemas.microsoft.com/office/powerpoint/2010/main">
    <mc:Choice Requires="p14">
      <p:transition spd="slow" p14:dur="2000" advTm="14733"/>
    </mc:Choice>
    <mc:Fallback xmlns="">
      <p:transition spd="slow" advTm="1473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A87BB06-CB55-2762-584E-30835FE6D98D}"/>
              </a:ext>
            </a:extLst>
          </p:cNvPr>
          <p:cNvPicPr>
            <a:picLocks noChangeAspect="1"/>
          </p:cNvPicPr>
          <p:nvPr/>
        </p:nvPicPr>
        <p:blipFill>
          <a:blip r:embed="rId2"/>
          <a:stretch>
            <a:fillRect/>
          </a:stretch>
        </p:blipFill>
        <p:spPr>
          <a:xfrm>
            <a:off x="-1" y="0"/>
            <a:ext cx="12191999" cy="7204363"/>
          </a:xfrm>
          <a:prstGeom prst="rect">
            <a:avLst/>
          </a:prstGeom>
        </p:spPr>
      </p:pic>
      <p:sp>
        <p:nvSpPr>
          <p:cNvPr id="5" name="TextBox 4">
            <a:extLst>
              <a:ext uri="{FF2B5EF4-FFF2-40B4-BE49-F238E27FC236}">
                <a16:creationId xmlns:a16="http://schemas.microsoft.com/office/drawing/2014/main" id="{8B51C578-87DD-3AD5-A645-41D87D72C258}"/>
              </a:ext>
            </a:extLst>
          </p:cNvPr>
          <p:cNvSpPr txBox="1"/>
          <p:nvPr/>
        </p:nvSpPr>
        <p:spPr>
          <a:xfrm>
            <a:off x="0" y="1287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:19</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30959021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dirty="0">
                <a:solidFill>
                  <a:srgbClr val="121212"/>
                </a:solidFill>
                <a:latin typeface="ArialMT"/>
              </a:rPr>
              <a:t>20“Bring me a new bowl,” he replied, “and put some salt in it.”</a:t>
            </a:r>
          </a:p>
          <a:p>
            <a:r>
              <a:rPr lang="en-US" sz="4800" dirty="0">
                <a:solidFill>
                  <a:srgbClr val="121212"/>
                </a:solidFill>
                <a:latin typeface="ArialMT"/>
              </a:rPr>
              <a:t>So they brought it to him,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7200" dirty="0">
                <a:solidFill>
                  <a:srgbClr val="121212"/>
                </a:solidFill>
                <a:latin typeface="ArialMT"/>
              </a:rPr>
              <a:t>20ཁོང་གིས་འདི་སྐད་དུ། ང་ལ་བུམ་པ་གསར་པ་ཞིག་ཏུ་ཚྭ་བླུགས་ནས་ཁྱེར་ཤོག་ཅེས་བསྒོས་པ་དང་། དེ་དག་གིས་ཁོང་ལ་དེ་བཞིན་ཕུལ་ཏོ། །</a:t>
            </a:r>
            <a:endParaRPr lang="en-ZA" dirty="0"/>
          </a:p>
        </p:txBody>
      </p:sp>
      <p:pic>
        <p:nvPicPr>
          <p:cNvPr id="7" name="Audio 6">
            <a:hlinkClick r:id="" action="ppaction://media"/>
            <a:extLst>
              <a:ext uri="{FF2B5EF4-FFF2-40B4-BE49-F238E27FC236}">
                <a16:creationId xmlns:a16="http://schemas.microsoft.com/office/drawing/2014/main" id="{31868CF9-F39C-CE7A-8400-BD30281BDB0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1718612039"/>
      </p:ext>
    </p:extLst>
  </p:cSld>
  <p:clrMapOvr>
    <a:masterClrMapping/>
  </p:clrMapOvr>
  <mc:AlternateContent xmlns:mc="http://schemas.openxmlformats.org/markup-compatibility/2006" xmlns:p14="http://schemas.microsoft.com/office/powerpoint/2010/main">
    <mc:Choice Requires="p14">
      <p:transition spd="slow" p14:dur="2000" advTm="10626"/>
    </mc:Choice>
    <mc:Fallback xmlns="">
      <p:transition spd="slow" advTm="10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76CEC18C-3010-BD89-7E88-FED5307D9AC1}"/>
              </a:ext>
            </a:extLst>
          </p:cNvPr>
          <p:cNvPicPr>
            <a:picLocks noChangeAspect="1"/>
          </p:cNvPicPr>
          <p:nvPr/>
        </p:nvPicPr>
        <p:blipFill>
          <a:blip r:embed="rId2"/>
          <a:stretch>
            <a:fillRect/>
          </a:stretch>
        </p:blipFill>
        <p:spPr>
          <a:xfrm>
            <a:off x="0" y="-98818"/>
            <a:ext cx="12192000" cy="6956818"/>
          </a:xfrm>
          <a:prstGeom prst="rect">
            <a:avLst/>
          </a:prstGeom>
        </p:spPr>
      </p:pic>
      <p:sp>
        <p:nvSpPr>
          <p:cNvPr id="5" name="TextBox 4">
            <a:extLst>
              <a:ext uri="{FF2B5EF4-FFF2-40B4-BE49-F238E27FC236}">
                <a16:creationId xmlns:a16="http://schemas.microsoft.com/office/drawing/2014/main" id="{9F6A7E0E-8D7C-FF37-270D-05E9B617386F}"/>
              </a:ext>
            </a:extLst>
          </p:cNvPr>
          <p:cNvSpPr txBox="1"/>
          <p:nvPr/>
        </p:nvSpPr>
        <p:spPr>
          <a:xfrm>
            <a:off x="2830202" y="179589"/>
            <a:ext cx="3386667" cy="584775"/>
          </a:xfrm>
          <a:prstGeom prst="rect">
            <a:avLst/>
          </a:prstGeom>
          <a:noFill/>
        </p:spPr>
        <p:txBody>
          <a:bodyPr wrap="square" rtlCol="0">
            <a:spAutoFit/>
          </a:bodyPr>
          <a:lstStyle/>
          <a:p>
            <a:pPr algn="ctr"/>
            <a:r>
              <a:rPr lang="bo-CN" sz="3200" b="1" cap="all" dirty="0">
                <a:solidFill>
                  <a:schemeClr val="bg1"/>
                </a:solidFill>
                <a:latin typeface="ArialMT"/>
              </a:rPr>
              <a:t>རྒྱལ་རབས་གཉིས་པ། 2</a:t>
            </a:r>
            <a:r>
              <a:rPr lang="en-I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rPr>
              <a:t>:20</a:t>
            </a:r>
            <a:endParaRPr lang="bo-CN" sz="3200" b="1" cap="all" dirty="0">
              <a:solidFill>
                <a:schemeClr val="bg1"/>
              </a:solidFill>
              <a:latin typeface="Microsoft Himalaya" panose="01010100010101010101" pitchFamily="2" charset="0"/>
              <a:ea typeface="Microsoft Himalaya" panose="01010100010101010101" pitchFamily="2" charset="0"/>
              <a:cs typeface="Microsoft Himalaya" panose="01010100010101010101" pitchFamily="2" charset="0"/>
            </a:endParaRPr>
          </a:p>
        </p:txBody>
      </p:sp>
    </p:spTree>
    <p:extLst>
      <p:ext uri="{BB962C8B-B14F-4D97-AF65-F5344CB8AC3E}">
        <p14:creationId xmlns:p14="http://schemas.microsoft.com/office/powerpoint/2010/main" val="21660981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dirty="0">
                <a:solidFill>
                  <a:srgbClr val="121212"/>
                </a:solidFill>
                <a:latin typeface="ArialMT"/>
              </a:rPr>
              <a:t>21and Elisha went out to the spring, cast the salt into it, and said, “This is what the Lord says: ‘I have healed this water. No longer will it cause death or unfruitfulness.’”</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dirty="0">
                <a:solidFill>
                  <a:srgbClr val="121212"/>
                </a:solidFill>
                <a:latin typeface="ArialMT"/>
              </a:rPr>
              <a:t>21དེ་ནས་ཁོང་ཕྱི་རོལ་ཏུ་ཆུ་མིག་གི་རྩར་ཕེབས་ནས་དེའི་ནང་དུ་ཚྭ་འདེབས་བཞིན་འདི་སྐད་དུ། དཀོན་མཆོག་ཡ་ཝཱེས་འདི་ལྟར་གསུངས་ཏེ། ངས་ཆུ་འདི་གསོས་པ་ཡིན། འདི་ནས་ཕྱིན་ཆད་མི་འཆི་བའམ་སྟོན་ཐོག་མི་འབྱུང་བར་མི་འགྱུར་ཞེས་གསུངས་པ་དང་། </a:t>
            </a:r>
            <a:endParaRPr lang="en-ZA" dirty="0"/>
          </a:p>
        </p:txBody>
      </p:sp>
      <p:pic>
        <p:nvPicPr>
          <p:cNvPr id="5" name="Audio 4">
            <a:hlinkClick r:id="" action="ppaction://media"/>
            <a:extLst>
              <a:ext uri="{FF2B5EF4-FFF2-40B4-BE49-F238E27FC236}">
                <a16:creationId xmlns:a16="http://schemas.microsoft.com/office/drawing/2014/main" id="{74DDAC96-31F8-AA62-CE96-C86BED4A454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18750" t="-118750" r="-118750" b="-118750"/>
          <a:stretch>
            <a:fillRect/>
          </a:stretch>
        </p:blipFill>
        <p:spPr>
          <a:xfrm>
            <a:off x="10052304" y="4718304"/>
            <a:ext cx="2057400" cy="2057400"/>
          </a:xfrm>
          <a:prstGeom prst="ellipse">
            <a:avLst/>
          </a:prstGeom>
        </p:spPr>
      </p:pic>
    </p:spTree>
    <p:extLst>
      <p:ext uri="{BB962C8B-B14F-4D97-AF65-F5344CB8AC3E}">
        <p14:creationId xmlns:p14="http://schemas.microsoft.com/office/powerpoint/2010/main" val="665805102"/>
      </p:ext>
    </p:extLst>
  </p:cSld>
  <p:clrMapOvr>
    <a:masterClrMapping/>
  </p:clrMapOvr>
  <mc:AlternateContent xmlns:mc="http://schemas.openxmlformats.org/markup-compatibility/2006" xmlns:p14="http://schemas.microsoft.com/office/powerpoint/2010/main">
    <mc:Choice Requires="p14">
      <p:transition spd="slow" p14:dur="2000" advTm="16073"/>
    </mc:Choice>
    <mc:Fallback xmlns="">
      <p:transition spd="slow" advTm="16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1715</TotalTime>
  <Words>869</Words>
  <Application>Microsoft Office PowerPoint</Application>
  <PresentationFormat>Widescreen</PresentationFormat>
  <Paragraphs>50</Paragraphs>
  <Slides>18</Slides>
  <Notes>1</Notes>
  <HiddenSlides>0</HiddenSlides>
  <MMClips>9</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18</vt:i4>
      </vt:variant>
    </vt:vector>
  </HeadingPairs>
  <TitlesOfParts>
    <vt:vector size="30" baseType="lpstr">
      <vt:lpstr>Aptos</vt:lpstr>
      <vt:lpstr>Arial</vt:lpstr>
      <vt:lpstr>ArialMT</vt:lpstr>
      <vt:lpstr>Calibri</vt:lpstr>
      <vt:lpstr>Calibri Light</vt:lpstr>
      <vt:lpstr>Microsoft Himalaya</vt:lpstr>
      <vt:lpstr>PT Serif</vt:lpstr>
      <vt:lpstr>Symbol</vt:lpstr>
      <vt:lpstr>Times New Roman</vt:lpstr>
      <vt:lpstr>TimesNewRomanPS-BoldMT</vt:lpstr>
      <vt:lpstr>TimesNewRomanPSMT</vt:lpstr>
      <vt:lpstr>Office Theme</vt:lpstr>
      <vt:lpstr>22-1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12</cp:revision>
  <dcterms:created xsi:type="dcterms:W3CDTF">2021-07-20T09:23:46Z</dcterms:created>
  <dcterms:modified xsi:type="dcterms:W3CDTF">2024-07-16T04:14:38Z</dcterms:modified>
</cp:coreProperties>
</file>