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70" r:id="rId6"/>
    <p:sldId id="484" r:id="rId7"/>
    <p:sldId id="471" r:id="rId8"/>
    <p:sldId id="473" r:id="rId9"/>
    <p:sldId id="472" r:id="rId10"/>
    <p:sldId id="485" r:id="rId11"/>
    <p:sldId id="474" r:id="rId12"/>
    <p:sldId id="475" r:id="rId13"/>
    <p:sldId id="476" r:id="rId14"/>
    <p:sldId id="477" r:id="rId15"/>
    <p:sldId id="478" r:id="rId16"/>
    <p:sldId id="479" r:id="rId17"/>
    <p:sldId id="440" r:id="rId18"/>
    <p:sldId id="480" r:id="rId19"/>
    <p:sldId id="481" r:id="rId20"/>
    <p:sldId id="482" r:id="rId21"/>
    <p:sldId id="441" r:id="rId22"/>
    <p:sldId id="442" r:id="rId23"/>
    <p:sldId id="443" r:id="rId24"/>
    <p:sldId id="444" r:id="rId25"/>
    <p:sldId id="445" r:id="rId26"/>
    <p:sldId id="446" r:id="rId27"/>
    <p:sldId id="447" r:id="rId28"/>
    <p:sldId id="448" r:id="rId29"/>
    <p:sldId id="449" r:id="rId30"/>
    <p:sldId id="452" r:id="rId31"/>
    <p:sldId id="451" r:id="rId32"/>
    <p:sldId id="450" r:id="rId33"/>
    <p:sldId id="453" r:id="rId34"/>
    <p:sldId id="45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EBF66-6E27-498D-9760-2D8ED3E74CF3}" v="2" dt="2024-07-16T04:09:04.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9" autoAdjust="0"/>
    <p:restoredTop sz="76848" autoAdjust="0"/>
  </p:normalViewPr>
  <p:slideViewPr>
    <p:cSldViewPr snapToGrid="0">
      <p:cViewPr varScale="1">
        <p:scale>
          <a:sx n="68" d="100"/>
          <a:sy n="68" d="100"/>
        </p:scale>
        <p:origin x="7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35CA74A-D3EE-4118-AF26-06884049D5DD}"/>
    <pc:docChg chg="modSld">
      <pc:chgData name="Leonie Smith" userId="fed1330f33f5650e" providerId="LiveId" clId="{935CA74A-D3EE-4118-AF26-06884049D5DD}" dt="2023-12-06T02:18:53.301" v="79" actId="20577"/>
      <pc:docMkLst>
        <pc:docMk/>
      </pc:docMkLst>
      <pc:sldChg chg="addSp delSp modSp mod modTransition modAnim">
        <pc:chgData name="Leonie Smith" userId="fed1330f33f5650e" providerId="LiveId" clId="{935CA74A-D3EE-4118-AF26-06884049D5DD}" dt="2023-12-01T07:23:47.957" v="8"/>
        <pc:sldMkLst>
          <pc:docMk/>
          <pc:sldMk cId="3759221820" sldId="439"/>
        </pc:sldMkLst>
        <pc:picChg chg="del">
          <ac:chgData name="Leonie Smith" userId="fed1330f33f5650e" providerId="LiveId" clId="{935CA74A-D3EE-4118-AF26-06884049D5DD}" dt="2023-12-01T07:23:39.569" v="7"/>
          <ac:picMkLst>
            <pc:docMk/>
            <pc:sldMk cId="3759221820" sldId="439"/>
            <ac:picMk id="2" creationId="{41176629-8FAE-7E22-A142-9D25BEEEDB29}"/>
          </ac:picMkLst>
        </pc:picChg>
        <pc:picChg chg="add del mod">
          <ac:chgData name="Leonie Smith" userId="fed1330f33f5650e" providerId="LiveId" clId="{935CA74A-D3EE-4118-AF26-06884049D5DD}" dt="2023-12-01T07:23:47.957" v="8"/>
          <ac:picMkLst>
            <pc:docMk/>
            <pc:sldMk cId="3759221820" sldId="439"/>
            <ac:picMk id="7" creationId="{C2F95CD4-17ED-1368-53DE-813096500BE4}"/>
          </ac:picMkLst>
        </pc:picChg>
        <pc:picChg chg="add mod">
          <ac:chgData name="Leonie Smith" userId="fed1330f33f5650e" providerId="LiveId" clId="{935CA74A-D3EE-4118-AF26-06884049D5DD}" dt="2023-12-01T07:23:47.957" v="8"/>
          <ac:picMkLst>
            <pc:docMk/>
            <pc:sldMk cId="3759221820" sldId="439"/>
            <ac:picMk id="8" creationId="{6653455C-EB01-8756-212B-2E146A8DF46F}"/>
          </ac:picMkLst>
        </pc:picChg>
      </pc:sldChg>
      <pc:sldChg chg="addSp delSp modSp mod modTransition modAnim">
        <pc:chgData name="Leonie Smith" userId="fed1330f33f5650e" providerId="LiveId" clId="{935CA74A-D3EE-4118-AF26-06884049D5DD}" dt="2023-12-01T07:27:18.777" v="32"/>
        <pc:sldMkLst>
          <pc:docMk/>
          <pc:sldMk cId="923867738" sldId="440"/>
        </pc:sldMkLst>
        <pc:picChg chg="del">
          <ac:chgData name="Leonie Smith" userId="fed1330f33f5650e" providerId="LiveId" clId="{935CA74A-D3EE-4118-AF26-06884049D5DD}" dt="2023-12-01T07:27:02.365" v="31"/>
          <ac:picMkLst>
            <pc:docMk/>
            <pc:sldMk cId="923867738" sldId="440"/>
            <ac:picMk id="3" creationId="{34B33324-51F1-8CE2-9071-72CCE185720C}"/>
          </ac:picMkLst>
        </pc:picChg>
        <pc:picChg chg="add del mod">
          <ac:chgData name="Leonie Smith" userId="fed1330f33f5650e" providerId="LiveId" clId="{935CA74A-D3EE-4118-AF26-06884049D5DD}" dt="2023-12-01T07:27:18.777" v="32"/>
          <ac:picMkLst>
            <pc:docMk/>
            <pc:sldMk cId="923867738" sldId="440"/>
            <ac:picMk id="5" creationId="{B45CC7FD-D6BE-FCAA-60C0-9FBFEA4DBF6B}"/>
          </ac:picMkLst>
        </pc:picChg>
        <pc:picChg chg="add mod">
          <ac:chgData name="Leonie Smith" userId="fed1330f33f5650e" providerId="LiveId" clId="{935CA74A-D3EE-4118-AF26-06884049D5DD}" dt="2023-12-01T07:27:18.777" v="32"/>
          <ac:picMkLst>
            <pc:docMk/>
            <pc:sldMk cId="923867738" sldId="440"/>
            <ac:picMk id="7" creationId="{F412071B-FCDB-9F94-2E1D-3FAEF90FA202}"/>
          </ac:picMkLst>
        </pc:picChg>
      </pc:sldChg>
      <pc:sldChg chg="addSp delSp modSp mod modTransition modAnim">
        <pc:chgData name="Leonie Smith" userId="fed1330f33f5650e" providerId="LiveId" clId="{935CA74A-D3EE-4118-AF26-06884049D5DD}" dt="2023-12-01T07:28:36.422" v="41"/>
        <pc:sldMkLst>
          <pc:docMk/>
          <pc:sldMk cId="3676245138" sldId="441"/>
        </pc:sldMkLst>
        <pc:picChg chg="add del mod">
          <ac:chgData name="Leonie Smith" userId="fed1330f33f5650e" providerId="LiveId" clId="{935CA74A-D3EE-4118-AF26-06884049D5DD}" dt="2023-12-01T07:28:04.104" v="38"/>
          <ac:picMkLst>
            <pc:docMk/>
            <pc:sldMk cId="3676245138" sldId="441"/>
            <ac:picMk id="3" creationId="{F3C1AF5F-E391-5BEE-D88B-E3FD599AB329}"/>
          </ac:picMkLst>
        </pc:picChg>
        <pc:picChg chg="add del mod">
          <ac:chgData name="Leonie Smith" userId="fed1330f33f5650e" providerId="LiveId" clId="{935CA74A-D3EE-4118-AF26-06884049D5DD}" dt="2023-12-01T07:28:15.599" v="40"/>
          <ac:picMkLst>
            <pc:docMk/>
            <pc:sldMk cId="3676245138" sldId="441"/>
            <ac:picMk id="5" creationId="{92811C5F-C891-9278-D41C-7EAD71E56EA4}"/>
          </ac:picMkLst>
        </pc:picChg>
        <pc:picChg chg="del">
          <ac:chgData name="Leonie Smith" userId="fed1330f33f5650e" providerId="LiveId" clId="{935CA74A-D3EE-4118-AF26-06884049D5DD}" dt="2023-12-01T07:27:52.682" v="37"/>
          <ac:picMkLst>
            <pc:docMk/>
            <pc:sldMk cId="3676245138" sldId="441"/>
            <ac:picMk id="7" creationId="{F3C2909B-DBC1-48C6-8C06-5E33C61EDB7B}"/>
          </ac:picMkLst>
        </pc:picChg>
        <pc:picChg chg="add del mod ord">
          <ac:chgData name="Leonie Smith" userId="fed1330f33f5650e" providerId="LiveId" clId="{935CA74A-D3EE-4118-AF26-06884049D5DD}" dt="2023-12-01T07:28:36.422" v="41"/>
          <ac:picMkLst>
            <pc:docMk/>
            <pc:sldMk cId="3676245138" sldId="441"/>
            <ac:picMk id="10" creationId="{3D2956C6-201E-9ED8-3F14-30712839549D}"/>
          </ac:picMkLst>
        </pc:picChg>
        <pc:picChg chg="add mod">
          <ac:chgData name="Leonie Smith" userId="fed1330f33f5650e" providerId="LiveId" clId="{935CA74A-D3EE-4118-AF26-06884049D5DD}" dt="2023-12-01T07:28:36.422" v="41"/>
          <ac:picMkLst>
            <pc:docMk/>
            <pc:sldMk cId="3676245138" sldId="441"/>
            <ac:picMk id="11" creationId="{1A6E282F-F6F7-88BA-C361-360BBB62B89C}"/>
          </ac:picMkLst>
        </pc:picChg>
      </pc:sldChg>
      <pc:sldChg chg="addSp delSp modSp mod modTransition modAnim">
        <pc:chgData name="Leonie Smith" userId="fed1330f33f5650e" providerId="LiveId" clId="{935CA74A-D3EE-4118-AF26-06884049D5DD}" dt="2023-12-01T07:29:03.157" v="44"/>
        <pc:sldMkLst>
          <pc:docMk/>
          <pc:sldMk cId="3095902142" sldId="443"/>
        </pc:sldMkLst>
        <pc:picChg chg="add del mod">
          <ac:chgData name="Leonie Smith" userId="fed1330f33f5650e" providerId="LiveId" clId="{935CA74A-D3EE-4118-AF26-06884049D5DD}" dt="2023-12-01T07:29:03.157" v="44"/>
          <ac:picMkLst>
            <pc:docMk/>
            <pc:sldMk cId="3095902142" sldId="443"/>
            <ac:picMk id="3" creationId="{0E63C299-3A21-A1ED-B390-189BC1A3D0AB}"/>
          </ac:picMkLst>
        </pc:picChg>
        <pc:picChg chg="add mod">
          <ac:chgData name="Leonie Smith" userId="fed1330f33f5650e" providerId="LiveId" clId="{935CA74A-D3EE-4118-AF26-06884049D5DD}" dt="2023-12-01T07:29:03.157" v="44"/>
          <ac:picMkLst>
            <pc:docMk/>
            <pc:sldMk cId="3095902142" sldId="443"/>
            <ac:picMk id="5" creationId="{175B23BD-BEA6-2954-21A4-5F61490CBE55}"/>
          </ac:picMkLst>
        </pc:picChg>
        <pc:picChg chg="del">
          <ac:chgData name="Leonie Smith" userId="fed1330f33f5650e" providerId="LiveId" clId="{935CA74A-D3EE-4118-AF26-06884049D5DD}" dt="2023-12-01T07:28:44.652" v="43"/>
          <ac:picMkLst>
            <pc:docMk/>
            <pc:sldMk cId="3095902142" sldId="443"/>
            <ac:picMk id="7" creationId="{F976843A-3401-BBCD-9251-B38C0B46F564}"/>
          </ac:picMkLst>
        </pc:picChg>
      </pc:sldChg>
      <pc:sldChg chg="addSp delSp modSp mod modTransition modAnim">
        <pc:chgData name="Leonie Smith" userId="fed1330f33f5650e" providerId="LiveId" clId="{935CA74A-D3EE-4118-AF26-06884049D5DD}" dt="2023-12-01T07:29:23.246" v="47"/>
        <pc:sldMkLst>
          <pc:docMk/>
          <pc:sldMk cId="2166098122" sldId="445"/>
        </pc:sldMkLst>
        <pc:picChg chg="del">
          <ac:chgData name="Leonie Smith" userId="fed1330f33f5650e" providerId="LiveId" clId="{935CA74A-D3EE-4118-AF26-06884049D5DD}" dt="2023-12-01T07:29:09.194" v="46"/>
          <ac:picMkLst>
            <pc:docMk/>
            <pc:sldMk cId="2166098122" sldId="445"/>
            <ac:picMk id="3" creationId="{9C5478F8-236E-D514-1CE7-B63F9D66A75C}"/>
          </ac:picMkLst>
        </pc:picChg>
        <pc:picChg chg="add del mod">
          <ac:chgData name="Leonie Smith" userId="fed1330f33f5650e" providerId="LiveId" clId="{935CA74A-D3EE-4118-AF26-06884049D5DD}" dt="2023-12-01T07:29:23.246" v="47"/>
          <ac:picMkLst>
            <pc:docMk/>
            <pc:sldMk cId="2166098122" sldId="445"/>
            <ac:picMk id="5" creationId="{EAE49551-6EC1-15BB-CF08-52AC0938FDB1}"/>
          </ac:picMkLst>
        </pc:picChg>
        <pc:picChg chg="add mod">
          <ac:chgData name="Leonie Smith" userId="fed1330f33f5650e" providerId="LiveId" clId="{935CA74A-D3EE-4118-AF26-06884049D5DD}" dt="2023-12-01T07:29:23.246" v="47"/>
          <ac:picMkLst>
            <pc:docMk/>
            <pc:sldMk cId="2166098122" sldId="445"/>
            <ac:picMk id="7" creationId="{F7918B7C-9E9B-D6DA-1A6B-508338E342DB}"/>
          </ac:picMkLst>
        </pc:picChg>
      </pc:sldChg>
      <pc:sldChg chg="addSp delSp modSp mod modTransition modAnim">
        <pc:chgData name="Leonie Smith" userId="fed1330f33f5650e" providerId="LiveId" clId="{935CA74A-D3EE-4118-AF26-06884049D5DD}" dt="2023-12-01T07:30:00.049" v="53"/>
        <pc:sldMkLst>
          <pc:docMk/>
          <pc:sldMk cId="2422728137" sldId="447"/>
        </pc:sldMkLst>
        <pc:picChg chg="add del mod">
          <ac:chgData name="Leonie Smith" userId="fed1330f33f5650e" providerId="LiveId" clId="{935CA74A-D3EE-4118-AF26-06884049D5DD}" dt="2023-12-01T07:29:41.451" v="50"/>
          <ac:picMkLst>
            <pc:docMk/>
            <pc:sldMk cId="2422728137" sldId="447"/>
            <ac:picMk id="3" creationId="{D7E1B53F-7743-1754-2CF0-A8C628FED29B}"/>
          </ac:picMkLst>
        </pc:picChg>
        <pc:picChg chg="del">
          <ac:chgData name="Leonie Smith" userId="fed1330f33f5650e" providerId="LiveId" clId="{935CA74A-D3EE-4118-AF26-06884049D5DD}" dt="2023-12-01T07:29:32.723" v="49"/>
          <ac:picMkLst>
            <pc:docMk/>
            <pc:sldMk cId="2422728137" sldId="447"/>
            <ac:picMk id="5" creationId="{48F80968-50F1-8427-FC15-2A6EBD6A9A01}"/>
          </ac:picMkLst>
        </pc:picChg>
        <pc:picChg chg="add del mod">
          <ac:chgData name="Leonie Smith" userId="fed1330f33f5650e" providerId="LiveId" clId="{935CA74A-D3EE-4118-AF26-06884049D5DD}" dt="2023-12-01T07:29:44.568" v="52"/>
          <ac:picMkLst>
            <pc:docMk/>
            <pc:sldMk cId="2422728137" sldId="447"/>
            <ac:picMk id="7" creationId="{21D15825-B773-08AC-F666-D82730DBAC4C}"/>
          </ac:picMkLst>
        </pc:picChg>
        <pc:picChg chg="add del mod ord">
          <ac:chgData name="Leonie Smith" userId="fed1330f33f5650e" providerId="LiveId" clId="{935CA74A-D3EE-4118-AF26-06884049D5DD}" dt="2023-12-01T07:30:00.049" v="53"/>
          <ac:picMkLst>
            <pc:docMk/>
            <pc:sldMk cId="2422728137" sldId="447"/>
            <ac:picMk id="10" creationId="{7635B781-2515-DC5C-DB6D-13C98D275FEC}"/>
          </ac:picMkLst>
        </pc:picChg>
        <pc:picChg chg="add mod">
          <ac:chgData name="Leonie Smith" userId="fed1330f33f5650e" providerId="LiveId" clId="{935CA74A-D3EE-4118-AF26-06884049D5DD}" dt="2023-12-01T07:30:00.049" v="53"/>
          <ac:picMkLst>
            <pc:docMk/>
            <pc:sldMk cId="2422728137" sldId="447"/>
            <ac:picMk id="11" creationId="{F42512AB-F53A-C79B-3738-5FB4B88FCEC8}"/>
          </ac:picMkLst>
        </pc:picChg>
      </pc:sldChg>
      <pc:sldChg chg="addSp delSp modSp mod modTransition modAnim">
        <pc:chgData name="Leonie Smith" userId="fed1330f33f5650e" providerId="LiveId" clId="{935CA74A-D3EE-4118-AF26-06884049D5DD}" dt="2023-12-01T07:31:09.147" v="59"/>
        <pc:sldMkLst>
          <pc:docMk/>
          <pc:sldMk cId="4160448636" sldId="449"/>
        </pc:sldMkLst>
        <pc:picChg chg="del">
          <ac:chgData name="Leonie Smith" userId="fed1330f33f5650e" providerId="LiveId" clId="{935CA74A-D3EE-4118-AF26-06884049D5DD}" dt="2023-12-01T07:30:23.989" v="55"/>
          <ac:picMkLst>
            <pc:docMk/>
            <pc:sldMk cId="4160448636" sldId="449"/>
            <ac:picMk id="3" creationId="{C1A68C4B-27E0-686A-6748-1D0124B1E882}"/>
          </ac:picMkLst>
        </pc:picChg>
        <pc:picChg chg="add del mod">
          <ac:chgData name="Leonie Smith" userId="fed1330f33f5650e" providerId="LiveId" clId="{935CA74A-D3EE-4118-AF26-06884049D5DD}" dt="2023-12-01T07:30:38.720" v="56"/>
          <ac:picMkLst>
            <pc:docMk/>
            <pc:sldMk cId="4160448636" sldId="449"/>
            <ac:picMk id="5" creationId="{D8A3403E-A803-435B-B5C3-6E2F1C62BC1E}"/>
          </ac:picMkLst>
        </pc:picChg>
        <pc:picChg chg="add del mod">
          <ac:chgData name="Leonie Smith" userId="fed1330f33f5650e" providerId="LiveId" clId="{935CA74A-D3EE-4118-AF26-06884049D5DD}" dt="2023-12-01T07:30:47.017" v="58"/>
          <ac:picMkLst>
            <pc:docMk/>
            <pc:sldMk cId="4160448636" sldId="449"/>
            <ac:picMk id="7" creationId="{E8CA056A-E30C-B34E-23C2-3B68FE83531B}"/>
          </ac:picMkLst>
        </pc:picChg>
        <pc:picChg chg="add del mod ord">
          <ac:chgData name="Leonie Smith" userId="fed1330f33f5650e" providerId="LiveId" clId="{935CA74A-D3EE-4118-AF26-06884049D5DD}" dt="2023-12-01T07:31:09.147" v="59"/>
          <ac:picMkLst>
            <pc:docMk/>
            <pc:sldMk cId="4160448636" sldId="449"/>
            <ac:picMk id="10" creationId="{30F385B8-38C8-54B1-8539-B47CDCCD5529}"/>
          </ac:picMkLst>
        </pc:picChg>
        <pc:picChg chg="add mod">
          <ac:chgData name="Leonie Smith" userId="fed1330f33f5650e" providerId="LiveId" clId="{935CA74A-D3EE-4118-AF26-06884049D5DD}" dt="2023-12-01T07:31:09.147" v="59"/>
          <ac:picMkLst>
            <pc:docMk/>
            <pc:sldMk cId="4160448636" sldId="449"/>
            <ac:picMk id="11" creationId="{E3F66A6F-6A73-A6EF-C391-332D7BBC5683}"/>
          </ac:picMkLst>
        </pc:picChg>
      </pc:sldChg>
      <pc:sldChg chg="addSp delSp modSp mod modTransition modAnim">
        <pc:chgData name="Leonie Smith" userId="fed1330f33f5650e" providerId="LiveId" clId="{935CA74A-D3EE-4118-AF26-06884049D5DD}" dt="2023-12-01T07:31:40.666" v="62"/>
        <pc:sldMkLst>
          <pc:docMk/>
          <pc:sldMk cId="3386340796" sldId="451"/>
        </pc:sldMkLst>
        <pc:picChg chg="add del mod">
          <ac:chgData name="Leonie Smith" userId="fed1330f33f5650e" providerId="LiveId" clId="{935CA74A-D3EE-4118-AF26-06884049D5DD}" dt="2023-12-01T07:31:40.666" v="62"/>
          <ac:picMkLst>
            <pc:docMk/>
            <pc:sldMk cId="3386340796" sldId="451"/>
            <ac:picMk id="3" creationId="{B804E160-1DA9-8046-FD17-5511F1818CEC}"/>
          </ac:picMkLst>
        </pc:picChg>
        <pc:picChg chg="del">
          <ac:chgData name="Leonie Smith" userId="fed1330f33f5650e" providerId="LiveId" clId="{935CA74A-D3EE-4118-AF26-06884049D5DD}" dt="2023-12-01T07:31:18.682" v="61"/>
          <ac:picMkLst>
            <pc:docMk/>
            <pc:sldMk cId="3386340796" sldId="451"/>
            <ac:picMk id="5" creationId="{F4B4DA13-4D1C-7C7B-A25A-7BD447F40A64}"/>
          </ac:picMkLst>
        </pc:picChg>
        <pc:picChg chg="add mod">
          <ac:chgData name="Leonie Smith" userId="fed1330f33f5650e" providerId="LiveId" clId="{935CA74A-D3EE-4118-AF26-06884049D5DD}" dt="2023-12-01T07:31:40.666" v="62"/>
          <ac:picMkLst>
            <pc:docMk/>
            <pc:sldMk cId="3386340796" sldId="451"/>
            <ac:picMk id="7" creationId="{8D13420A-F4E6-4107-6BA4-B572FD4FC340}"/>
          </ac:picMkLst>
        </pc:picChg>
      </pc:sldChg>
      <pc:sldChg chg="addSp delSp modSp mod modTransition modAnim">
        <pc:chgData name="Leonie Smith" userId="fed1330f33f5650e" providerId="LiveId" clId="{935CA74A-D3EE-4118-AF26-06884049D5DD}" dt="2023-12-01T07:32:03.672" v="65"/>
        <pc:sldMkLst>
          <pc:docMk/>
          <pc:sldMk cId="283334129" sldId="453"/>
        </pc:sldMkLst>
        <pc:picChg chg="del">
          <ac:chgData name="Leonie Smith" userId="fed1330f33f5650e" providerId="LiveId" clId="{935CA74A-D3EE-4118-AF26-06884049D5DD}" dt="2023-12-01T07:31:49.039" v="64"/>
          <ac:picMkLst>
            <pc:docMk/>
            <pc:sldMk cId="283334129" sldId="453"/>
            <ac:picMk id="2" creationId="{354A6DBC-EB78-6DFD-AA54-ED4AD51117D3}"/>
          </ac:picMkLst>
        </pc:picChg>
        <pc:picChg chg="add del mod">
          <ac:chgData name="Leonie Smith" userId="fed1330f33f5650e" providerId="LiveId" clId="{935CA74A-D3EE-4118-AF26-06884049D5DD}" dt="2023-12-01T07:32:03.672" v="65"/>
          <ac:picMkLst>
            <pc:docMk/>
            <pc:sldMk cId="283334129" sldId="453"/>
            <ac:picMk id="5" creationId="{9E434241-99FC-DE4E-F03E-DA719BEBF3B8}"/>
          </ac:picMkLst>
        </pc:picChg>
        <pc:picChg chg="add mod">
          <ac:chgData name="Leonie Smith" userId="fed1330f33f5650e" providerId="LiveId" clId="{935CA74A-D3EE-4118-AF26-06884049D5DD}" dt="2023-12-01T07:32:03.672" v="65"/>
          <ac:picMkLst>
            <pc:docMk/>
            <pc:sldMk cId="283334129" sldId="453"/>
            <ac:picMk id="7" creationId="{6B05CFAE-E649-784A-CFA4-7B5E59FAD490}"/>
          </ac:picMkLst>
        </pc:picChg>
      </pc:sldChg>
      <pc:sldChg chg="addSp delSp modSp mod modTransition modAnim modNotesTx">
        <pc:chgData name="Leonie Smith" userId="fed1330f33f5650e" providerId="LiveId" clId="{935CA74A-D3EE-4118-AF26-06884049D5DD}" dt="2023-12-06T02:18:53.301" v="79" actId="20577"/>
        <pc:sldMkLst>
          <pc:docMk/>
          <pc:sldMk cId="3596600315" sldId="468"/>
        </pc:sldMkLst>
        <pc:spChg chg="mod">
          <ac:chgData name="Leonie Smith" userId="fed1330f33f5650e" providerId="LiveId" clId="{935CA74A-D3EE-4118-AF26-06884049D5DD}" dt="2023-12-06T02:18:37.126" v="66" actId="1076"/>
          <ac:spMkLst>
            <pc:docMk/>
            <pc:sldMk cId="3596600315" sldId="468"/>
            <ac:spMk id="3" creationId="{0162BEE1-134B-8B70-2BB8-9226F1DF1614}"/>
          </ac:spMkLst>
        </pc:spChg>
        <pc:picChg chg="del">
          <ac:chgData name="Leonie Smith" userId="fed1330f33f5650e" providerId="LiveId" clId="{935CA74A-D3EE-4118-AF26-06884049D5DD}" dt="2023-12-01T07:22:40.507" v="1"/>
          <ac:picMkLst>
            <pc:docMk/>
            <pc:sldMk cId="3596600315" sldId="468"/>
            <ac:picMk id="5" creationId="{63BC9D10-DC26-9F17-2A7D-DE8EE350B566}"/>
          </ac:picMkLst>
        </pc:picChg>
        <pc:picChg chg="add del mod">
          <ac:chgData name="Leonie Smith" userId="fed1330f33f5650e" providerId="LiveId" clId="{935CA74A-D3EE-4118-AF26-06884049D5DD}" dt="2023-12-01T07:22:48.333" v="2"/>
          <ac:picMkLst>
            <pc:docMk/>
            <pc:sldMk cId="3596600315" sldId="468"/>
            <ac:picMk id="6" creationId="{EAB2EC7A-1670-89F0-2A70-E904900BB2FF}"/>
          </ac:picMkLst>
        </pc:picChg>
        <pc:picChg chg="add del mod">
          <ac:chgData name="Leonie Smith" userId="fed1330f33f5650e" providerId="LiveId" clId="{935CA74A-D3EE-4118-AF26-06884049D5DD}" dt="2023-12-01T07:22:52.361" v="4"/>
          <ac:picMkLst>
            <pc:docMk/>
            <pc:sldMk cId="3596600315" sldId="468"/>
            <ac:picMk id="7" creationId="{78BD336D-FE2E-2979-D17A-2462F7F94165}"/>
          </ac:picMkLst>
        </pc:picChg>
        <pc:picChg chg="add del mod ord">
          <ac:chgData name="Leonie Smith" userId="fed1330f33f5650e" providerId="LiveId" clId="{935CA74A-D3EE-4118-AF26-06884049D5DD}" dt="2023-12-01T07:22:59.350" v="5"/>
          <ac:picMkLst>
            <pc:docMk/>
            <pc:sldMk cId="3596600315" sldId="468"/>
            <ac:picMk id="10" creationId="{1DFDD957-5D3C-6CA0-4241-0E3304688C2C}"/>
          </ac:picMkLst>
        </pc:picChg>
        <pc:picChg chg="add mod">
          <ac:chgData name="Leonie Smith" userId="fed1330f33f5650e" providerId="LiveId" clId="{935CA74A-D3EE-4118-AF26-06884049D5DD}" dt="2023-12-01T07:22:59.350" v="5"/>
          <ac:picMkLst>
            <pc:docMk/>
            <pc:sldMk cId="3596600315" sldId="468"/>
            <ac:picMk id="11" creationId="{F428101D-F41F-965E-EDB9-E76B4C134BF7}"/>
          </ac:picMkLst>
        </pc:picChg>
      </pc:sldChg>
      <pc:sldChg chg="addSp delSp modSp mod modTransition modAnim">
        <pc:chgData name="Leonie Smith" userId="fed1330f33f5650e" providerId="LiveId" clId="{935CA74A-D3EE-4118-AF26-06884049D5DD}" dt="2023-12-01T07:24:07.606" v="11"/>
        <pc:sldMkLst>
          <pc:docMk/>
          <pc:sldMk cId="4206826359" sldId="470"/>
        </pc:sldMkLst>
        <pc:picChg chg="add del mod">
          <ac:chgData name="Leonie Smith" userId="fed1330f33f5650e" providerId="LiveId" clId="{935CA74A-D3EE-4118-AF26-06884049D5DD}" dt="2023-12-01T07:24:07.606" v="11"/>
          <ac:picMkLst>
            <pc:docMk/>
            <pc:sldMk cId="4206826359" sldId="470"/>
            <ac:picMk id="3" creationId="{1A6043D3-3C02-2A5C-C2DE-B60AFD777600}"/>
          </ac:picMkLst>
        </pc:picChg>
        <pc:picChg chg="del">
          <ac:chgData name="Leonie Smith" userId="fed1330f33f5650e" providerId="LiveId" clId="{935CA74A-D3EE-4118-AF26-06884049D5DD}" dt="2023-12-01T07:23:55.158" v="10"/>
          <ac:picMkLst>
            <pc:docMk/>
            <pc:sldMk cId="4206826359" sldId="470"/>
            <ac:picMk id="5" creationId="{3C644195-B01A-FD01-2D2D-0D97C4DE80AD}"/>
          </ac:picMkLst>
        </pc:picChg>
        <pc:picChg chg="add mod">
          <ac:chgData name="Leonie Smith" userId="fed1330f33f5650e" providerId="LiveId" clId="{935CA74A-D3EE-4118-AF26-06884049D5DD}" dt="2023-12-01T07:24:07.606" v="11"/>
          <ac:picMkLst>
            <pc:docMk/>
            <pc:sldMk cId="4206826359" sldId="470"/>
            <ac:picMk id="7" creationId="{592C7E05-B866-3CA0-C5E9-090241E8D1A4}"/>
          </ac:picMkLst>
        </pc:picChg>
      </pc:sldChg>
      <pc:sldChg chg="addSp delSp modSp mod modTransition modAnim">
        <pc:chgData name="Leonie Smith" userId="fed1330f33f5650e" providerId="LiveId" clId="{935CA74A-D3EE-4118-AF26-06884049D5DD}" dt="2023-12-01T07:24:30.916" v="14"/>
        <pc:sldMkLst>
          <pc:docMk/>
          <pc:sldMk cId="66292701" sldId="471"/>
        </pc:sldMkLst>
        <pc:picChg chg="del">
          <ac:chgData name="Leonie Smith" userId="fed1330f33f5650e" providerId="LiveId" clId="{935CA74A-D3EE-4118-AF26-06884049D5DD}" dt="2023-12-01T07:24:14.089" v="13"/>
          <ac:picMkLst>
            <pc:docMk/>
            <pc:sldMk cId="66292701" sldId="471"/>
            <ac:picMk id="3" creationId="{B1B2E420-5E0F-36F4-3363-07EEDEE50801}"/>
          </ac:picMkLst>
        </pc:picChg>
        <pc:picChg chg="add del mod">
          <ac:chgData name="Leonie Smith" userId="fed1330f33f5650e" providerId="LiveId" clId="{935CA74A-D3EE-4118-AF26-06884049D5DD}" dt="2023-12-01T07:24:30.916" v="14"/>
          <ac:picMkLst>
            <pc:docMk/>
            <pc:sldMk cId="66292701" sldId="471"/>
            <ac:picMk id="5" creationId="{1A309AD9-7E88-2396-33CC-CE1FA0519BC0}"/>
          </ac:picMkLst>
        </pc:picChg>
        <pc:picChg chg="add mod">
          <ac:chgData name="Leonie Smith" userId="fed1330f33f5650e" providerId="LiveId" clId="{935CA74A-D3EE-4118-AF26-06884049D5DD}" dt="2023-12-01T07:24:30.916" v="14"/>
          <ac:picMkLst>
            <pc:docMk/>
            <pc:sldMk cId="66292701" sldId="471"/>
            <ac:picMk id="7" creationId="{D5E4EDAE-4AC5-0E12-75A0-D5A714366A89}"/>
          </ac:picMkLst>
        </pc:picChg>
      </pc:sldChg>
      <pc:sldChg chg="addSp delSp modSp mod modTransition modAnim">
        <pc:chgData name="Leonie Smith" userId="fed1330f33f5650e" providerId="LiveId" clId="{935CA74A-D3EE-4118-AF26-06884049D5DD}" dt="2023-12-01T07:25:46.592" v="20"/>
        <pc:sldMkLst>
          <pc:docMk/>
          <pc:sldMk cId="3563121485" sldId="472"/>
        </pc:sldMkLst>
        <pc:picChg chg="add del mod">
          <ac:chgData name="Leonie Smith" userId="fed1330f33f5650e" providerId="LiveId" clId="{935CA74A-D3EE-4118-AF26-06884049D5DD}" dt="2023-12-01T07:24:56.426" v="17"/>
          <ac:picMkLst>
            <pc:docMk/>
            <pc:sldMk cId="3563121485" sldId="472"/>
            <ac:picMk id="3" creationId="{BF8809A3-A384-2DC7-F38F-A8964ED8C668}"/>
          </ac:picMkLst>
        </pc:picChg>
        <pc:picChg chg="del">
          <ac:chgData name="Leonie Smith" userId="fed1330f33f5650e" providerId="LiveId" clId="{935CA74A-D3EE-4118-AF26-06884049D5DD}" dt="2023-12-01T07:24:37.187" v="16"/>
          <ac:picMkLst>
            <pc:docMk/>
            <pc:sldMk cId="3563121485" sldId="472"/>
            <ac:picMk id="5" creationId="{EC8356ED-FFC2-88C9-E057-EAC009B6FD0F}"/>
          </ac:picMkLst>
        </pc:picChg>
        <pc:picChg chg="add del mod">
          <ac:chgData name="Leonie Smith" userId="fed1330f33f5650e" providerId="LiveId" clId="{935CA74A-D3EE-4118-AF26-06884049D5DD}" dt="2023-12-01T07:25:26.567" v="19"/>
          <ac:picMkLst>
            <pc:docMk/>
            <pc:sldMk cId="3563121485" sldId="472"/>
            <ac:picMk id="7" creationId="{0AF05AAC-72FF-BAEC-9ED8-67B3A6FCA12C}"/>
          </ac:picMkLst>
        </pc:picChg>
        <pc:picChg chg="add del mod ord">
          <ac:chgData name="Leonie Smith" userId="fed1330f33f5650e" providerId="LiveId" clId="{935CA74A-D3EE-4118-AF26-06884049D5DD}" dt="2023-12-01T07:25:46.592" v="20"/>
          <ac:picMkLst>
            <pc:docMk/>
            <pc:sldMk cId="3563121485" sldId="472"/>
            <ac:picMk id="12" creationId="{FDA9F162-06B9-9DFB-5E3B-195412136DCB}"/>
          </ac:picMkLst>
        </pc:picChg>
        <pc:picChg chg="add mod">
          <ac:chgData name="Leonie Smith" userId="fed1330f33f5650e" providerId="LiveId" clId="{935CA74A-D3EE-4118-AF26-06884049D5DD}" dt="2023-12-01T07:25:46.592" v="20"/>
          <ac:picMkLst>
            <pc:docMk/>
            <pc:sldMk cId="3563121485" sldId="472"/>
            <ac:picMk id="13" creationId="{DB2DFB5D-E3F9-6DB7-39FE-EF6DE63B2459}"/>
          </ac:picMkLst>
        </pc:picChg>
      </pc:sldChg>
      <pc:sldChg chg="addSp delSp modSp mod modTransition modAnim">
        <pc:chgData name="Leonie Smith" userId="fed1330f33f5650e" providerId="LiveId" clId="{935CA74A-D3EE-4118-AF26-06884049D5DD}" dt="2023-12-01T07:26:04.785" v="23"/>
        <pc:sldMkLst>
          <pc:docMk/>
          <pc:sldMk cId="523773692" sldId="474"/>
        </pc:sldMkLst>
        <pc:picChg chg="add del mod">
          <ac:chgData name="Leonie Smith" userId="fed1330f33f5650e" providerId="LiveId" clId="{935CA74A-D3EE-4118-AF26-06884049D5DD}" dt="2023-12-01T07:26:04.785" v="23"/>
          <ac:picMkLst>
            <pc:docMk/>
            <pc:sldMk cId="523773692" sldId="474"/>
            <ac:picMk id="3" creationId="{C9570AF3-721B-2E98-0EFA-6D013877874E}"/>
          </ac:picMkLst>
        </pc:picChg>
        <pc:picChg chg="del">
          <ac:chgData name="Leonie Smith" userId="fed1330f33f5650e" providerId="LiveId" clId="{935CA74A-D3EE-4118-AF26-06884049D5DD}" dt="2023-12-01T07:25:53.784" v="22"/>
          <ac:picMkLst>
            <pc:docMk/>
            <pc:sldMk cId="523773692" sldId="474"/>
            <ac:picMk id="5" creationId="{9CAB059B-A1B9-D751-8894-BCF57E42BBF2}"/>
          </ac:picMkLst>
        </pc:picChg>
        <pc:picChg chg="add mod">
          <ac:chgData name="Leonie Smith" userId="fed1330f33f5650e" providerId="LiveId" clId="{935CA74A-D3EE-4118-AF26-06884049D5DD}" dt="2023-12-01T07:26:04.785" v="23"/>
          <ac:picMkLst>
            <pc:docMk/>
            <pc:sldMk cId="523773692" sldId="474"/>
            <ac:picMk id="7" creationId="{FEE2BE33-CB6A-9DBB-3E32-A4B54F768353}"/>
          </ac:picMkLst>
        </pc:picChg>
      </pc:sldChg>
      <pc:sldChg chg="addSp delSp modSp mod modTransition modAnim">
        <pc:chgData name="Leonie Smith" userId="fed1330f33f5650e" providerId="LiveId" clId="{935CA74A-D3EE-4118-AF26-06884049D5DD}" dt="2023-12-01T07:26:28.753" v="26"/>
        <pc:sldMkLst>
          <pc:docMk/>
          <pc:sldMk cId="2436314094" sldId="476"/>
        </pc:sldMkLst>
        <pc:picChg chg="del">
          <ac:chgData name="Leonie Smith" userId="fed1330f33f5650e" providerId="LiveId" clId="{935CA74A-D3EE-4118-AF26-06884049D5DD}" dt="2023-12-01T07:26:13.129" v="25"/>
          <ac:picMkLst>
            <pc:docMk/>
            <pc:sldMk cId="2436314094" sldId="476"/>
            <ac:picMk id="2" creationId="{EAD9A10E-953B-6E13-517A-5508159C1BAE}"/>
          </ac:picMkLst>
        </pc:picChg>
        <pc:picChg chg="add del mod">
          <ac:chgData name="Leonie Smith" userId="fed1330f33f5650e" providerId="LiveId" clId="{935CA74A-D3EE-4118-AF26-06884049D5DD}" dt="2023-12-01T07:26:28.753" v="26"/>
          <ac:picMkLst>
            <pc:docMk/>
            <pc:sldMk cId="2436314094" sldId="476"/>
            <ac:picMk id="5" creationId="{58B8CACE-8688-9A7D-0EE4-DDECA9FBDAD2}"/>
          </ac:picMkLst>
        </pc:picChg>
        <pc:picChg chg="add mod">
          <ac:chgData name="Leonie Smith" userId="fed1330f33f5650e" providerId="LiveId" clId="{935CA74A-D3EE-4118-AF26-06884049D5DD}" dt="2023-12-01T07:26:28.753" v="26"/>
          <ac:picMkLst>
            <pc:docMk/>
            <pc:sldMk cId="2436314094" sldId="476"/>
            <ac:picMk id="7" creationId="{6CDD702A-1DB5-66C9-460F-AABE322A841D}"/>
          </ac:picMkLst>
        </pc:picChg>
      </pc:sldChg>
      <pc:sldChg chg="addSp delSp modSp mod modTransition modAnim">
        <pc:chgData name="Leonie Smith" userId="fed1330f33f5650e" providerId="LiveId" clId="{935CA74A-D3EE-4118-AF26-06884049D5DD}" dt="2023-12-01T07:26:54.192" v="29"/>
        <pc:sldMkLst>
          <pc:docMk/>
          <pc:sldMk cId="2066590183" sldId="478"/>
        </pc:sldMkLst>
        <pc:picChg chg="del">
          <ac:chgData name="Leonie Smith" userId="fed1330f33f5650e" providerId="LiveId" clId="{935CA74A-D3EE-4118-AF26-06884049D5DD}" dt="2023-12-01T07:26:36.155" v="28"/>
          <ac:picMkLst>
            <pc:docMk/>
            <pc:sldMk cId="2066590183" sldId="478"/>
            <ac:picMk id="3" creationId="{383065AA-A109-D512-AC8E-0469AFFA102C}"/>
          </ac:picMkLst>
        </pc:picChg>
        <pc:picChg chg="add del mod">
          <ac:chgData name="Leonie Smith" userId="fed1330f33f5650e" providerId="LiveId" clId="{935CA74A-D3EE-4118-AF26-06884049D5DD}" dt="2023-12-01T07:26:54.192" v="29"/>
          <ac:picMkLst>
            <pc:docMk/>
            <pc:sldMk cId="2066590183" sldId="478"/>
            <ac:picMk id="5" creationId="{5291203A-87E2-BF9C-70B7-B398E3E6127B}"/>
          </ac:picMkLst>
        </pc:picChg>
        <pc:picChg chg="add mod">
          <ac:chgData name="Leonie Smith" userId="fed1330f33f5650e" providerId="LiveId" clId="{935CA74A-D3EE-4118-AF26-06884049D5DD}" dt="2023-12-01T07:26:54.192" v="29"/>
          <ac:picMkLst>
            <pc:docMk/>
            <pc:sldMk cId="2066590183" sldId="478"/>
            <ac:picMk id="7" creationId="{16DA365E-0F47-37BE-DB2C-27703E012FED}"/>
          </ac:picMkLst>
        </pc:picChg>
      </pc:sldChg>
      <pc:sldChg chg="addSp delSp modSp mod modTransition modAnim">
        <pc:chgData name="Leonie Smith" userId="fed1330f33f5650e" providerId="LiveId" clId="{935CA74A-D3EE-4118-AF26-06884049D5DD}" dt="2023-12-01T07:27:45.453" v="35"/>
        <pc:sldMkLst>
          <pc:docMk/>
          <pc:sldMk cId="179324680" sldId="481"/>
        </pc:sldMkLst>
        <pc:picChg chg="del">
          <ac:chgData name="Leonie Smith" userId="fed1330f33f5650e" providerId="LiveId" clId="{935CA74A-D3EE-4118-AF26-06884049D5DD}" dt="2023-12-01T07:27:25.703" v="34"/>
          <ac:picMkLst>
            <pc:docMk/>
            <pc:sldMk cId="179324680" sldId="481"/>
            <ac:picMk id="3" creationId="{4CAEDA0A-FB3D-8FA1-5C57-DA0AE6575C17}"/>
          </ac:picMkLst>
        </pc:picChg>
        <pc:picChg chg="add del mod">
          <ac:chgData name="Leonie Smith" userId="fed1330f33f5650e" providerId="LiveId" clId="{935CA74A-D3EE-4118-AF26-06884049D5DD}" dt="2023-12-01T07:27:45.453" v="35"/>
          <ac:picMkLst>
            <pc:docMk/>
            <pc:sldMk cId="179324680" sldId="481"/>
            <ac:picMk id="5" creationId="{7F8D8D15-50D8-838E-C2ED-18A2455AD238}"/>
          </ac:picMkLst>
        </pc:picChg>
        <pc:picChg chg="add mod">
          <ac:chgData name="Leonie Smith" userId="fed1330f33f5650e" providerId="LiveId" clId="{935CA74A-D3EE-4118-AF26-06884049D5DD}" dt="2023-12-01T07:27:45.453" v="35"/>
          <ac:picMkLst>
            <pc:docMk/>
            <pc:sldMk cId="179324680" sldId="481"/>
            <ac:picMk id="7" creationId="{7EF639A5-DF36-B49E-D5E3-E75CEEB25110}"/>
          </ac:picMkLst>
        </pc:picChg>
      </pc:sldChg>
    </pc:docChg>
  </pc:docChgLst>
  <pc:docChgLst>
    <pc:chgData name="Alfred Smith" userId="3c60a3631c0db8ad" providerId="LiveId" clId="{68EEBF66-6E27-498D-9760-2D8ED3E74CF3}"/>
    <pc:docChg chg="undo custSel modSld">
      <pc:chgData name="Alfred Smith" userId="3c60a3631c0db8ad" providerId="LiveId" clId="{68EEBF66-6E27-498D-9760-2D8ED3E74CF3}" dt="2024-07-16T04:26:37.239" v="55"/>
      <pc:docMkLst>
        <pc:docMk/>
      </pc:docMkLst>
      <pc:sldChg chg="modSp mod">
        <pc:chgData name="Alfred Smith" userId="3c60a3631c0db8ad" providerId="LiveId" clId="{68EEBF66-6E27-498D-9760-2D8ED3E74CF3}" dt="2024-07-16T04:24:42.175" v="42"/>
        <pc:sldMkLst>
          <pc:docMk/>
          <pc:sldMk cId="923867738" sldId="440"/>
        </pc:sldMkLst>
        <pc:spChg chg="mod">
          <ac:chgData name="Alfred Smith" userId="3c60a3631c0db8ad" providerId="LiveId" clId="{68EEBF66-6E27-498D-9760-2D8ED3E74CF3}" dt="2024-07-16T04:17:15.217" v="16"/>
          <ac:spMkLst>
            <pc:docMk/>
            <pc:sldMk cId="923867738" sldId="440"/>
            <ac:spMk id="4" creationId="{9A13E2D8-2F59-44C1-B1D2-79C300C26DD4}"/>
          </ac:spMkLst>
        </pc:spChg>
        <pc:spChg chg="mod">
          <ac:chgData name="Alfred Smith" userId="3c60a3631c0db8ad" providerId="LiveId" clId="{68EEBF66-6E27-498D-9760-2D8ED3E74CF3}" dt="2024-07-16T04:24:42.175" v="42"/>
          <ac:spMkLst>
            <pc:docMk/>
            <pc:sldMk cId="923867738" sldId="440"/>
            <ac:spMk id="6" creationId="{416C064E-628E-47C0-A712-DB178FE9901E}"/>
          </ac:spMkLst>
        </pc:spChg>
      </pc:sldChg>
      <pc:sldChg chg="modSp mod">
        <pc:chgData name="Alfred Smith" userId="3c60a3631c0db8ad" providerId="LiveId" clId="{68EEBF66-6E27-498D-9760-2D8ED3E74CF3}" dt="2024-07-16T04:25:10.926" v="44"/>
        <pc:sldMkLst>
          <pc:docMk/>
          <pc:sldMk cId="3676245138" sldId="441"/>
        </pc:sldMkLst>
        <pc:spChg chg="mod">
          <ac:chgData name="Alfred Smith" userId="3c60a3631c0db8ad" providerId="LiveId" clId="{68EEBF66-6E27-498D-9760-2D8ED3E74CF3}" dt="2024-07-16T04:17:56.633" v="19" actId="6549"/>
          <ac:spMkLst>
            <pc:docMk/>
            <pc:sldMk cId="3676245138" sldId="441"/>
            <ac:spMk id="4" creationId="{9A13E2D8-2F59-44C1-B1D2-79C300C26DD4}"/>
          </ac:spMkLst>
        </pc:spChg>
        <pc:spChg chg="mod">
          <ac:chgData name="Alfred Smith" userId="3c60a3631c0db8ad" providerId="LiveId" clId="{68EEBF66-6E27-498D-9760-2D8ED3E74CF3}" dt="2024-07-16T04:25:10.926" v="44"/>
          <ac:spMkLst>
            <pc:docMk/>
            <pc:sldMk cId="3676245138" sldId="441"/>
            <ac:spMk id="6" creationId="{416C064E-628E-47C0-A712-DB178FE9901E}"/>
          </ac:spMkLst>
        </pc:spChg>
      </pc:sldChg>
      <pc:sldChg chg="modSp mod">
        <pc:chgData name="Alfred Smith" userId="3c60a3631c0db8ad" providerId="LiveId" clId="{68EEBF66-6E27-498D-9760-2D8ED3E74CF3}" dt="2024-07-16T04:25:23.977" v="46" actId="404"/>
        <pc:sldMkLst>
          <pc:docMk/>
          <pc:sldMk cId="3095902142" sldId="443"/>
        </pc:sldMkLst>
        <pc:spChg chg="mod">
          <ac:chgData name="Alfred Smith" userId="3c60a3631c0db8ad" providerId="LiveId" clId="{68EEBF66-6E27-498D-9760-2D8ED3E74CF3}" dt="2024-07-16T04:18:15.989" v="20"/>
          <ac:spMkLst>
            <pc:docMk/>
            <pc:sldMk cId="3095902142" sldId="443"/>
            <ac:spMk id="4" creationId="{9A13E2D8-2F59-44C1-B1D2-79C300C26DD4}"/>
          </ac:spMkLst>
        </pc:spChg>
        <pc:spChg chg="mod">
          <ac:chgData name="Alfred Smith" userId="3c60a3631c0db8ad" providerId="LiveId" clId="{68EEBF66-6E27-498D-9760-2D8ED3E74CF3}" dt="2024-07-16T04:25:23.977" v="46" actId="404"/>
          <ac:spMkLst>
            <pc:docMk/>
            <pc:sldMk cId="3095902142" sldId="443"/>
            <ac:spMk id="6" creationId="{416C064E-628E-47C0-A712-DB178FE9901E}"/>
          </ac:spMkLst>
        </pc:spChg>
      </pc:sldChg>
      <pc:sldChg chg="modSp mod">
        <pc:chgData name="Alfred Smith" userId="3c60a3631c0db8ad" providerId="LiveId" clId="{68EEBF66-6E27-498D-9760-2D8ED3E74CF3}" dt="2024-07-16T04:25:40.725" v="50" actId="404"/>
        <pc:sldMkLst>
          <pc:docMk/>
          <pc:sldMk cId="2166098122" sldId="445"/>
        </pc:sldMkLst>
        <pc:spChg chg="mod">
          <ac:chgData name="Alfred Smith" userId="3c60a3631c0db8ad" providerId="LiveId" clId="{68EEBF66-6E27-498D-9760-2D8ED3E74CF3}" dt="2024-07-16T04:18:31.845" v="21"/>
          <ac:spMkLst>
            <pc:docMk/>
            <pc:sldMk cId="2166098122" sldId="445"/>
            <ac:spMk id="4" creationId="{9A13E2D8-2F59-44C1-B1D2-79C300C26DD4}"/>
          </ac:spMkLst>
        </pc:spChg>
        <pc:spChg chg="mod">
          <ac:chgData name="Alfred Smith" userId="3c60a3631c0db8ad" providerId="LiveId" clId="{68EEBF66-6E27-498D-9760-2D8ED3E74CF3}" dt="2024-07-16T04:25:40.725" v="50" actId="404"/>
          <ac:spMkLst>
            <pc:docMk/>
            <pc:sldMk cId="2166098122" sldId="445"/>
            <ac:spMk id="6" creationId="{416C064E-628E-47C0-A712-DB178FE9901E}"/>
          </ac:spMkLst>
        </pc:spChg>
      </pc:sldChg>
      <pc:sldChg chg="modSp mod">
        <pc:chgData name="Alfred Smith" userId="3c60a3631c0db8ad" providerId="LiveId" clId="{68EEBF66-6E27-498D-9760-2D8ED3E74CF3}" dt="2024-07-16T04:26:04.854" v="52"/>
        <pc:sldMkLst>
          <pc:docMk/>
          <pc:sldMk cId="2422728137" sldId="447"/>
        </pc:sldMkLst>
        <pc:spChg chg="mod">
          <ac:chgData name="Alfred Smith" userId="3c60a3631c0db8ad" providerId="LiveId" clId="{68EEBF66-6E27-498D-9760-2D8ED3E74CF3}" dt="2024-07-16T04:25:52.894" v="51" actId="6549"/>
          <ac:spMkLst>
            <pc:docMk/>
            <pc:sldMk cId="2422728137" sldId="447"/>
            <ac:spMk id="4" creationId="{9A13E2D8-2F59-44C1-B1D2-79C300C26DD4}"/>
          </ac:spMkLst>
        </pc:spChg>
        <pc:spChg chg="mod">
          <ac:chgData name="Alfred Smith" userId="3c60a3631c0db8ad" providerId="LiveId" clId="{68EEBF66-6E27-498D-9760-2D8ED3E74CF3}" dt="2024-07-16T04:26:04.854" v="52"/>
          <ac:spMkLst>
            <pc:docMk/>
            <pc:sldMk cId="2422728137" sldId="447"/>
            <ac:spMk id="6" creationId="{416C064E-628E-47C0-A712-DB178FE9901E}"/>
          </ac:spMkLst>
        </pc:spChg>
      </pc:sldChg>
      <pc:sldChg chg="modSp mod">
        <pc:chgData name="Alfred Smith" userId="3c60a3631c0db8ad" providerId="LiveId" clId="{68EEBF66-6E27-498D-9760-2D8ED3E74CF3}" dt="2024-07-16T04:26:16.495" v="53"/>
        <pc:sldMkLst>
          <pc:docMk/>
          <pc:sldMk cId="4160448636" sldId="449"/>
        </pc:sldMkLst>
        <pc:spChg chg="mod">
          <ac:chgData name="Alfred Smith" userId="3c60a3631c0db8ad" providerId="LiveId" clId="{68EEBF66-6E27-498D-9760-2D8ED3E74CF3}" dt="2024-07-16T04:19:13.494" v="25"/>
          <ac:spMkLst>
            <pc:docMk/>
            <pc:sldMk cId="4160448636" sldId="449"/>
            <ac:spMk id="4" creationId="{9A13E2D8-2F59-44C1-B1D2-79C300C26DD4}"/>
          </ac:spMkLst>
        </pc:spChg>
        <pc:spChg chg="mod">
          <ac:chgData name="Alfred Smith" userId="3c60a3631c0db8ad" providerId="LiveId" clId="{68EEBF66-6E27-498D-9760-2D8ED3E74CF3}" dt="2024-07-16T04:26:16.495" v="53"/>
          <ac:spMkLst>
            <pc:docMk/>
            <pc:sldMk cId="4160448636" sldId="449"/>
            <ac:spMk id="6" creationId="{416C064E-628E-47C0-A712-DB178FE9901E}"/>
          </ac:spMkLst>
        </pc:spChg>
      </pc:sldChg>
      <pc:sldChg chg="modSp mod">
        <pc:chgData name="Alfred Smith" userId="3c60a3631c0db8ad" providerId="LiveId" clId="{68EEBF66-6E27-498D-9760-2D8ED3E74CF3}" dt="2024-07-16T04:26:26.433" v="54"/>
        <pc:sldMkLst>
          <pc:docMk/>
          <pc:sldMk cId="3386340796" sldId="451"/>
        </pc:sldMkLst>
        <pc:spChg chg="mod">
          <ac:chgData name="Alfred Smith" userId="3c60a3631c0db8ad" providerId="LiveId" clId="{68EEBF66-6E27-498D-9760-2D8ED3E74CF3}" dt="2024-07-16T04:19:30.960" v="26"/>
          <ac:spMkLst>
            <pc:docMk/>
            <pc:sldMk cId="3386340796" sldId="451"/>
            <ac:spMk id="4" creationId="{9A13E2D8-2F59-44C1-B1D2-79C300C26DD4}"/>
          </ac:spMkLst>
        </pc:spChg>
        <pc:spChg chg="mod">
          <ac:chgData name="Alfred Smith" userId="3c60a3631c0db8ad" providerId="LiveId" clId="{68EEBF66-6E27-498D-9760-2D8ED3E74CF3}" dt="2024-07-16T04:26:26.433" v="54"/>
          <ac:spMkLst>
            <pc:docMk/>
            <pc:sldMk cId="3386340796" sldId="451"/>
            <ac:spMk id="6" creationId="{416C064E-628E-47C0-A712-DB178FE9901E}"/>
          </ac:spMkLst>
        </pc:spChg>
      </pc:sldChg>
      <pc:sldChg chg="modSp mod">
        <pc:chgData name="Alfred Smith" userId="3c60a3631c0db8ad" providerId="LiveId" clId="{68EEBF66-6E27-498D-9760-2D8ED3E74CF3}" dt="2024-07-16T04:26:37.239" v="55"/>
        <pc:sldMkLst>
          <pc:docMk/>
          <pc:sldMk cId="283334129" sldId="453"/>
        </pc:sldMkLst>
        <pc:spChg chg="mod">
          <ac:chgData name="Alfred Smith" userId="3c60a3631c0db8ad" providerId="LiveId" clId="{68EEBF66-6E27-498D-9760-2D8ED3E74CF3}" dt="2024-07-16T04:19:43.170" v="28" actId="6549"/>
          <ac:spMkLst>
            <pc:docMk/>
            <pc:sldMk cId="283334129" sldId="453"/>
            <ac:spMk id="4" creationId="{9A13E2D8-2F59-44C1-B1D2-79C300C26DD4}"/>
          </ac:spMkLst>
        </pc:spChg>
        <pc:spChg chg="mod">
          <ac:chgData name="Alfred Smith" userId="3c60a3631c0db8ad" providerId="LiveId" clId="{68EEBF66-6E27-498D-9760-2D8ED3E74CF3}" dt="2024-07-16T04:26:37.239" v="55"/>
          <ac:spMkLst>
            <pc:docMk/>
            <pc:sldMk cId="283334129" sldId="453"/>
            <ac:spMk id="6" creationId="{416C064E-628E-47C0-A712-DB178FE9901E}"/>
          </ac:spMkLst>
        </pc:spChg>
      </pc:sldChg>
      <pc:sldChg chg="addSp delSp modSp mod">
        <pc:chgData name="Alfred Smith" userId="3c60a3631c0db8ad" providerId="LiveId" clId="{68EEBF66-6E27-498D-9760-2D8ED3E74CF3}" dt="2024-07-16T04:07:20.154" v="1"/>
        <pc:sldMkLst>
          <pc:docMk/>
          <pc:sldMk cId="3596600315" sldId="468"/>
        </pc:sldMkLst>
        <pc:spChg chg="del">
          <ac:chgData name="Alfred Smith" userId="3c60a3631c0db8ad" providerId="LiveId" clId="{68EEBF66-6E27-498D-9760-2D8ED3E74CF3}" dt="2024-07-16T04:07:19.570" v="0" actId="478"/>
          <ac:spMkLst>
            <pc:docMk/>
            <pc:sldMk cId="3596600315" sldId="468"/>
            <ac:spMk id="3" creationId="{0162BEE1-134B-8B70-2BB8-9226F1DF1614}"/>
          </ac:spMkLst>
        </pc:spChg>
        <pc:spChg chg="add mod">
          <ac:chgData name="Alfred Smith" userId="3c60a3631c0db8ad" providerId="LiveId" clId="{68EEBF66-6E27-498D-9760-2D8ED3E74CF3}" dt="2024-07-16T04:07:20.154" v="1"/>
          <ac:spMkLst>
            <pc:docMk/>
            <pc:sldMk cId="3596600315" sldId="468"/>
            <ac:spMk id="4" creationId="{D98054B6-8086-8A9D-1167-49D775AD04CE}"/>
          </ac:spMkLst>
        </pc:spChg>
      </pc:sldChg>
      <pc:sldChg chg="addSp modSp">
        <pc:chgData name="Alfred Smith" userId="3c60a3631c0db8ad" providerId="LiveId" clId="{68EEBF66-6E27-498D-9760-2D8ED3E74CF3}" dt="2024-07-16T04:09:04.569" v="2"/>
        <pc:sldMkLst>
          <pc:docMk/>
          <pc:sldMk cId="3995985576" sldId="469"/>
        </pc:sldMkLst>
        <pc:spChg chg="add mod">
          <ac:chgData name="Alfred Smith" userId="3c60a3631c0db8ad" providerId="LiveId" clId="{68EEBF66-6E27-498D-9760-2D8ED3E74CF3}" dt="2024-07-16T04:09:04.569" v="2"/>
          <ac:spMkLst>
            <pc:docMk/>
            <pc:sldMk cId="3995985576" sldId="469"/>
            <ac:spMk id="2" creationId="{108821EB-78E0-1219-BC0F-38BE9AA6C0D3}"/>
          </ac:spMkLst>
        </pc:spChg>
      </pc:sldChg>
      <pc:sldChg chg="modSp mod">
        <pc:chgData name="Alfred Smith" userId="3c60a3631c0db8ad" providerId="LiveId" clId="{68EEBF66-6E27-498D-9760-2D8ED3E74CF3}" dt="2024-07-16T04:23:02.329" v="35" actId="5793"/>
        <pc:sldMkLst>
          <pc:docMk/>
          <pc:sldMk cId="4206826359" sldId="470"/>
        </pc:sldMkLst>
        <pc:spChg chg="mod">
          <ac:chgData name="Alfred Smith" userId="3c60a3631c0db8ad" providerId="LiveId" clId="{68EEBF66-6E27-498D-9760-2D8ED3E74CF3}" dt="2024-07-16T04:15:37.959" v="7" actId="5793"/>
          <ac:spMkLst>
            <pc:docMk/>
            <pc:sldMk cId="4206826359" sldId="470"/>
            <ac:spMk id="4" creationId="{9A13E2D8-2F59-44C1-B1D2-79C300C26DD4}"/>
          </ac:spMkLst>
        </pc:spChg>
        <pc:spChg chg="mod">
          <ac:chgData name="Alfred Smith" userId="3c60a3631c0db8ad" providerId="LiveId" clId="{68EEBF66-6E27-498D-9760-2D8ED3E74CF3}" dt="2024-07-16T04:23:02.329" v="35" actId="5793"/>
          <ac:spMkLst>
            <pc:docMk/>
            <pc:sldMk cId="4206826359" sldId="470"/>
            <ac:spMk id="6" creationId="{416C064E-628E-47C0-A712-DB178FE9901E}"/>
          </ac:spMkLst>
        </pc:spChg>
      </pc:sldChg>
      <pc:sldChg chg="modSp mod">
        <pc:chgData name="Alfred Smith" userId="3c60a3631c0db8ad" providerId="LiveId" clId="{68EEBF66-6E27-498D-9760-2D8ED3E74CF3}" dt="2024-07-16T04:23:19.560" v="36"/>
        <pc:sldMkLst>
          <pc:docMk/>
          <pc:sldMk cId="66292701" sldId="471"/>
        </pc:sldMkLst>
        <pc:spChg chg="mod">
          <ac:chgData name="Alfred Smith" userId="3c60a3631c0db8ad" providerId="LiveId" clId="{68EEBF66-6E27-498D-9760-2D8ED3E74CF3}" dt="2024-07-16T04:15:57.225" v="9" actId="20577"/>
          <ac:spMkLst>
            <pc:docMk/>
            <pc:sldMk cId="66292701" sldId="471"/>
            <ac:spMk id="4" creationId="{9A13E2D8-2F59-44C1-B1D2-79C300C26DD4}"/>
          </ac:spMkLst>
        </pc:spChg>
        <pc:spChg chg="mod">
          <ac:chgData name="Alfred Smith" userId="3c60a3631c0db8ad" providerId="LiveId" clId="{68EEBF66-6E27-498D-9760-2D8ED3E74CF3}" dt="2024-07-16T04:23:19.560" v="36"/>
          <ac:spMkLst>
            <pc:docMk/>
            <pc:sldMk cId="66292701" sldId="471"/>
            <ac:spMk id="6" creationId="{416C064E-628E-47C0-A712-DB178FE9901E}"/>
          </ac:spMkLst>
        </pc:spChg>
      </pc:sldChg>
      <pc:sldChg chg="modSp mod">
        <pc:chgData name="Alfred Smith" userId="3c60a3631c0db8ad" providerId="LiveId" clId="{68EEBF66-6E27-498D-9760-2D8ED3E74CF3}" dt="2024-07-16T04:23:40.116" v="37"/>
        <pc:sldMkLst>
          <pc:docMk/>
          <pc:sldMk cId="3563121485" sldId="472"/>
        </pc:sldMkLst>
        <pc:spChg chg="mod">
          <ac:chgData name="Alfred Smith" userId="3c60a3631c0db8ad" providerId="LiveId" clId="{68EEBF66-6E27-498D-9760-2D8ED3E74CF3}" dt="2024-07-16T04:16:18.217" v="10"/>
          <ac:spMkLst>
            <pc:docMk/>
            <pc:sldMk cId="3563121485" sldId="472"/>
            <ac:spMk id="4" creationId="{9A13E2D8-2F59-44C1-B1D2-79C300C26DD4}"/>
          </ac:spMkLst>
        </pc:spChg>
        <pc:spChg chg="mod">
          <ac:chgData name="Alfred Smith" userId="3c60a3631c0db8ad" providerId="LiveId" clId="{68EEBF66-6E27-498D-9760-2D8ED3E74CF3}" dt="2024-07-16T04:23:40.116" v="37"/>
          <ac:spMkLst>
            <pc:docMk/>
            <pc:sldMk cId="3563121485" sldId="472"/>
            <ac:spMk id="6" creationId="{416C064E-628E-47C0-A712-DB178FE9901E}"/>
          </ac:spMkLst>
        </pc:spChg>
      </pc:sldChg>
      <pc:sldChg chg="modSp mod">
        <pc:chgData name="Alfred Smith" userId="3c60a3631c0db8ad" providerId="LiveId" clId="{68EEBF66-6E27-498D-9760-2D8ED3E74CF3}" dt="2024-07-16T04:23:54.094" v="39" actId="404"/>
        <pc:sldMkLst>
          <pc:docMk/>
          <pc:sldMk cId="523773692" sldId="474"/>
        </pc:sldMkLst>
        <pc:spChg chg="mod">
          <ac:chgData name="Alfred Smith" userId="3c60a3631c0db8ad" providerId="LiveId" clId="{68EEBF66-6E27-498D-9760-2D8ED3E74CF3}" dt="2024-07-16T04:16:32.748" v="12" actId="6549"/>
          <ac:spMkLst>
            <pc:docMk/>
            <pc:sldMk cId="523773692" sldId="474"/>
            <ac:spMk id="4" creationId="{9A13E2D8-2F59-44C1-B1D2-79C300C26DD4}"/>
          </ac:spMkLst>
        </pc:spChg>
        <pc:spChg chg="mod">
          <ac:chgData name="Alfred Smith" userId="3c60a3631c0db8ad" providerId="LiveId" clId="{68EEBF66-6E27-498D-9760-2D8ED3E74CF3}" dt="2024-07-16T04:23:54.094" v="39" actId="404"/>
          <ac:spMkLst>
            <pc:docMk/>
            <pc:sldMk cId="523773692" sldId="474"/>
            <ac:spMk id="6" creationId="{416C064E-628E-47C0-A712-DB178FE9901E}"/>
          </ac:spMkLst>
        </pc:spChg>
      </pc:sldChg>
      <pc:sldChg chg="modSp mod">
        <pc:chgData name="Alfred Smith" userId="3c60a3631c0db8ad" providerId="LiveId" clId="{68EEBF66-6E27-498D-9760-2D8ED3E74CF3}" dt="2024-07-16T04:24:09.668" v="40"/>
        <pc:sldMkLst>
          <pc:docMk/>
          <pc:sldMk cId="2436314094" sldId="476"/>
        </pc:sldMkLst>
        <pc:spChg chg="mod">
          <ac:chgData name="Alfred Smith" userId="3c60a3631c0db8ad" providerId="LiveId" clId="{68EEBF66-6E27-498D-9760-2D8ED3E74CF3}" dt="2024-07-16T04:16:47.211" v="13"/>
          <ac:spMkLst>
            <pc:docMk/>
            <pc:sldMk cId="2436314094" sldId="476"/>
            <ac:spMk id="4" creationId="{9A13E2D8-2F59-44C1-B1D2-79C300C26DD4}"/>
          </ac:spMkLst>
        </pc:spChg>
        <pc:spChg chg="mod">
          <ac:chgData name="Alfred Smith" userId="3c60a3631c0db8ad" providerId="LiveId" clId="{68EEBF66-6E27-498D-9760-2D8ED3E74CF3}" dt="2024-07-16T04:24:09.668" v="40"/>
          <ac:spMkLst>
            <pc:docMk/>
            <pc:sldMk cId="2436314094" sldId="476"/>
            <ac:spMk id="6" creationId="{416C064E-628E-47C0-A712-DB178FE9901E}"/>
          </ac:spMkLst>
        </pc:spChg>
      </pc:sldChg>
      <pc:sldChg chg="modSp mod">
        <pc:chgData name="Alfred Smith" userId="3c60a3631c0db8ad" providerId="LiveId" clId="{68EEBF66-6E27-498D-9760-2D8ED3E74CF3}" dt="2024-07-16T04:24:20.923" v="41"/>
        <pc:sldMkLst>
          <pc:docMk/>
          <pc:sldMk cId="2066590183" sldId="478"/>
        </pc:sldMkLst>
        <pc:spChg chg="mod">
          <ac:chgData name="Alfred Smith" userId="3c60a3631c0db8ad" providerId="LiveId" clId="{68EEBF66-6E27-498D-9760-2D8ED3E74CF3}" dt="2024-07-16T04:17:01.659" v="15" actId="6549"/>
          <ac:spMkLst>
            <pc:docMk/>
            <pc:sldMk cId="2066590183" sldId="478"/>
            <ac:spMk id="4" creationId="{9A13E2D8-2F59-44C1-B1D2-79C300C26DD4}"/>
          </ac:spMkLst>
        </pc:spChg>
        <pc:spChg chg="mod">
          <ac:chgData name="Alfred Smith" userId="3c60a3631c0db8ad" providerId="LiveId" clId="{68EEBF66-6E27-498D-9760-2D8ED3E74CF3}" dt="2024-07-16T04:24:20.923" v="41"/>
          <ac:spMkLst>
            <pc:docMk/>
            <pc:sldMk cId="2066590183" sldId="478"/>
            <ac:spMk id="6" creationId="{416C064E-628E-47C0-A712-DB178FE9901E}"/>
          </ac:spMkLst>
        </pc:spChg>
      </pc:sldChg>
      <pc:sldChg chg="modSp mod">
        <pc:chgData name="Alfred Smith" userId="3c60a3631c0db8ad" providerId="LiveId" clId="{68EEBF66-6E27-498D-9760-2D8ED3E74CF3}" dt="2024-07-16T04:24:54.758" v="43"/>
        <pc:sldMkLst>
          <pc:docMk/>
          <pc:sldMk cId="179324680" sldId="481"/>
        </pc:sldMkLst>
        <pc:spChg chg="mod">
          <ac:chgData name="Alfred Smith" userId="3c60a3631c0db8ad" providerId="LiveId" clId="{68EEBF66-6E27-498D-9760-2D8ED3E74CF3}" dt="2024-07-16T04:17:27.086" v="17"/>
          <ac:spMkLst>
            <pc:docMk/>
            <pc:sldMk cId="179324680" sldId="481"/>
            <ac:spMk id="4" creationId="{9A13E2D8-2F59-44C1-B1D2-79C300C26DD4}"/>
          </ac:spMkLst>
        </pc:spChg>
        <pc:spChg chg="mod">
          <ac:chgData name="Alfred Smith" userId="3c60a3631c0db8ad" providerId="LiveId" clId="{68EEBF66-6E27-498D-9760-2D8ED3E74CF3}" dt="2024-07-16T04:24:54.758" v="43"/>
          <ac:spMkLst>
            <pc:docMk/>
            <pc:sldMk cId="179324680" sldId="481"/>
            <ac:spMk id="6" creationId="{416C064E-628E-47C0-A712-DB178FE9901E}"/>
          </ac:spMkLst>
        </pc:spChg>
      </pc:sldChg>
    </pc:docChg>
  </pc:docChgLst>
  <pc:docChgLst>
    <pc:chgData name="Leonie Smith" userId="fed1330f33f5650e" providerId="LiveId" clId="{D02B9DBE-11F2-4494-A414-BB820BAB7A58}"/>
    <pc:docChg chg="undo custSel modSld">
      <pc:chgData name="Leonie Smith" userId="fed1330f33f5650e" providerId="LiveId" clId="{D02B9DBE-11F2-4494-A414-BB820BAB7A58}" dt="2022-07-04T04:42:46.045" v="142" actId="20577"/>
      <pc:docMkLst>
        <pc:docMk/>
      </pc:docMkLst>
      <pc:sldChg chg="addSp delSp modSp mod">
        <pc:chgData name="Leonie Smith" userId="fed1330f33f5650e" providerId="LiveId" clId="{D02B9DBE-11F2-4494-A414-BB820BAB7A58}" dt="2022-07-04T04:30:36.896" v="77" actId="14100"/>
        <pc:sldMkLst>
          <pc:docMk/>
          <pc:sldMk cId="3261377596" sldId="438"/>
        </pc:sldMkLst>
        <pc:spChg chg="add del mod">
          <ac:chgData name="Leonie Smith" userId="fed1330f33f5650e" providerId="LiveId" clId="{D02B9DBE-11F2-4494-A414-BB820BAB7A58}" dt="2022-07-04T04:30:36.896" v="77" actId="14100"/>
          <ac:spMkLst>
            <pc:docMk/>
            <pc:sldMk cId="3261377596" sldId="438"/>
            <ac:spMk id="6" creationId="{416C064E-628E-47C0-A712-DB178FE9901E}"/>
          </ac:spMkLst>
        </pc:spChg>
        <pc:spChg chg="add mod">
          <ac:chgData name="Leonie Smith" userId="fed1330f33f5650e" providerId="LiveId" clId="{D02B9DBE-11F2-4494-A414-BB820BAB7A58}" dt="2022-07-04T04:30:28.918" v="76" actId="207"/>
          <ac:spMkLst>
            <pc:docMk/>
            <pc:sldMk cId="3261377596" sldId="438"/>
            <ac:spMk id="7" creationId="{95732AE0-AE5F-866A-8770-BD157201C514}"/>
          </ac:spMkLst>
        </pc:spChg>
      </pc:sldChg>
      <pc:sldChg chg="addSp modSp">
        <pc:chgData name="Leonie Smith" userId="fed1330f33f5650e" providerId="LiveId" clId="{D02B9DBE-11F2-4494-A414-BB820BAB7A58}" dt="2022-06-16T06:17:31.200" v="3"/>
        <pc:sldMkLst>
          <pc:docMk/>
          <pc:sldMk cId="3759221820" sldId="439"/>
        </pc:sldMkLst>
        <pc:picChg chg="add mod">
          <ac:chgData name="Leonie Smith" userId="fed1330f33f5650e" providerId="LiveId" clId="{D02B9DBE-11F2-4494-A414-BB820BAB7A58}" dt="2022-06-16T06:17:31.200" v="3"/>
          <ac:picMkLst>
            <pc:docMk/>
            <pc:sldMk cId="3759221820" sldId="439"/>
            <ac:picMk id="2" creationId="{41176629-8FAE-7E22-A142-9D25BEEEDB29}"/>
          </ac:picMkLst>
        </pc:picChg>
      </pc:sldChg>
      <pc:sldChg chg="addSp delSp modSp modTransition modAnim">
        <pc:chgData name="Leonie Smith" userId="fed1330f33f5650e" providerId="LiveId" clId="{D02B9DBE-11F2-4494-A414-BB820BAB7A58}" dt="2022-06-16T06:34:11.959" v="28"/>
        <pc:sldMkLst>
          <pc:docMk/>
          <pc:sldMk cId="923867738" sldId="440"/>
        </pc:sldMkLst>
        <pc:picChg chg="add del mod">
          <ac:chgData name="Leonie Smith" userId="fed1330f33f5650e" providerId="LiveId" clId="{D02B9DBE-11F2-4494-A414-BB820BAB7A58}" dt="2022-06-16T06:33:54.386" v="27"/>
          <ac:picMkLst>
            <pc:docMk/>
            <pc:sldMk cId="923867738" sldId="440"/>
            <ac:picMk id="2" creationId="{CE1B80F5-41B0-CE46-DD24-3AA336EC9573}"/>
          </ac:picMkLst>
        </pc:picChg>
        <pc:picChg chg="add mod">
          <ac:chgData name="Leonie Smith" userId="fed1330f33f5650e" providerId="LiveId" clId="{D02B9DBE-11F2-4494-A414-BB820BAB7A58}" dt="2022-06-16T06:34:11.959" v="28"/>
          <ac:picMkLst>
            <pc:docMk/>
            <pc:sldMk cId="923867738" sldId="440"/>
            <ac:picMk id="3" creationId="{34B33324-51F1-8CE2-9071-72CCE185720C}"/>
          </ac:picMkLst>
        </pc:picChg>
      </pc:sldChg>
      <pc:sldChg chg="addSp delSp modSp modTransition modAnim">
        <pc:chgData name="Leonie Smith" userId="fed1330f33f5650e" providerId="LiveId" clId="{D02B9DBE-11F2-4494-A414-BB820BAB7A58}" dt="2022-06-16T06:41:41.952" v="38"/>
        <pc:sldMkLst>
          <pc:docMk/>
          <pc:sldMk cId="3676245138" sldId="441"/>
        </pc:sldMkLst>
        <pc:picChg chg="add del mod">
          <ac:chgData name="Leonie Smith" userId="fed1330f33f5650e" providerId="LiveId" clId="{D02B9DBE-11F2-4494-A414-BB820BAB7A58}" dt="2022-06-16T06:40:27.791" v="33"/>
          <ac:picMkLst>
            <pc:docMk/>
            <pc:sldMk cId="3676245138" sldId="441"/>
            <ac:picMk id="2" creationId="{80541161-3119-9D75-5812-032CAD65AAD3}"/>
          </ac:picMkLst>
        </pc:picChg>
        <pc:picChg chg="add del mod">
          <ac:chgData name="Leonie Smith" userId="fed1330f33f5650e" providerId="LiveId" clId="{D02B9DBE-11F2-4494-A414-BB820BAB7A58}" dt="2022-06-16T06:41:16.683" v="35"/>
          <ac:picMkLst>
            <pc:docMk/>
            <pc:sldMk cId="3676245138" sldId="441"/>
            <ac:picMk id="3" creationId="{05E5F3FF-8F44-C27C-3C31-52E05F78AFB8}"/>
          </ac:picMkLst>
        </pc:picChg>
        <pc:picChg chg="add del mod">
          <ac:chgData name="Leonie Smith" userId="fed1330f33f5650e" providerId="LiveId" clId="{D02B9DBE-11F2-4494-A414-BB820BAB7A58}" dt="2022-06-16T06:41:25.914" v="37"/>
          <ac:picMkLst>
            <pc:docMk/>
            <pc:sldMk cId="3676245138" sldId="441"/>
            <ac:picMk id="5" creationId="{C7C32386-10DE-6246-F8C7-88ABF9681E79}"/>
          </ac:picMkLst>
        </pc:picChg>
        <pc:picChg chg="add mod">
          <ac:chgData name="Leonie Smith" userId="fed1330f33f5650e" providerId="LiveId" clId="{D02B9DBE-11F2-4494-A414-BB820BAB7A58}" dt="2022-06-16T06:41:41.952" v="38"/>
          <ac:picMkLst>
            <pc:docMk/>
            <pc:sldMk cId="3676245138" sldId="441"/>
            <ac:picMk id="7" creationId="{F3C2909B-DBC1-48C6-8C06-5E33C61EDB7B}"/>
          </ac:picMkLst>
        </pc:picChg>
      </pc:sldChg>
      <pc:sldChg chg="addSp modSp mod">
        <pc:chgData name="Leonie Smith" userId="fed1330f33f5650e" providerId="LiveId" clId="{D02B9DBE-11F2-4494-A414-BB820BAB7A58}" dt="2022-07-04T04:41:54.680" v="129" actId="20577"/>
        <pc:sldMkLst>
          <pc:docMk/>
          <pc:sldMk cId="2180228365" sldId="442"/>
        </pc:sldMkLst>
        <pc:spChg chg="add mod">
          <ac:chgData name="Leonie Smith" userId="fed1330f33f5650e" providerId="LiveId" clId="{D02B9DBE-11F2-4494-A414-BB820BAB7A58}" dt="2022-07-04T04:41:54.680" v="129" actId="20577"/>
          <ac:spMkLst>
            <pc:docMk/>
            <pc:sldMk cId="2180228365" sldId="442"/>
            <ac:spMk id="7" creationId="{678441E9-D675-2648-115A-2EC7E7A00FFA}"/>
          </ac:spMkLst>
        </pc:spChg>
      </pc:sldChg>
      <pc:sldChg chg="addSp delSp modSp modTransition modAnim">
        <pc:chgData name="Leonie Smith" userId="fed1330f33f5650e" providerId="LiveId" clId="{D02B9DBE-11F2-4494-A414-BB820BAB7A58}" dt="2022-06-16T06:46:39.813" v="45"/>
        <pc:sldMkLst>
          <pc:docMk/>
          <pc:sldMk cId="3095902142" sldId="443"/>
        </pc:sldMkLst>
        <pc:picChg chg="add del mod">
          <ac:chgData name="Leonie Smith" userId="fed1330f33f5650e" providerId="LiveId" clId="{D02B9DBE-11F2-4494-A414-BB820BAB7A58}" dt="2022-06-16T06:45:10.406" v="40"/>
          <ac:picMkLst>
            <pc:docMk/>
            <pc:sldMk cId="3095902142" sldId="443"/>
            <ac:picMk id="2" creationId="{752A5633-74A2-FA2C-84E0-8C9504C4DE0C}"/>
          </ac:picMkLst>
        </pc:picChg>
        <pc:picChg chg="add del mod">
          <ac:chgData name="Leonie Smith" userId="fed1330f33f5650e" providerId="LiveId" clId="{D02B9DBE-11F2-4494-A414-BB820BAB7A58}" dt="2022-06-16T06:45:57.767" v="42"/>
          <ac:picMkLst>
            <pc:docMk/>
            <pc:sldMk cId="3095902142" sldId="443"/>
            <ac:picMk id="3" creationId="{CBCDF858-DC3E-45FD-617F-6ABB00F01D2C}"/>
          </ac:picMkLst>
        </pc:picChg>
        <pc:picChg chg="add del mod">
          <ac:chgData name="Leonie Smith" userId="fed1330f33f5650e" providerId="LiveId" clId="{D02B9DBE-11F2-4494-A414-BB820BAB7A58}" dt="2022-06-16T06:46:22.639" v="44"/>
          <ac:picMkLst>
            <pc:docMk/>
            <pc:sldMk cId="3095902142" sldId="443"/>
            <ac:picMk id="5" creationId="{86281AAC-63A5-6AF0-003B-F683B57BC033}"/>
          </ac:picMkLst>
        </pc:picChg>
        <pc:picChg chg="add mod">
          <ac:chgData name="Leonie Smith" userId="fed1330f33f5650e" providerId="LiveId" clId="{D02B9DBE-11F2-4494-A414-BB820BAB7A58}" dt="2022-06-16T06:46:39.813" v="45"/>
          <ac:picMkLst>
            <pc:docMk/>
            <pc:sldMk cId="3095902142" sldId="443"/>
            <ac:picMk id="7" creationId="{F976843A-3401-BBCD-9251-B38C0B46F564}"/>
          </ac:picMkLst>
        </pc:picChg>
      </pc:sldChg>
      <pc:sldChg chg="addSp modSp mod">
        <pc:chgData name="Leonie Smith" userId="fed1330f33f5650e" providerId="LiveId" clId="{D02B9DBE-11F2-4494-A414-BB820BAB7A58}" dt="2022-07-04T04:42:08.941" v="132" actId="1076"/>
        <pc:sldMkLst>
          <pc:docMk/>
          <pc:sldMk cId="1718612039" sldId="444"/>
        </pc:sldMkLst>
        <pc:spChg chg="add mod">
          <ac:chgData name="Leonie Smith" userId="fed1330f33f5650e" providerId="LiveId" clId="{D02B9DBE-11F2-4494-A414-BB820BAB7A58}" dt="2022-07-04T04:42:08.941" v="132" actId="1076"/>
          <ac:spMkLst>
            <pc:docMk/>
            <pc:sldMk cId="1718612039" sldId="444"/>
            <ac:spMk id="7" creationId="{9D169F3C-C33A-A827-B1D7-FC281881EA2A}"/>
          </ac:spMkLst>
        </pc:spChg>
      </pc:sldChg>
      <pc:sldChg chg="addSp delSp modSp modTransition modAnim">
        <pc:chgData name="Leonie Smith" userId="fed1330f33f5650e" providerId="LiveId" clId="{D02B9DBE-11F2-4494-A414-BB820BAB7A58}" dt="2022-06-16T06:48:36.654" v="48"/>
        <pc:sldMkLst>
          <pc:docMk/>
          <pc:sldMk cId="2166098122" sldId="445"/>
        </pc:sldMkLst>
        <pc:picChg chg="add del mod">
          <ac:chgData name="Leonie Smith" userId="fed1330f33f5650e" providerId="LiveId" clId="{D02B9DBE-11F2-4494-A414-BB820BAB7A58}" dt="2022-06-16T06:48:21.369" v="47"/>
          <ac:picMkLst>
            <pc:docMk/>
            <pc:sldMk cId="2166098122" sldId="445"/>
            <ac:picMk id="2" creationId="{BDDBDA2D-096D-AED8-2BD3-BE7A76DF3C68}"/>
          </ac:picMkLst>
        </pc:picChg>
        <pc:picChg chg="add mod">
          <ac:chgData name="Leonie Smith" userId="fed1330f33f5650e" providerId="LiveId" clId="{D02B9DBE-11F2-4494-A414-BB820BAB7A58}" dt="2022-06-16T06:48:36.654" v="48"/>
          <ac:picMkLst>
            <pc:docMk/>
            <pc:sldMk cId="2166098122" sldId="445"/>
            <ac:picMk id="3" creationId="{9C5478F8-236E-D514-1CE7-B63F9D66A75C}"/>
          </ac:picMkLst>
        </pc:picChg>
      </pc:sldChg>
      <pc:sldChg chg="addSp modSp mod">
        <pc:chgData name="Leonie Smith" userId="fed1330f33f5650e" providerId="LiveId" clId="{D02B9DBE-11F2-4494-A414-BB820BAB7A58}" dt="2022-07-04T04:42:17.056" v="134" actId="20577"/>
        <pc:sldMkLst>
          <pc:docMk/>
          <pc:sldMk cId="665805102" sldId="446"/>
        </pc:sldMkLst>
        <pc:spChg chg="add mod">
          <ac:chgData name="Leonie Smith" userId="fed1330f33f5650e" providerId="LiveId" clId="{D02B9DBE-11F2-4494-A414-BB820BAB7A58}" dt="2022-07-04T04:42:17.056" v="134" actId="20577"/>
          <ac:spMkLst>
            <pc:docMk/>
            <pc:sldMk cId="665805102" sldId="446"/>
            <ac:spMk id="5" creationId="{118DAC85-238D-2818-6806-674F36B4DEAA}"/>
          </ac:spMkLst>
        </pc:spChg>
      </pc:sldChg>
      <pc:sldChg chg="addSp delSp modSp modTransition modAnim">
        <pc:chgData name="Leonie Smith" userId="fed1330f33f5650e" providerId="LiveId" clId="{D02B9DBE-11F2-4494-A414-BB820BAB7A58}" dt="2022-06-16T06:50:52.460" v="53"/>
        <pc:sldMkLst>
          <pc:docMk/>
          <pc:sldMk cId="2422728137" sldId="447"/>
        </pc:sldMkLst>
        <pc:picChg chg="add del mod">
          <ac:chgData name="Leonie Smith" userId="fed1330f33f5650e" providerId="LiveId" clId="{D02B9DBE-11F2-4494-A414-BB820BAB7A58}" dt="2022-06-16T06:50:01.539" v="50"/>
          <ac:picMkLst>
            <pc:docMk/>
            <pc:sldMk cId="2422728137" sldId="447"/>
            <ac:picMk id="2" creationId="{FE514C73-A5E7-D986-038A-95B63E7B4CCD}"/>
          </ac:picMkLst>
        </pc:picChg>
        <pc:picChg chg="add del mod">
          <ac:chgData name="Leonie Smith" userId="fed1330f33f5650e" providerId="LiveId" clId="{D02B9DBE-11F2-4494-A414-BB820BAB7A58}" dt="2022-06-16T06:50:37.211" v="52"/>
          <ac:picMkLst>
            <pc:docMk/>
            <pc:sldMk cId="2422728137" sldId="447"/>
            <ac:picMk id="3" creationId="{3E30DC38-391E-6DEA-8782-A64807BCF04D}"/>
          </ac:picMkLst>
        </pc:picChg>
        <pc:picChg chg="add mod">
          <ac:chgData name="Leonie Smith" userId="fed1330f33f5650e" providerId="LiveId" clId="{D02B9DBE-11F2-4494-A414-BB820BAB7A58}" dt="2022-06-16T06:50:52.460" v="53"/>
          <ac:picMkLst>
            <pc:docMk/>
            <pc:sldMk cId="2422728137" sldId="447"/>
            <ac:picMk id="5" creationId="{48F80968-50F1-8427-FC15-2A6EBD6A9A01}"/>
          </ac:picMkLst>
        </pc:picChg>
      </pc:sldChg>
      <pc:sldChg chg="addSp modSp mod">
        <pc:chgData name="Leonie Smith" userId="fed1330f33f5650e" providerId="LiveId" clId="{D02B9DBE-11F2-4494-A414-BB820BAB7A58}" dt="2022-07-04T04:42:24.838" v="136" actId="20577"/>
        <pc:sldMkLst>
          <pc:docMk/>
          <pc:sldMk cId="843663555" sldId="448"/>
        </pc:sldMkLst>
        <pc:spChg chg="add mod">
          <ac:chgData name="Leonie Smith" userId="fed1330f33f5650e" providerId="LiveId" clId="{D02B9DBE-11F2-4494-A414-BB820BAB7A58}" dt="2022-07-04T04:42:24.838" v="136" actId="20577"/>
          <ac:spMkLst>
            <pc:docMk/>
            <pc:sldMk cId="843663555" sldId="448"/>
            <ac:spMk id="7" creationId="{ABC9F2CC-AB59-DE42-E68C-04ECE078CBBC}"/>
          </ac:spMkLst>
        </pc:spChg>
      </pc:sldChg>
      <pc:sldChg chg="addSp delSp modSp modTransition modAnim">
        <pc:chgData name="Leonie Smith" userId="fed1330f33f5650e" providerId="LiveId" clId="{D02B9DBE-11F2-4494-A414-BB820BAB7A58}" dt="2022-06-16T06:53:02.738" v="56"/>
        <pc:sldMkLst>
          <pc:docMk/>
          <pc:sldMk cId="4160448636" sldId="449"/>
        </pc:sldMkLst>
        <pc:picChg chg="add del mod">
          <ac:chgData name="Leonie Smith" userId="fed1330f33f5650e" providerId="LiveId" clId="{D02B9DBE-11F2-4494-A414-BB820BAB7A58}" dt="2022-06-16T06:52:47.531" v="55"/>
          <ac:picMkLst>
            <pc:docMk/>
            <pc:sldMk cId="4160448636" sldId="449"/>
            <ac:picMk id="2" creationId="{96C64762-CE5E-0E33-C04D-84BF08B9A715}"/>
          </ac:picMkLst>
        </pc:picChg>
        <pc:picChg chg="add mod">
          <ac:chgData name="Leonie Smith" userId="fed1330f33f5650e" providerId="LiveId" clId="{D02B9DBE-11F2-4494-A414-BB820BAB7A58}" dt="2022-06-16T06:53:02.738" v="56"/>
          <ac:picMkLst>
            <pc:docMk/>
            <pc:sldMk cId="4160448636" sldId="449"/>
            <ac:picMk id="3" creationId="{C1A68C4B-27E0-686A-6748-1D0124B1E882}"/>
          </ac:picMkLst>
        </pc:picChg>
      </pc:sldChg>
      <pc:sldChg chg="addSp modSp mod">
        <pc:chgData name="Leonie Smith" userId="fed1330f33f5650e" providerId="LiveId" clId="{D02B9DBE-11F2-4494-A414-BB820BAB7A58}" dt="2022-07-04T04:42:38.364" v="140" actId="20577"/>
        <pc:sldMkLst>
          <pc:docMk/>
          <pc:sldMk cId="538051216" sldId="450"/>
        </pc:sldMkLst>
        <pc:spChg chg="add mod">
          <ac:chgData name="Leonie Smith" userId="fed1330f33f5650e" providerId="LiveId" clId="{D02B9DBE-11F2-4494-A414-BB820BAB7A58}" dt="2022-07-04T04:42:38.364" v="140" actId="20577"/>
          <ac:spMkLst>
            <pc:docMk/>
            <pc:sldMk cId="538051216" sldId="450"/>
            <ac:spMk id="5" creationId="{369A3F4B-EA12-34F4-46A6-030D52228E0A}"/>
          </ac:spMkLst>
        </pc:spChg>
      </pc:sldChg>
      <pc:sldChg chg="addSp delSp modSp modTransition modAnim">
        <pc:chgData name="Leonie Smith" userId="fed1330f33f5650e" providerId="LiveId" clId="{D02B9DBE-11F2-4494-A414-BB820BAB7A58}" dt="2022-06-16T06:55:48.849" v="61"/>
        <pc:sldMkLst>
          <pc:docMk/>
          <pc:sldMk cId="3386340796" sldId="451"/>
        </pc:sldMkLst>
        <pc:picChg chg="add del mod">
          <ac:chgData name="Leonie Smith" userId="fed1330f33f5650e" providerId="LiveId" clId="{D02B9DBE-11F2-4494-A414-BB820BAB7A58}" dt="2022-06-16T06:54:12.568" v="58"/>
          <ac:picMkLst>
            <pc:docMk/>
            <pc:sldMk cId="3386340796" sldId="451"/>
            <ac:picMk id="2" creationId="{194F8461-D0EF-9FF9-FA35-7DE0BD839AAA}"/>
          </ac:picMkLst>
        </pc:picChg>
        <pc:picChg chg="add del mod">
          <ac:chgData name="Leonie Smith" userId="fed1330f33f5650e" providerId="LiveId" clId="{D02B9DBE-11F2-4494-A414-BB820BAB7A58}" dt="2022-06-16T06:55:26.958" v="60"/>
          <ac:picMkLst>
            <pc:docMk/>
            <pc:sldMk cId="3386340796" sldId="451"/>
            <ac:picMk id="3" creationId="{3319AF6B-C67C-A0F2-176A-A6F00FA8DE7D}"/>
          </ac:picMkLst>
        </pc:picChg>
        <pc:picChg chg="add mod">
          <ac:chgData name="Leonie Smith" userId="fed1330f33f5650e" providerId="LiveId" clId="{D02B9DBE-11F2-4494-A414-BB820BAB7A58}" dt="2022-06-16T06:55:48.849" v="61"/>
          <ac:picMkLst>
            <pc:docMk/>
            <pc:sldMk cId="3386340796" sldId="451"/>
            <ac:picMk id="5" creationId="{F4B4DA13-4D1C-7C7B-A25A-7BD447F40A64}"/>
          </ac:picMkLst>
        </pc:picChg>
      </pc:sldChg>
      <pc:sldChg chg="addSp modSp mod">
        <pc:chgData name="Leonie Smith" userId="fed1330f33f5650e" providerId="LiveId" clId="{D02B9DBE-11F2-4494-A414-BB820BAB7A58}" dt="2022-07-04T04:42:31.911" v="138" actId="20577"/>
        <pc:sldMkLst>
          <pc:docMk/>
          <pc:sldMk cId="4002949039" sldId="452"/>
        </pc:sldMkLst>
        <pc:spChg chg="add mod">
          <ac:chgData name="Leonie Smith" userId="fed1330f33f5650e" providerId="LiveId" clId="{D02B9DBE-11F2-4494-A414-BB820BAB7A58}" dt="2022-07-04T04:42:31.911" v="138" actId="20577"/>
          <ac:spMkLst>
            <pc:docMk/>
            <pc:sldMk cId="4002949039" sldId="452"/>
            <ac:spMk id="7" creationId="{F60DDC21-0BB0-0F57-B274-37ABA53D5D3A}"/>
          </ac:spMkLst>
        </pc:spChg>
      </pc:sldChg>
      <pc:sldChg chg="addSp modSp">
        <pc:chgData name="Leonie Smith" userId="fed1330f33f5650e" providerId="LiveId" clId="{D02B9DBE-11F2-4494-A414-BB820BAB7A58}" dt="2022-06-16T06:56:43.062" v="62"/>
        <pc:sldMkLst>
          <pc:docMk/>
          <pc:sldMk cId="283334129" sldId="453"/>
        </pc:sldMkLst>
        <pc:picChg chg="add mod">
          <ac:chgData name="Leonie Smith" userId="fed1330f33f5650e" providerId="LiveId" clId="{D02B9DBE-11F2-4494-A414-BB820BAB7A58}" dt="2022-06-16T06:56:43.062" v="62"/>
          <ac:picMkLst>
            <pc:docMk/>
            <pc:sldMk cId="283334129" sldId="453"/>
            <ac:picMk id="2" creationId="{354A6DBC-EB78-6DFD-AA54-ED4AD51117D3}"/>
          </ac:picMkLst>
        </pc:picChg>
      </pc:sldChg>
      <pc:sldChg chg="addSp modSp mod">
        <pc:chgData name="Leonie Smith" userId="fed1330f33f5650e" providerId="LiveId" clId="{D02B9DBE-11F2-4494-A414-BB820BAB7A58}" dt="2022-07-04T04:42:46.045" v="142" actId="20577"/>
        <pc:sldMkLst>
          <pc:docMk/>
          <pc:sldMk cId="2511564658" sldId="454"/>
        </pc:sldMkLst>
        <pc:spChg chg="add mod">
          <ac:chgData name="Leonie Smith" userId="fed1330f33f5650e" providerId="LiveId" clId="{D02B9DBE-11F2-4494-A414-BB820BAB7A58}" dt="2022-07-04T04:42:46.045" v="142" actId="20577"/>
          <ac:spMkLst>
            <pc:docMk/>
            <pc:sldMk cId="2511564658" sldId="454"/>
            <ac:spMk id="7" creationId="{34183CE2-5223-4BA6-DCCD-8AD0336E8EA9}"/>
          </ac:spMkLst>
        </pc:spChg>
      </pc:sldChg>
      <pc:sldChg chg="addSp delSp modSp modTransition modAnim modNotesTx">
        <pc:chgData name="Leonie Smith" userId="fed1330f33f5650e" providerId="LiveId" clId="{D02B9DBE-11F2-4494-A414-BB820BAB7A58}" dt="2022-06-17T05:10:45.278" v="66" actId="5793"/>
        <pc:sldMkLst>
          <pc:docMk/>
          <pc:sldMk cId="3596600315" sldId="468"/>
        </pc:sldMkLst>
        <pc:picChg chg="add del mod">
          <ac:chgData name="Leonie Smith" userId="fed1330f33f5650e" providerId="LiveId" clId="{D02B9DBE-11F2-4494-A414-BB820BAB7A58}" dt="2022-06-16T06:16:28.535" v="1"/>
          <ac:picMkLst>
            <pc:docMk/>
            <pc:sldMk cId="3596600315" sldId="468"/>
            <ac:picMk id="4" creationId="{7F2F4C00-B0B3-4042-F958-E0F8FC7FC22A}"/>
          </ac:picMkLst>
        </pc:picChg>
        <pc:picChg chg="add mod">
          <ac:chgData name="Leonie Smith" userId="fed1330f33f5650e" providerId="LiveId" clId="{D02B9DBE-11F2-4494-A414-BB820BAB7A58}" dt="2022-06-16T06:16:35.075" v="2"/>
          <ac:picMkLst>
            <pc:docMk/>
            <pc:sldMk cId="3596600315" sldId="468"/>
            <ac:picMk id="5" creationId="{63BC9D10-DC26-9F17-2A7D-DE8EE350B566}"/>
          </ac:picMkLst>
        </pc:picChg>
      </pc:sldChg>
      <pc:sldChg chg="addSp delSp modSp">
        <pc:chgData name="Leonie Smith" userId="fed1330f33f5650e" providerId="LiveId" clId="{D02B9DBE-11F2-4494-A414-BB820BAB7A58}" dt="2022-07-04T04:30:59.302" v="80"/>
        <pc:sldMkLst>
          <pc:docMk/>
          <pc:sldMk cId="3995985576" sldId="469"/>
        </pc:sldMkLst>
        <pc:spChg chg="add del mod">
          <ac:chgData name="Leonie Smith" userId="fed1330f33f5650e" providerId="LiveId" clId="{D02B9DBE-11F2-4494-A414-BB820BAB7A58}" dt="2022-07-04T04:30:50.515" v="79"/>
          <ac:spMkLst>
            <pc:docMk/>
            <pc:sldMk cId="3995985576" sldId="469"/>
            <ac:spMk id="7" creationId="{6239260A-C17E-AC1A-9068-C3C2FBD0850B}"/>
          </ac:spMkLst>
        </pc:spChg>
        <pc:spChg chg="add mod">
          <ac:chgData name="Leonie Smith" userId="fed1330f33f5650e" providerId="LiveId" clId="{D02B9DBE-11F2-4494-A414-BB820BAB7A58}" dt="2022-07-04T04:30:59.302" v="80"/>
          <ac:spMkLst>
            <pc:docMk/>
            <pc:sldMk cId="3995985576" sldId="469"/>
            <ac:spMk id="8" creationId="{7B54FE91-4CFE-E353-72D7-A1DF7B38D6D5}"/>
          </ac:spMkLst>
        </pc:spChg>
      </pc:sldChg>
      <pc:sldChg chg="addSp delSp modSp modTransition modAnim">
        <pc:chgData name="Leonie Smith" userId="fed1330f33f5650e" providerId="LiveId" clId="{D02B9DBE-11F2-4494-A414-BB820BAB7A58}" dt="2022-06-16T06:20:37.920" v="8"/>
        <pc:sldMkLst>
          <pc:docMk/>
          <pc:sldMk cId="4206826359" sldId="470"/>
        </pc:sldMkLst>
        <pc:picChg chg="add del mod">
          <ac:chgData name="Leonie Smith" userId="fed1330f33f5650e" providerId="LiveId" clId="{D02B9DBE-11F2-4494-A414-BB820BAB7A58}" dt="2022-06-16T06:20:09.552" v="5"/>
          <ac:picMkLst>
            <pc:docMk/>
            <pc:sldMk cId="4206826359" sldId="470"/>
            <ac:picMk id="2" creationId="{DDAD7C32-5366-92BC-9BC3-D8E0113DDE10}"/>
          </ac:picMkLst>
        </pc:picChg>
        <pc:picChg chg="add del mod">
          <ac:chgData name="Leonie Smith" userId="fed1330f33f5650e" providerId="LiveId" clId="{D02B9DBE-11F2-4494-A414-BB820BAB7A58}" dt="2022-06-16T06:20:25.682" v="7"/>
          <ac:picMkLst>
            <pc:docMk/>
            <pc:sldMk cId="4206826359" sldId="470"/>
            <ac:picMk id="3" creationId="{7FE69E0B-0F9C-DEA4-B2CE-1891142F1BB7}"/>
          </ac:picMkLst>
        </pc:picChg>
        <pc:picChg chg="add mod">
          <ac:chgData name="Leonie Smith" userId="fed1330f33f5650e" providerId="LiveId" clId="{D02B9DBE-11F2-4494-A414-BB820BAB7A58}" dt="2022-06-16T06:20:37.920" v="8"/>
          <ac:picMkLst>
            <pc:docMk/>
            <pc:sldMk cId="4206826359" sldId="470"/>
            <ac:picMk id="5" creationId="{3C644195-B01A-FD01-2D2D-0D97C4DE80AD}"/>
          </ac:picMkLst>
        </pc:picChg>
      </pc:sldChg>
      <pc:sldChg chg="addSp delSp modSp modTransition modAnim">
        <pc:chgData name="Leonie Smith" userId="fed1330f33f5650e" providerId="LiveId" clId="{D02B9DBE-11F2-4494-A414-BB820BAB7A58}" dt="2022-06-16T06:24:34.086" v="11"/>
        <pc:sldMkLst>
          <pc:docMk/>
          <pc:sldMk cId="66292701" sldId="471"/>
        </pc:sldMkLst>
        <pc:picChg chg="add del mod">
          <ac:chgData name="Leonie Smith" userId="fed1330f33f5650e" providerId="LiveId" clId="{D02B9DBE-11F2-4494-A414-BB820BAB7A58}" dt="2022-06-16T06:24:15.087" v="10"/>
          <ac:picMkLst>
            <pc:docMk/>
            <pc:sldMk cId="66292701" sldId="471"/>
            <ac:picMk id="2" creationId="{F19D0C9D-DF31-204D-BFD4-DCB03C10E307}"/>
          </ac:picMkLst>
        </pc:picChg>
        <pc:picChg chg="add mod">
          <ac:chgData name="Leonie Smith" userId="fed1330f33f5650e" providerId="LiveId" clId="{D02B9DBE-11F2-4494-A414-BB820BAB7A58}" dt="2022-06-16T06:24:34.086" v="11"/>
          <ac:picMkLst>
            <pc:docMk/>
            <pc:sldMk cId="66292701" sldId="471"/>
            <ac:picMk id="3" creationId="{B1B2E420-5E0F-36F4-3363-07EEDEE50801}"/>
          </ac:picMkLst>
        </pc:picChg>
      </pc:sldChg>
      <pc:sldChg chg="addSp delSp modSp modTransition modAnim">
        <pc:chgData name="Leonie Smith" userId="fed1330f33f5650e" providerId="LiveId" clId="{D02B9DBE-11F2-4494-A414-BB820BAB7A58}" dt="2022-06-16T06:28:12.766" v="16"/>
        <pc:sldMkLst>
          <pc:docMk/>
          <pc:sldMk cId="3563121485" sldId="472"/>
        </pc:sldMkLst>
        <pc:picChg chg="add del mod">
          <ac:chgData name="Leonie Smith" userId="fed1330f33f5650e" providerId="LiveId" clId="{D02B9DBE-11F2-4494-A414-BB820BAB7A58}" dt="2022-06-16T06:27:08.723" v="13"/>
          <ac:picMkLst>
            <pc:docMk/>
            <pc:sldMk cId="3563121485" sldId="472"/>
            <ac:picMk id="2" creationId="{EFE13A79-8678-7DA9-5E08-00CF11215E9D}"/>
          </ac:picMkLst>
        </pc:picChg>
        <pc:picChg chg="add del mod">
          <ac:chgData name="Leonie Smith" userId="fed1330f33f5650e" providerId="LiveId" clId="{D02B9DBE-11F2-4494-A414-BB820BAB7A58}" dt="2022-06-16T06:27:51.586" v="15"/>
          <ac:picMkLst>
            <pc:docMk/>
            <pc:sldMk cId="3563121485" sldId="472"/>
            <ac:picMk id="3" creationId="{F22F85FC-9A1C-85D7-C8B4-2A8D7D211986}"/>
          </ac:picMkLst>
        </pc:picChg>
        <pc:picChg chg="add mod">
          <ac:chgData name="Leonie Smith" userId="fed1330f33f5650e" providerId="LiveId" clId="{D02B9DBE-11F2-4494-A414-BB820BAB7A58}" dt="2022-06-16T06:28:12.766" v="16"/>
          <ac:picMkLst>
            <pc:docMk/>
            <pc:sldMk cId="3563121485" sldId="472"/>
            <ac:picMk id="5" creationId="{EC8356ED-FFC2-88C9-E057-EAC009B6FD0F}"/>
          </ac:picMkLst>
        </pc:picChg>
      </pc:sldChg>
      <pc:sldChg chg="addSp modSp mod">
        <pc:chgData name="Leonie Smith" userId="fed1330f33f5650e" providerId="LiveId" clId="{D02B9DBE-11F2-4494-A414-BB820BAB7A58}" dt="2022-07-04T04:40:55.818" v="121" actId="20577"/>
        <pc:sldMkLst>
          <pc:docMk/>
          <pc:sldMk cId="2699543493" sldId="473"/>
        </pc:sldMkLst>
        <pc:spChg chg="add mod">
          <ac:chgData name="Leonie Smith" userId="fed1330f33f5650e" providerId="LiveId" clId="{D02B9DBE-11F2-4494-A414-BB820BAB7A58}" dt="2022-07-04T04:40:55.818" v="121" actId="20577"/>
          <ac:spMkLst>
            <pc:docMk/>
            <pc:sldMk cId="2699543493" sldId="473"/>
            <ac:spMk id="5" creationId="{BEE6A9E7-E048-9B27-4939-5B5814663161}"/>
          </ac:spMkLst>
        </pc:spChg>
      </pc:sldChg>
      <pc:sldChg chg="addSp delSp modSp modTransition modAnim">
        <pc:chgData name="Leonie Smith" userId="fed1330f33f5650e" providerId="LiveId" clId="{D02B9DBE-11F2-4494-A414-BB820BAB7A58}" dt="2022-06-16T06:30:34.307" v="21"/>
        <pc:sldMkLst>
          <pc:docMk/>
          <pc:sldMk cId="523773692" sldId="474"/>
        </pc:sldMkLst>
        <pc:picChg chg="add del mod">
          <ac:chgData name="Leonie Smith" userId="fed1330f33f5650e" providerId="LiveId" clId="{D02B9DBE-11F2-4494-A414-BB820BAB7A58}" dt="2022-06-16T06:29:34.709" v="18"/>
          <ac:picMkLst>
            <pc:docMk/>
            <pc:sldMk cId="523773692" sldId="474"/>
            <ac:picMk id="2" creationId="{F7471806-F62A-B2DF-0AE0-6BB0A095873D}"/>
          </ac:picMkLst>
        </pc:picChg>
        <pc:picChg chg="add del mod">
          <ac:chgData name="Leonie Smith" userId="fed1330f33f5650e" providerId="LiveId" clId="{D02B9DBE-11F2-4494-A414-BB820BAB7A58}" dt="2022-06-16T06:30:21.915" v="20"/>
          <ac:picMkLst>
            <pc:docMk/>
            <pc:sldMk cId="523773692" sldId="474"/>
            <ac:picMk id="3" creationId="{0CD94821-8406-61C4-9FC9-D03E72D82A6A}"/>
          </ac:picMkLst>
        </pc:picChg>
        <pc:picChg chg="add mod">
          <ac:chgData name="Leonie Smith" userId="fed1330f33f5650e" providerId="LiveId" clId="{D02B9DBE-11F2-4494-A414-BB820BAB7A58}" dt="2022-06-16T06:30:34.307" v="21"/>
          <ac:picMkLst>
            <pc:docMk/>
            <pc:sldMk cId="523773692" sldId="474"/>
            <ac:picMk id="5" creationId="{9CAB059B-A1B9-D751-8894-BCF57E42BBF2}"/>
          </ac:picMkLst>
        </pc:picChg>
      </pc:sldChg>
      <pc:sldChg chg="addSp modSp mod">
        <pc:chgData name="Leonie Smith" userId="fed1330f33f5650e" providerId="LiveId" clId="{D02B9DBE-11F2-4494-A414-BB820BAB7A58}" dt="2022-07-04T04:41:09.523" v="123" actId="20577"/>
        <pc:sldMkLst>
          <pc:docMk/>
          <pc:sldMk cId="853816371" sldId="475"/>
        </pc:sldMkLst>
        <pc:spChg chg="add mod">
          <ac:chgData name="Leonie Smith" userId="fed1330f33f5650e" providerId="LiveId" clId="{D02B9DBE-11F2-4494-A414-BB820BAB7A58}" dt="2022-07-04T04:41:09.523" v="123" actId="20577"/>
          <ac:spMkLst>
            <pc:docMk/>
            <pc:sldMk cId="853816371" sldId="475"/>
            <ac:spMk id="5" creationId="{22891F1A-5CDC-00A1-FC46-DF8D4AE28590}"/>
          </ac:spMkLst>
        </pc:spChg>
      </pc:sldChg>
      <pc:sldChg chg="addSp modSp">
        <pc:chgData name="Leonie Smith" userId="fed1330f33f5650e" providerId="LiveId" clId="{D02B9DBE-11F2-4494-A414-BB820BAB7A58}" dt="2022-06-16T06:31:34.975" v="22"/>
        <pc:sldMkLst>
          <pc:docMk/>
          <pc:sldMk cId="2436314094" sldId="476"/>
        </pc:sldMkLst>
        <pc:picChg chg="add mod">
          <ac:chgData name="Leonie Smith" userId="fed1330f33f5650e" providerId="LiveId" clId="{D02B9DBE-11F2-4494-A414-BB820BAB7A58}" dt="2022-06-16T06:31:34.975" v="22"/>
          <ac:picMkLst>
            <pc:docMk/>
            <pc:sldMk cId="2436314094" sldId="476"/>
            <ac:picMk id="2" creationId="{EAD9A10E-953B-6E13-517A-5508159C1BAE}"/>
          </ac:picMkLst>
        </pc:picChg>
      </pc:sldChg>
      <pc:sldChg chg="addSp modSp mod">
        <pc:chgData name="Leonie Smith" userId="fed1330f33f5650e" providerId="LiveId" clId="{D02B9DBE-11F2-4494-A414-BB820BAB7A58}" dt="2022-07-04T04:41:17.488" v="124" actId="20577"/>
        <pc:sldMkLst>
          <pc:docMk/>
          <pc:sldMk cId="1414196810" sldId="477"/>
        </pc:sldMkLst>
        <pc:spChg chg="add mod">
          <ac:chgData name="Leonie Smith" userId="fed1330f33f5650e" providerId="LiveId" clId="{D02B9DBE-11F2-4494-A414-BB820BAB7A58}" dt="2022-07-04T04:41:17.488" v="124" actId="20577"/>
          <ac:spMkLst>
            <pc:docMk/>
            <pc:sldMk cId="1414196810" sldId="477"/>
            <ac:spMk id="5" creationId="{19C6AB3E-F0F5-F907-FC47-64959611220C}"/>
          </ac:spMkLst>
        </pc:spChg>
      </pc:sldChg>
      <pc:sldChg chg="addSp delSp modSp modTransition modAnim">
        <pc:chgData name="Leonie Smith" userId="fed1330f33f5650e" providerId="LiveId" clId="{D02B9DBE-11F2-4494-A414-BB820BAB7A58}" dt="2022-06-16T06:32:38.740" v="25"/>
        <pc:sldMkLst>
          <pc:docMk/>
          <pc:sldMk cId="2066590183" sldId="478"/>
        </pc:sldMkLst>
        <pc:picChg chg="add del mod">
          <ac:chgData name="Leonie Smith" userId="fed1330f33f5650e" providerId="LiveId" clId="{D02B9DBE-11F2-4494-A414-BB820BAB7A58}" dt="2022-06-16T06:32:25.247" v="24"/>
          <ac:picMkLst>
            <pc:docMk/>
            <pc:sldMk cId="2066590183" sldId="478"/>
            <ac:picMk id="2" creationId="{5D90C5B8-7D53-F2B5-7339-E9A5BCB6E512}"/>
          </ac:picMkLst>
        </pc:picChg>
        <pc:picChg chg="add mod">
          <ac:chgData name="Leonie Smith" userId="fed1330f33f5650e" providerId="LiveId" clId="{D02B9DBE-11F2-4494-A414-BB820BAB7A58}" dt="2022-06-16T06:32:38.740" v="25"/>
          <ac:picMkLst>
            <pc:docMk/>
            <pc:sldMk cId="2066590183" sldId="478"/>
            <ac:picMk id="3" creationId="{383065AA-A109-D512-AC8E-0469AFFA102C}"/>
          </ac:picMkLst>
        </pc:picChg>
      </pc:sldChg>
      <pc:sldChg chg="addSp modSp mod">
        <pc:chgData name="Leonie Smith" userId="fed1330f33f5650e" providerId="LiveId" clId="{D02B9DBE-11F2-4494-A414-BB820BAB7A58}" dt="2022-07-04T04:41:23.860" v="125" actId="20577"/>
        <pc:sldMkLst>
          <pc:docMk/>
          <pc:sldMk cId="1215953918" sldId="479"/>
        </pc:sldMkLst>
        <pc:spChg chg="add mod">
          <ac:chgData name="Leonie Smith" userId="fed1330f33f5650e" providerId="LiveId" clId="{D02B9DBE-11F2-4494-A414-BB820BAB7A58}" dt="2022-07-04T04:41:23.860" v="125" actId="20577"/>
          <ac:spMkLst>
            <pc:docMk/>
            <pc:sldMk cId="1215953918" sldId="479"/>
            <ac:spMk id="5" creationId="{205912E2-D482-0332-0DF1-037DB1BB9B2C}"/>
          </ac:spMkLst>
        </pc:spChg>
      </pc:sldChg>
      <pc:sldChg chg="addSp modSp mod">
        <pc:chgData name="Leonie Smith" userId="fed1330f33f5650e" providerId="LiveId" clId="{D02B9DBE-11F2-4494-A414-BB820BAB7A58}" dt="2022-07-04T04:41:37.707" v="126" actId="20577"/>
        <pc:sldMkLst>
          <pc:docMk/>
          <pc:sldMk cId="2883790114" sldId="480"/>
        </pc:sldMkLst>
        <pc:spChg chg="add mod">
          <ac:chgData name="Leonie Smith" userId="fed1330f33f5650e" providerId="LiveId" clId="{D02B9DBE-11F2-4494-A414-BB820BAB7A58}" dt="2022-07-04T04:41:37.707" v="126" actId="20577"/>
          <ac:spMkLst>
            <pc:docMk/>
            <pc:sldMk cId="2883790114" sldId="480"/>
            <ac:spMk id="5" creationId="{8D937A3E-618E-9857-C41C-92609EE19653}"/>
          </ac:spMkLst>
        </pc:spChg>
      </pc:sldChg>
      <pc:sldChg chg="addSp delSp modSp modTransition modAnim">
        <pc:chgData name="Leonie Smith" userId="fed1330f33f5650e" providerId="LiveId" clId="{D02B9DBE-11F2-4494-A414-BB820BAB7A58}" dt="2022-06-16T06:37:03.517" v="31"/>
        <pc:sldMkLst>
          <pc:docMk/>
          <pc:sldMk cId="179324680" sldId="481"/>
        </pc:sldMkLst>
        <pc:picChg chg="add del mod">
          <ac:chgData name="Leonie Smith" userId="fed1330f33f5650e" providerId="LiveId" clId="{D02B9DBE-11F2-4494-A414-BB820BAB7A58}" dt="2022-06-16T06:36:43.712" v="30"/>
          <ac:picMkLst>
            <pc:docMk/>
            <pc:sldMk cId="179324680" sldId="481"/>
            <ac:picMk id="2" creationId="{96C2EA37-9D97-F714-C52B-1AB304A970C6}"/>
          </ac:picMkLst>
        </pc:picChg>
        <pc:picChg chg="add mod">
          <ac:chgData name="Leonie Smith" userId="fed1330f33f5650e" providerId="LiveId" clId="{D02B9DBE-11F2-4494-A414-BB820BAB7A58}" dt="2022-06-16T06:37:03.517" v="31"/>
          <ac:picMkLst>
            <pc:docMk/>
            <pc:sldMk cId="179324680" sldId="481"/>
            <ac:picMk id="3" creationId="{4CAEDA0A-FB3D-8FA1-5C57-DA0AE6575C17}"/>
          </ac:picMkLst>
        </pc:picChg>
      </pc:sldChg>
      <pc:sldChg chg="addSp modSp mod">
        <pc:chgData name="Leonie Smith" userId="fed1330f33f5650e" providerId="LiveId" clId="{D02B9DBE-11F2-4494-A414-BB820BAB7A58}" dt="2022-07-04T04:41:44.925" v="127" actId="20577"/>
        <pc:sldMkLst>
          <pc:docMk/>
          <pc:sldMk cId="1529713276" sldId="482"/>
        </pc:sldMkLst>
        <pc:spChg chg="add mod">
          <ac:chgData name="Leonie Smith" userId="fed1330f33f5650e" providerId="LiveId" clId="{D02B9DBE-11F2-4494-A414-BB820BAB7A58}" dt="2022-07-04T04:41:44.925" v="127" actId="20577"/>
          <ac:spMkLst>
            <pc:docMk/>
            <pc:sldMk cId="1529713276" sldId="482"/>
            <ac:spMk id="5" creationId="{9DA48CB1-3E2D-CDA8-190C-6EDC4D007060}"/>
          </ac:spMkLst>
        </pc:spChg>
      </pc:sldChg>
      <pc:sldChg chg="addSp delSp modSp mod">
        <pc:chgData name="Leonie Smith" userId="fed1330f33f5650e" providerId="LiveId" clId="{D02B9DBE-11F2-4494-A414-BB820BAB7A58}" dt="2022-07-04T04:40:42.048" v="120" actId="20577"/>
        <pc:sldMkLst>
          <pc:docMk/>
          <pc:sldMk cId="2380395982" sldId="484"/>
        </pc:sldMkLst>
        <pc:spChg chg="add del mod">
          <ac:chgData name="Leonie Smith" userId="fed1330f33f5650e" providerId="LiveId" clId="{D02B9DBE-11F2-4494-A414-BB820BAB7A58}" dt="2022-07-04T04:39:31.308" v="105" actId="21"/>
          <ac:spMkLst>
            <pc:docMk/>
            <pc:sldMk cId="2380395982" sldId="484"/>
            <ac:spMk id="8" creationId="{83881EAD-E6DA-BC2D-3234-425D972FAB89}"/>
          </ac:spMkLst>
        </pc:spChg>
        <pc:spChg chg="add mod">
          <ac:chgData name="Leonie Smith" userId="fed1330f33f5650e" providerId="LiveId" clId="{D02B9DBE-11F2-4494-A414-BB820BAB7A58}" dt="2022-07-04T04:40:42.048" v="120" actId="20577"/>
          <ac:spMkLst>
            <pc:docMk/>
            <pc:sldMk cId="2380395982" sldId="484"/>
            <ac:spMk id="9" creationId="{7D88C8A0-904A-D0E6-6E59-4C49FD5E5A4E}"/>
          </ac:spMkLst>
        </pc:spChg>
      </pc:sldChg>
      <pc:sldChg chg="addSp modSp mod">
        <pc:chgData name="Leonie Smith" userId="fed1330f33f5650e" providerId="LiveId" clId="{D02B9DBE-11F2-4494-A414-BB820BAB7A58}" dt="2022-07-04T04:41:02.933" v="122" actId="20577"/>
        <pc:sldMkLst>
          <pc:docMk/>
          <pc:sldMk cId="2034323367" sldId="485"/>
        </pc:sldMkLst>
        <pc:spChg chg="add mod">
          <ac:chgData name="Leonie Smith" userId="fed1330f33f5650e" providerId="LiveId" clId="{D02B9DBE-11F2-4494-A414-BB820BAB7A58}" dt="2022-07-04T04:41:02.933" v="122" actId="20577"/>
          <ac:spMkLst>
            <pc:docMk/>
            <pc:sldMk cId="2034323367" sldId="485"/>
            <ac:spMk id="5" creationId="{12BB4A5B-4BC6-0416-D9B5-442F1E9066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Checked </a:t>
            </a:r>
            <a:r>
              <a:rPr lang="en-IN" sz="1200" b="1" i="0" u="none" strike="noStrike" baseline="0">
                <a:latin typeface="TimesNewRomanPS-BoldMT"/>
              </a:rPr>
              <a:t>KKham</a:t>
            </a:r>
          </a:p>
          <a:p>
            <a:pPr algn="l"/>
            <a:r>
              <a:rPr lang="en-IN" sz="1200" b="1" i="0" u="none" strike="noStrike" baseline="0" dirty="0">
                <a:latin typeface="TimesNewRomanPS-BoldMT"/>
              </a:rPr>
              <a:t>22 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2633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22-2</a:t>
            </a:r>
          </a:p>
        </p:txBody>
      </p:sp>
      <p:pic>
        <p:nvPicPr>
          <p:cNvPr id="11" name="Audio 10">
            <a:hlinkClick r:id="" action="ppaction://media"/>
            <a:extLst>
              <a:ext uri="{FF2B5EF4-FFF2-40B4-BE49-F238E27FC236}">
                <a16:creationId xmlns:a16="http://schemas.microsoft.com/office/drawing/2014/main" id="{F428101D-F41F-965E-EDB9-E76B4C134B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D98054B6-8086-8A9D-1167-49D775AD04C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23"/>
    </mc:Choice>
    <mc:Fallback xmlns="">
      <p:transition spd="slow" advTm="3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06013A-3840-09CC-1F13-CD51110293C8}"/>
              </a:ext>
            </a:extLst>
          </p:cNvPr>
          <p:cNvPicPr>
            <a:picLocks noChangeAspect="1"/>
          </p:cNvPicPr>
          <p:nvPr/>
        </p:nvPicPr>
        <p:blipFill>
          <a:blip r:embed="rId2"/>
          <a:stretch>
            <a:fillRect/>
          </a:stretch>
        </p:blipFill>
        <p:spPr>
          <a:xfrm>
            <a:off x="-820615" y="0"/>
            <a:ext cx="13012615" cy="6858000"/>
          </a:xfrm>
          <a:prstGeom prst="rect">
            <a:avLst/>
          </a:prstGeom>
        </p:spPr>
      </p:pic>
      <p:sp>
        <p:nvSpPr>
          <p:cNvPr id="5" name="TextBox 4">
            <a:extLst>
              <a:ext uri="{FF2B5EF4-FFF2-40B4-BE49-F238E27FC236}">
                <a16:creationId xmlns:a16="http://schemas.microsoft.com/office/drawing/2014/main" id="{12BB4A5B-4BC6-0416-D9B5-442F1E90661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432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3“Go,” said Elisha, “borrow jars, even empty ones, from all your neighbors. Do not gather just a few.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3ཨེ་ལི་ཤཱས། ཁྱོད་རང་ཕྱི་རུ་སོང་སྟེ། ཉེ་འཁོར་གྱི་ཁྱིམ་མཚེས་ཐམས་ཅད་ལས་རང་ཉིད་ལ་སྣོད་སྟོང་པ་གཡོར་དང་། གང་ནུས་ཀྱིས་མང་པོ་གཡོར་ཅིག</a:t>
            </a:r>
            <a:endParaRPr lang="en-ZA" sz="1600" dirty="0"/>
          </a:p>
        </p:txBody>
      </p:sp>
      <p:pic>
        <p:nvPicPr>
          <p:cNvPr id="7" name="Audio 6">
            <a:hlinkClick r:id="" action="ppaction://media"/>
            <a:extLst>
              <a:ext uri="{FF2B5EF4-FFF2-40B4-BE49-F238E27FC236}">
                <a16:creationId xmlns:a16="http://schemas.microsoft.com/office/drawing/2014/main" id="{FEE2BE33-CB6A-9DBB-3E32-A4B54F7683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3773692"/>
      </p:ext>
    </p:extLst>
  </p:cSld>
  <p:clrMapOvr>
    <a:masterClrMapping/>
  </p:clrMapOvr>
  <mc:AlternateContent xmlns:mc="http://schemas.openxmlformats.org/markup-compatibility/2006" xmlns:p14="http://schemas.microsoft.com/office/powerpoint/2010/main">
    <mc:Choice Requires="p14">
      <p:transition spd="slow" p14:dur="2000" advTm="7662"/>
    </mc:Choice>
    <mc:Fallback xmlns="">
      <p:transition spd="slow" advTm="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A5C4462-79B2-CFA0-9D16-BA079C56D874}"/>
              </a:ext>
            </a:extLst>
          </p:cNvPr>
          <p:cNvPicPr>
            <a:picLocks noChangeAspect="1"/>
          </p:cNvPicPr>
          <p:nvPr/>
        </p:nvPicPr>
        <p:blipFill>
          <a:blip r:embed="rId2"/>
          <a:stretch>
            <a:fillRect/>
          </a:stretch>
        </p:blipFill>
        <p:spPr>
          <a:xfrm>
            <a:off x="-1" y="-363000"/>
            <a:ext cx="12192000" cy="7584000"/>
          </a:xfrm>
          <a:prstGeom prst="rect">
            <a:avLst/>
          </a:prstGeom>
        </p:spPr>
      </p:pic>
      <p:sp>
        <p:nvSpPr>
          <p:cNvPr id="5" name="TextBox 4">
            <a:extLst>
              <a:ext uri="{FF2B5EF4-FFF2-40B4-BE49-F238E27FC236}">
                <a16:creationId xmlns:a16="http://schemas.microsoft.com/office/drawing/2014/main" id="{22891F1A-5CDC-00A1-FC46-DF8D4AE2859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381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4Then go inside, shut the door behind you and your sons, and pour oil into all these jars, setting the full ones aside.”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ཕྱིར་ཁྱིམ་དུ་ལོག་ཚེ་ཁྱོད་དང་ཁྱོད་ཀྱི་བུ་གཉིས་ཀྱིས་སྒོ་གཏན་ནས་སྣོད་ཐམས་ཅད་ཀྱི་ནང་དུ་སྣུམ་བླུགས་ཤིག ཁ་བཀང་རྗེས་འགྲམ་ཞིག་ཏུ་ཞོག་ཅིག་ཅེས་གསུངས།</a:t>
            </a:r>
            <a:endParaRPr lang="en-ZA" dirty="0"/>
          </a:p>
        </p:txBody>
      </p:sp>
      <p:pic>
        <p:nvPicPr>
          <p:cNvPr id="7" name="Audio 6">
            <a:hlinkClick r:id="" action="ppaction://media"/>
            <a:extLst>
              <a:ext uri="{FF2B5EF4-FFF2-40B4-BE49-F238E27FC236}">
                <a16:creationId xmlns:a16="http://schemas.microsoft.com/office/drawing/2014/main" id="{6CDD702A-1DB5-66C9-460F-AABE322A84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6314094"/>
      </p:ext>
    </p:extLst>
  </p:cSld>
  <p:clrMapOvr>
    <a:masterClrMapping/>
  </p:clrMapOvr>
  <mc:AlternateContent xmlns:mc="http://schemas.openxmlformats.org/markup-compatibility/2006" xmlns:p14="http://schemas.microsoft.com/office/powerpoint/2010/main">
    <mc:Choice Requires="p14">
      <p:transition spd="slow" p14:dur="2000" advTm="12281"/>
    </mc:Choice>
    <mc:Fallback xmlns="">
      <p:transition spd="slow" advTm="1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A4BAE3-3E87-75F5-4D42-5F6DBC67549A}"/>
              </a:ext>
            </a:extLst>
          </p:cNvPr>
          <p:cNvPicPr>
            <a:picLocks noChangeAspect="1"/>
          </p:cNvPicPr>
          <p:nvPr/>
        </p:nvPicPr>
        <p:blipFill>
          <a:blip r:embed="rId2"/>
          <a:stretch>
            <a:fillRect/>
          </a:stretch>
        </p:blipFill>
        <p:spPr>
          <a:xfrm>
            <a:off x="0" y="-43247"/>
            <a:ext cx="12707815" cy="6901248"/>
          </a:xfrm>
          <a:prstGeom prst="rect">
            <a:avLst/>
          </a:prstGeom>
        </p:spPr>
      </p:pic>
      <p:sp>
        <p:nvSpPr>
          <p:cNvPr id="5" name="TextBox 4">
            <a:extLst>
              <a:ext uri="{FF2B5EF4-FFF2-40B4-BE49-F238E27FC236}">
                <a16:creationId xmlns:a16="http://schemas.microsoft.com/office/drawing/2014/main" id="{19C6AB3E-F0F5-F907-FC47-64959611220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4196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5So she left him, and after she had shut the door behind her and her sons, they kept bringing jars to her, and she kept pouring.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5དེ་ནས་ཁོ་མོ་ཁོང་དང་བྲལ་ནས་རང་དང་བུ་གཉིས་ཡོད་སའི་ཁང་སྒོ་གཏན་པ་དང་། ཁོ་མོའི་བུ་གཉིས་ཀྱིས་རྒྱུན་ཆད་མེད་པར་སྣོད་ཁྱེར་འོངས་པ་དང་ཁོ་མོས་དེ་དག་གི་ནང་དུ་སྣུམ་བླུགས་སོ། །</a:t>
            </a:r>
            <a:endParaRPr lang="en-ZA" dirty="0"/>
          </a:p>
        </p:txBody>
      </p:sp>
      <p:pic>
        <p:nvPicPr>
          <p:cNvPr id="7" name="Audio 6">
            <a:hlinkClick r:id="" action="ppaction://media"/>
            <a:extLst>
              <a:ext uri="{FF2B5EF4-FFF2-40B4-BE49-F238E27FC236}">
                <a16:creationId xmlns:a16="http://schemas.microsoft.com/office/drawing/2014/main" id="{16DA365E-0F47-37BE-DB2C-27703E012F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6590183"/>
      </p:ext>
    </p:extLst>
  </p:cSld>
  <p:clrMapOvr>
    <a:masterClrMapping/>
  </p:clrMapOvr>
  <mc:AlternateContent xmlns:mc="http://schemas.openxmlformats.org/markup-compatibility/2006" xmlns:p14="http://schemas.microsoft.com/office/powerpoint/2010/main">
    <mc:Choice Requires="p14">
      <p:transition spd="slow" p14:dur="2000" advTm="14717"/>
    </mc:Choice>
    <mc:Fallback xmlns="">
      <p:transition spd="slow" advTm="1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C09231-89E2-1149-F015-B6B40C9F66C8}"/>
              </a:ext>
            </a:extLst>
          </p:cNvPr>
          <p:cNvPicPr>
            <a:picLocks noChangeAspect="1"/>
          </p:cNvPicPr>
          <p:nvPr/>
        </p:nvPicPr>
        <p:blipFill>
          <a:blip r:embed="rId2"/>
          <a:stretch>
            <a:fillRect/>
          </a:stretch>
        </p:blipFill>
        <p:spPr>
          <a:xfrm>
            <a:off x="-257908" y="-43579"/>
            <a:ext cx="12449908" cy="6901579"/>
          </a:xfrm>
          <a:prstGeom prst="rect">
            <a:avLst/>
          </a:prstGeom>
        </p:spPr>
      </p:pic>
      <p:sp>
        <p:nvSpPr>
          <p:cNvPr id="5" name="TextBox 4">
            <a:extLst>
              <a:ext uri="{FF2B5EF4-FFF2-40B4-BE49-F238E27FC236}">
                <a16:creationId xmlns:a16="http://schemas.microsoft.com/office/drawing/2014/main" id="{205912E2-D482-0332-0DF1-037DB1BB9B2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5953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6When all the jars were full, she said to her son, “Bring me another.”</a:t>
            </a:r>
          </a:p>
          <a:p>
            <a:r>
              <a:rPr lang="en-US" sz="4400" dirty="0">
                <a:solidFill>
                  <a:srgbClr val="121212"/>
                </a:solidFill>
                <a:latin typeface="ArialMT"/>
              </a:rPr>
              <a:t>But he replied, “There are no more jars.” Then the oil stopped flowing.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6སྣོད་རྣམས་ཁ་བཀང་བའི་ཚེ་ཁོ་མོས་བུ་ལ་ད་དུང་སྣོད་ཁྱེར་ཤོག་ཅེས་སྨྲས་པར། བུ་ཡིས་ཁོ་མོར་ད་ནི་སྣོད་མེད་དོ་ཞེས་སྨྲས་པ་དང་སྣུམ་ཡང་ཆད་པར་གྱུར་ཏོ། ། </a:t>
            </a:r>
            <a:endParaRPr lang="en-ZA" dirty="0"/>
          </a:p>
        </p:txBody>
      </p:sp>
      <p:pic>
        <p:nvPicPr>
          <p:cNvPr id="7" name="Audio 6">
            <a:hlinkClick r:id="" action="ppaction://media"/>
            <a:extLst>
              <a:ext uri="{FF2B5EF4-FFF2-40B4-BE49-F238E27FC236}">
                <a16:creationId xmlns:a16="http://schemas.microsoft.com/office/drawing/2014/main" id="{F412071B-FCDB-9F94-2E1D-3FAEF90FA2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3107"/>
    </mc:Choice>
    <mc:Fallback xmlns="">
      <p:transition spd="slow" advTm="1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8C3832-9B03-7090-0327-813500AD459A}"/>
              </a:ext>
            </a:extLst>
          </p:cNvPr>
          <p:cNvPicPr>
            <a:picLocks noChangeAspect="1"/>
          </p:cNvPicPr>
          <p:nvPr/>
        </p:nvPicPr>
        <p:blipFill>
          <a:blip r:embed="rId2"/>
          <a:stretch>
            <a:fillRect/>
          </a:stretch>
        </p:blipFill>
        <p:spPr>
          <a:xfrm>
            <a:off x="-1276228" y="0"/>
            <a:ext cx="13491673" cy="6858000"/>
          </a:xfrm>
          <a:prstGeom prst="rect">
            <a:avLst/>
          </a:prstGeom>
        </p:spPr>
      </p:pic>
      <p:sp>
        <p:nvSpPr>
          <p:cNvPr id="5" name="TextBox 4">
            <a:extLst>
              <a:ext uri="{FF2B5EF4-FFF2-40B4-BE49-F238E27FC236}">
                <a16:creationId xmlns:a16="http://schemas.microsoft.com/office/drawing/2014/main" id="{8D937A3E-618E-9857-C41C-92609EE1965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8379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7She went and told the man of God, and he said, “Go, sell the oil, and pay your debt. Then you and your sons can live on the remainder.”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7དེ་ནས་ཁོ་མོ་སོང་སྟེ་དཀོན་མཆོག་གི་སྐྱེས་བུ་ལ་ཞུས་པ་ན། ཁོང་གིས་ད་སོང་ལ་སྣུམ་བཙོངས་ཏེ་ཁྱོད་ཀྱི་བུ་ལོན་འཇལ་ཡག་བྱོས། ལྷག་མ་དེ་ཁྱོད་དང་ཁྱོད་ཀྱི་བུ་གཉིས་ཀྱི་འཚོ་རྒྱགས་བྱོས་ཤིག་ཅེས་གསུངས་སོ། །</a:t>
            </a:r>
            <a:endParaRPr lang="en-ZA" dirty="0"/>
          </a:p>
        </p:txBody>
      </p:sp>
      <p:pic>
        <p:nvPicPr>
          <p:cNvPr id="7" name="Audio 6">
            <a:hlinkClick r:id="" action="ppaction://media"/>
            <a:extLst>
              <a:ext uri="{FF2B5EF4-FFF2-40B4-BE49-F238E27FC236}">
                <a16:creationId xmlns:a16="http://schemas.microsoft.com/office/drawing/2014/main" id="{7EF639A5-DF36-B49E-D5E3-E75CEEB251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324680"/>
      </p:ext>
    </p:extLst>
  </p:cSld>
  <p:clrMapOvr>
    <a:masterClrMapping/>
  </p:clrMapOvr>
  <mc:AlternateContent xmlns:mc="http://schemas.openxmlformats.org/markup-compatibility/2006" xmlns:p14="http://schemas.microsoft.com/office/powerpoint/2010/main">
    <mc:Choice Requires="p14">
      <p:transition spd="slow" p14:dur="2000" advTm="16417"/>
    </mc:Choice>
    <mc:Fallback xmlns="">
      <p:transition spd="slow" advTm="1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15A1B0-A840-ECA7-1674-D02FC20F5BC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41148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5732AE0-AE5F-866A-8770-BD157201C514}"/>
              </a:ext>
            </a:extLst>
          </p:cNvPr>
          <p:cNvSpPr txBox="1"/>
          <p:nvPr/>
        </p:nvSpPr>
        <p:spPr>
          <a:xfrm>
            <a:off x="6369270" y="152400"/>
            <a:ext cx="5975129" cy="4114800"/>
          </a:xfrm>
          <a:prstGeom prst="rect">
            <a:avLst/>
          </a:prstGeom>
          <a:noFill/>
        </p:spPr>
        <p:txBody>
          <a:bodyPr wrap="square" rtlCol="0">
            <a:noAutofit/>
          </a:bodyPr>
          <a:lstStyle/>
          <a:p>
            <a:pPr algn="ctr"/>
            <a:r>
              <a:rPr lang="bo-CN" sz="8000" b="1" cap="all" dirty="0">
                <a:solidFill>
                  <a:srgbClr val="121212"/>
                </a:solidFill>
                <a:latin typeface="ArialMT"/>
              </a:rPr>
              <a:t>རྒྱལ་རབས་གཉིས་པ། 4</a:t>
            </a:r>
          </a:p>
          <a:p>
            <a:r>
              <a:rPr lang="bo-CN" sz="8000" b="1" dirty="0">
                <a:solidFill>
                  <a:srgbClr val="121212"/>
                </a:solidFill>
                <a:latin typeface="ArialMT"/>
              </a:rPr>
              <a:t>ཨེ་ལི་ཤས་ཡུག་མོ་དབུལ་པོ་ཞིག་ལ་རོགས་བྱས་པ།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B770D74-28C2-E931-57D6-2CA4936B848F}"/>
              </a:ext>
            </a:extLst>
          </p:cNvPr>
          <p:cNvPicPr>
            <a:picLocks noChangeAspect="1"/>
          </p:cNvPicPr>
          <p:nvPr/>
        </p:nvPicPr>
        <p:blipFill>
          <a:blip r:embed="rId2"/>
          <a:stretch>
            <a:fillRect/>
          </a:stretch>
        </p:blipFill>
        <p:spPr>
          <a:xfrm>
            <a:off x="0" y="-218475"/>
            <a:ext cx="12191999" cy="7076475"/>
          </a:xfrm>
          <a:prstGeom prst="rect">
            <a:avLst/>
          </a:prstGeom>
        </p:spPr>
      </p:pic>
      <p:sp>
        <p:nvSpPr>
          <p:cNvPr id="5" name="TextBox 4">
            <a:extLst>
              <a:ext uri="{FF2B5EF4-FFF2-40B4-BE49-F238E27FC236}">
                <a16:creationId xmlns:a16="http://schemas.microsoft.com/office/drawing/2014/main" id="{9DA48CB1-3E2D-CDA8-190C-6EDC4D00706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9713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38When Elisha returned to Gilgal, there was a famine in the land. As the sons of the prophets were sitting at his feet, he said to his attendant, “Put on the large pot and boil some stew for the sons of the prophets.”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38དེ་ནས་ཨེ་ལི་ཤཱ་སླར་ཡང་གིལ་གལ་དུ་སླེབས་པའི་ཚེ། ཡུལ་དེར་མུ་གེ་བྱུང་ཞིང་། ལུང་སྟོན་པའི་སློབ་བུ་རྣམས་ཁོང་གི་མདུན་དུ་བསྡད་ཡོད། ཁོང་གིས་ཉིད་ཀྱི་ཞབས་ཕྱི་ལ་སླ་ང་ཆེན་པོ་མེ་ལ་བསྐྱོན་ནས་ལུང་སྟོན་པའི་སློབ་བུ་རྣམས་ལ་ཁ་ཟས་གཡོས་ཤིག་ཅེས་གསུངས། </a:t>
            </a:r>
            <a:endParaRPr lang="en-ZA" dirty="0"/>
          </a:p>
        </p:txBody>
      </p:sp>
      <p:pic>
        <p:nvPicPr>
          <p:cNvPr id="11" name="Audio 10">
            <a:hlinkClick r:id="" action="ppaction://media"/>
            <a:extLst>
              <a:ext uri="{FF2B5EF4-FFF2-40B4-BE49-F238E27FC236}">
                <a16:creationId xmlns:a16="http://schemas.microsoft.com/office/drawing/2014/main" id="{1A6E282F-F6F7-88BA-C361-360BBB62B8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506"/>
    </mc:Choice>
    <mc:Fallback xmlns="">
      <p:transition spd="slow" advTm="1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C9465A-8CF0-2240-63E8-9FDDBDCBBB87}"/>
              </a:ext>
            </a:extLst>
          </p:cNvPr>
          <p:cNvPicPr>
            <a:picLocks noChangeAspect="1"/>
          </p:cNvPicPr>
          <p:nvPr/>
        </p:nvPicPr>
        <p:blipFill rotWithShape="1">
          <a:blip r:embed="rId2"/>
          <a:srcRect l="1689" r="80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8441E9-D675-2648-115A-2EC7E7A00FF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39One of them went out to the field to gather herbs, and he found a wild vine from which he gathered as many wild gourds as his garment could hold. Then he came back and cut them up into the pot of stew, though no one knew what they were.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39མི་ཞིག་སྔོ་ཚོད་བཏོག་པའི་ཕྱིར་ས་ཞིང་དུ་སོང་བ་དང་། ཁོས་རི་སྐྱེས་འཁྲི་ཤིང་ཞིག་རྙེད་ནས་དེའི་སྟེང་གི་ཀ་བེད་བཏོགས་ཏེ་གོས་ཀྱི་ཐུ་བའི་ཁུད་དུ་བལྟབས་ནས་ཁུར་འོངས་པ་དང་། དེ་དག་གིས་ཅི་ཡིན་མ་ཤེས་ཀྱང་དེ་གཏུབས་ནས་ཟས་གདུ་བྱེད་ཀྱི་སླ་ངའི་ནང་དུ་བཏབ་ཅིང་། </a:t>
            </a:r>
            <a:endParaRPr lang="en-ZA" sz="1600" dirty="0"/>
          </a:p>
        </p:txBody>
      </p:sp>
      <p:pic>
        <p:nvPicPr>
          <p:cNvPr id="5" name="Audio 4">
            <a:hlinkClick r:id="" action="ppaction://media"/>
            <a:extLst>
              <a:ext uri="{FF2B5EF4-FFF2-40B4-BE49-F238E27FC236}">
                <a16:creationId xmlns:a16="http://schemas.microsoft.com/office/drawing/2014/main" id="{175B23BD-BEA6-2954-21A4-5F61490CBE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161"/>
    </mc:Choice>
    <mc:Fallback xmlns="">
      <p:transition spd="slow" advTm="1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2E7B51-5958-CC08-C5BC-80705F405AEC}"/>
              </a:ext>
            </a:extLst>
          </p:cNvPr>
          <p:cNvPicPr>
            <a:picLocks noChangeAspect="1"/>
          </p:cNvPicPr>
          <p:nvPr/>
        </p:nvPicPr>
        <p:blipFill rotWithShape="1">
          <a:blip r:embed="rId2"/>
          <a:srcRect t="141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D169F3C-C33A-A827-B1D7-FC281881EA2A}"/>
              </a:ext>
            </a:extLst>
          </p:cNvPr>
          <p:cNvSpPr txBox="1"/>
          <p:nvPr/>
        </p:nvSpPr>
        <p:spPr>
          <a:xfrm>
            <a:off x="5060516" y="141315"/>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40And they poured it out for the men to eat, but when they tasted the stew they cried out, “There is death in the pot, O man of God!” And they could not eat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40ཕྱིས་སུ་མི་རྣམས་ལ་བླུགས་ཏེ་འཐུང་དུ་བཅུག དེ་དག་གིས་དེ་འཐུང་བཞིན་པའི་སྐབས་སུ། ཚང་མས་ཀྱེ་དཀོན་མཆོག་གི་སྐྱེས་བུ་ལགས། སླ་ངའི་ནང་དུ་འཆི་བར་བྱེད་པའི་དུག་རྫས་འདུག་ཅེས་སྐད་ངན་ཤོར་བས་ཁོ་ཚོས་འཐུང་མ་ཐུབ་བོ། ། </a:t>
            </a:r>
            <a:endParaRPr lang="en-ZA" sz="1200" dirty="0"/>
          </a:p>
        </p:txBody>
      </p:sp>
      <p:pic>
        <p:nvPicPr>
          <p:cNvPr id="7" name="Audio 6">
            <a:hlinkClick r:id="" action="ppaction://media"/>
            <a:extLst>
              <a:ext uri="{FF2B5EF4-FFF2-40B4-BE49-F238E27FC236}">
                <a16:creationId xmlns:a16="http://schemas.microsoft.com/office/drawing/2014/main" id="{F7918B7C-9E9B-D6DA-1A6B-508338E342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700"/>
    </mc:Choice>
    <mc:Fallback xmlns="">
      <p:transition spd="slow" advTm="1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2E45FA-15CC-6D1F-5E95-852AA2FB2E77}"/>
              </a:ext>
            </a:extLst>
          </p:cNvPr>
          <p:cNvPicPr>
            <a:picLocks noChangeAspect="1"/>
          </p:cNvPicPr>
          <p:nvPr/>
        </p:nvPicPr>
        <p:blipFill>
          <a:blip r:embed="rId2"/>
          <a:stretch>
            <a:fillRect/>
          </a:stretch>
        </p:blipFill>
        <p:spPr>
          <a:xfrm>
            <a:off x="6240" y="0"/>
            <a:ext cx="12626788" cy="6858000"/>
          </a:xfrm>
          <a:prstGeom prst="rect">
            <a:avLst/>
          </a:prstGeom>
        </p:spPr>
      </p:pic>
      <p:sp>
        <p:nvSpPr>
          <p:cNvPr id="5" name="TextBox 4">
            <a:extLst>
              <a:ext uri="{FF2B5EF4-FFF2-40B4-BE49-F238E27FC236}">
                <a16:creationId xmlns:a16="http://schemas.microsoft.com/office/drawing/2014/main" id="{118DAC85-238D-2818-6806-674F36B4DEA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41Then Elisha said, “Get some flour.” He threw it into the pot and said, “Pour it out for the people to eat.” And there was nothing harmful in the pot.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41ཁོང་གིས་ཕྱེ་ཁྱེར་ཤོག་ཅེས་གསུངས་ནས་དེ་སླ་ངའི་ནང་བཏབ་པ་དང་། མི་རྣམས་ལ་བླུད་ཅིག་ཅེས་གསུངས་ཤིང་སླ་ངའི་ནང་དུ་དུག་མེད་པ་ཡིན་ནོ། །</a:t>
            </a:r>
            <a:endParaRPr lang="en-ZA" dirty="0"/>
          </a:p>
        </p:txBody>
      </p:sp>
      <p:pic>
        <p:nvPicPr>
          <p:cNvPr id="11" name="Audio 10">
            <a:hlinkClick r:id="" action="ppaction://media"/>
            <a:extLst>
              <a:ext uri="{FF2B5EF4-FFF2-40B4-BE49-F238E27FC236}">
                <a16:creationId xmlns:a16="http://schemas.microsoft.com/office/drawing/2014/main" id="{F42512AB-F53A-C79B-3738-5FB4B88FCE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133"/>
    </mc:Choice>
    <mc:Fallback xmlns="">
      <p:transition spd="slow" advTm="1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753899-0BFE-F3C2-DF9D-15FF31F970CE}"/>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703384" y="-375139"/>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BC9F2CC-AB59-DE42-E68C-04ECE078CBB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42Now a man from Baal-</a:t>
            </a:r>
            <a:r>
              <a:rPr lang="en-US" sz="4000" dirty="0" err="1">
                <a:solidFill>
                  <a:srgbClr val="121212"/>
                </a:solidFill>
                <a:latin typeface="ArialMT"/>
              </a:rPr>
              <a:t>shalishah</a:t>
            </a:r>
            <a:r>
              <a:rPr lang="en-US" sz="4000" dirty="0">
                <a:solidFill>
                  <a:srgbClr val="121212"/>
                </a:solidFill>
                <a:latin typeface="ArialMT"/>
              </a:rPr>
              <a:t> came to the man of God with a sack of twenty loaves of barley bread from the first ripe grain.</a:t>
            </a:r>
          </a:p>
          <a:p>
            <a:r>
              <a:rPr lang="en-US" sz="4000" dirty="0">
                <a:solidFill>
                  <a:srgbClr val="121212"/>
                </a:solidFill>
                <a:latin typeface="ArialMT"/>
              </a:rPr>
              <a:t>“Give it to the people to eat,” said Elisha.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42དེ་ཡང་པཱ་ཨལ་ཤཱ་ལི་ཤཱ་ཡུལ་ནས་འོངས་པའི་མི་ཞིག་གིས་དཀོན་མཆོག་གི་སྐྱེས་བུ་ལ་ཐོག་མར་སྨིན་པའི་ནས་ཀྱི་བག་ལེབ་ཉི་ཤུ་དང་། ཁུག་མའི་ནང་དུ་སྙེ་མ་གསར་པ་བཅུག་ནས་ཁྱེར་འོངས་པ་ལ། ཨེ་ལི་ཤཱས་མི་དེ་རྣམས་ལ་སྤྲད་ནས་ཟ་རུ་ཆུག་ཅེས་གསུངས་ཤིང་། </a:t>
            </a:r>
            <a:endParaRPr lang="en-ZA" sz="4800" dirty="0"/>
          </a:p>
        </p:txBody>
      </p:sp>
      <p:pic>
        <p:nvPicPr>
          <p:cNvPr id="11" name="Audio 10">
            <a:hlinkClick r:id="" action="ppaction://media"/>
            <a:extLst>
              <a:ext uri="{FF2B5EF4-FFF2-40B4-BE49-F238E27FC236}">
                <a16:creationId xmlns:a16="http://schemas.microsoft.com/office/drawing/2014/main" id="{E3F66A6F-6A73-A6EF-C391-332D7BBC56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806"/>
    </mc:Choice>
    <mc:Fallback xmlns="">
      <p:transition spd="slow" advTm="1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Elisha Provides olive oil for a widow– 2 Kings 4:1-44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རྒྱལ་རབས་གཉིས་པ། 4</a:t>
            </a:r>
          </a:p>
          <a:p>
            <a:r>
              <a:rPr lang="bo-CN" sz="8000" b="1" dirty="0">
                <a:solidFill>
                  <a:srgbClr val="121212"/>
                </a:solidFill>
                <a:latin typeface="ArialMT"/>
              </a:rPr>
              <a:t>ཨེ་ལི་ཤས་ཡུག་མོ་དབུལ་པོ་ཞིག་ལ་རོགས་བྱས་པ།</a:t>
            </a:r>
          </a:p>
          <a:p>
            <a:endParaRPr lang="en-ZA" dirty="0"/>
          </a:p>
        </p:txBody>
      </p:sp>
      <p:pic>
        <p:nvPicPr>
          <p:cNvPr id="8" name="Audio 7">
            <a:hlinkClick r:id="" action="ppaction://media"/>
            <a:extLst>
              <a:ext uri="{FF2B5EF4-FFF2-40B4-BE49-F238E27FC236}">
                <a16:creationId xmlns:a16="http://schemas.microsoft.com/office/drawing/2014/main" id="{6653455C-EB01-8756-212B-2E146A8DF4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040"/>
    </mc:Choice>
    <mc:Fallback xmlns="">
      <p:transition spd="slow" advTm="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8644FD-AADC-593F-DC50-9AC86127C152}"/>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0DDC21-0BB0-0F57-B274-37ABA53D5D3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43But his servant asked, “How am I to set twenty loaves before a hundred men?”</a:t>
            </a:r>
          </a:p>
          <a:p>
            <a:r>
              <a:rPr lang="en-US" sz="4000" dirty="0">
                <a:solidFill>
                  <a:srgbClr val="121212"/>
                </a:solidFill>
                <a:latin typeface="ArialMT"/>
              </a:rPr>
              <a:t>“Give it to the people to eat,” said Elisha, “for this is what the Lord says: ‘They will eat and have some left 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43ཁོང་གི་ཞབས་ཕྱི་ཡིས། ངས་ཁ་ཟས་འདི་ཙམ་མི་བརྒྱའི་མདུན་དུ་ཅི་ལྟར་འཇོག་གམ་ཞུས་པའི་ལན་དུ་དཀོན་མཆོག་གི་སྐྱེས་བུ་ཡིས། མི་རྣམས་ལ་ཟ་རུ་ཆུག རྒྱུ་མཚན་ནི་དཀོན་མཆོག་ཡ་ཝཱེས་འདི་སྐད་དུ། དེ་དག་གིས་ཟོས་ནས་ལྷག་མ་ཡང་ཡོད་པར་འགྱུར་གསུངས་སོ་ཞེས་སྨྲས་པ་ལ། </a:t>
            </a:r>
            <a:endParaRPr lang="en-ZA" dirty="0"/>
          </a:p>
        </p:txBody>
      </p:sp>
      <p:pic>
        <p:nvPicPr>
          <p:cNvPr id="7" name="Audio 6">
            <a:hlinkClick r:id="" action="ppaction://media"/>
            <a:extLst>
              <a:ext uri="{FF2B5EF4-FFF2-40B4-BE49-F238E27FC236}">
                <a16:creationId xmlns:a16="http://schemas.microsoft.com/office/drawing/2014/main" id="{8D13420A-F4E6-4107-6BA4-B572FD4FC3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665"/>
    </mc:Choice>
    <mc:Fallback xmlns="">
      <p:transition spd="slow" advTm="1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F95136-94B5-98A5-7F98-ECCE5865E2AA}"/>
              </a:ext>
            </a:extLst>
          </p:cNvPr>
          <p:cNvPicPr>
            <a:picLocks noChangeAspect="1"/>
          </p:cNvPicPr>
          <p:nvPr/>
        </p:nvPicPr>
        <p:blipFill>
          <a:blip r:embed="rId2"/>
          <a:stretch>
            <a:fillRect/>
          </a:stretch>
        </p:blipFill>
        <p:spPr>
          <a:xfrm>
            <a:off x="1" y="0"/>
            <a:ext cx="12191999" cy="7779223"/>
          </a:xfrm>
          <a:prstGeom prst="rect">
            <a:avLst/>
          </a:prstGeom>
        </p:spPr>
      </p:pic>
      <p:sp>
        <p:nvSpPr>
          <p:cNvPr id="5" name="TextBox 4">
            <a:extLst>
              <a:ext uri="{FF2B5EF4-FFF2-40B4-BE49-F238E27FC236}">
                <a16:creationId xmlns:a16="http://schemas.microsoft.com/office/drawing/2014/main" id="{369A3F4B-EA12-34F4-46A6-030D52228E0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44So he set it before them, and they ate and had some left over, according to the word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44ཞབས་ཕྱིས་མི་རྣམས་ཀྱི་མདུན་དུ་བཞག་པ་དང་དེ་རྣམས་ཀྱིས་ཟོས་པས་དཀོན་མཆོག་ཡ་ཝཱེའི་བཀའ་བཞིན་དུ་ལྷག་མ་ཡང་ཡོད་པར་གྱུར་ཏོ། །</a:t>
            </a:r>
            <a:endParaRPr lang="en-ZA" dirty="0"/>
          </a:p>
        </p:txBody>
      </p:sp>
      <p:pic>
        <p:nvPicPr>
          <p:cNvPr id="7" name="Audio 6">
            <a:hlinkClick r:id="" action="ppaction://media"/>
            <a:extLst>
              <a:ext uri="{FF2B5EF4-FFF2-40B4-BE49-F238E27FC236}">
                <a16:creationId xmlns:a16="http://schemas.microsoft.com/office/drawing/2014/main" id="{6B05CFAE-E649-784A-CFA4-7B5E59FAD4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329"/>
    </mc:Choice>
    <mc:Fallback xmlns="">
      <p:transition spd="slow" advTm="1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7859A-EE97-F76B-33BF-29A035D10CB0}"/>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4183CE2-5223-4BA6-DCCD-8AD0336E8EA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5A1EA2-1C9E-5BFE-1A38-675CD4DCBFEB}"/>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B54FE91-4CFE-E353-72D7-A1DF7B38D6D5}"/>
              </a:ext>
            </a:extLst>
          </p:cNvPr>
          <p:cNvSpPr txBox="1"/>
          <p:nvPr/>
        </p:nvSpPr>
        <p:spPr>
          <a:xfrm>
            <a:off x="6369270" y="152400"/>
            <a:ext cx="5975129" cy="4114800"/>
          </a:xfrm>
          <a:prstGeom prst="rect">
            <a:avLst/>
          </a:prstGeom>
          <a:noFill/>
        </p:spPr>
        <p:txBody>
          <a:bodyPr wrap="square" rtlCol="0">
            <a:noAutofit/>
          </a:bodyPr>
          <a:lstStyle/>
          <a:p>
            <a:pPr algn="ctr"/>
            <a:r>
              <a:rPr lang="bo-CN" sz="8000" b="1" cap="all" dirty="0">
                <a:solidFill>
                  <a:srgbClr val="121212"/>
                </a:solidFill>
                <a:latin typeface="ArialMT"/>
              </a:rPr>
              <a:t>རྒྱལ་རབས་གཉིས་པ། 4</a:t>
            </a:r>
          </a:p>
          <a:p>
            <a:r>
              <a:rPr lang="bo-CN" sz="8000" b="1" dirty="0">
                <a:solidFill>
                  <a:srgbClr val="121212"/>
                </a:solidFill>
                <a:latin typeface="ArialMT"/>
              </a:rPr>
              <a:t>ཨེ་ལི་ཤས་ཡུག་མོ་དབུལ་པོ་ཞིག་ལ་རོགས་བྱས་པ།</a:t>
            </a:r>
          </a:p>
          <a:p>
            <a:endParaRPr lang="en-ZA" dirty="0"/>
          </a:p>
        </p:txBody>
      </p:sp>
      <p:sp>
        <p:nvSpPr>
          <p:cNvPr id="2" name="TextBox 2">
            <a:extLst>
              <a:ext uri="{FF2B5EF4-FFF2-40B4-BE49-F238E27FC236}">
                <a16:creationId xmlns:a16="http://schemas.microsoft.com/office/drawing/2014/main" id="{108821EB-78E0-1219-BC0F-38BE9AA6C0D3}"/>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9598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1Now the wife of one of the sons of the prophets cried out to Elisha, “Your servant, my husband, is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1དེ་ཡང་ལུང་སྟོན་པའི་སློབ་བུ་གཅིག་གི་ཆུང་མས་ཨེ་ལི་ཤཱའི་དྲུང་དུ་འོ་དོད་དང་བཅས་ཏེ། ཁྱེད་ཀྱི་ཞབས་ཕྱི་སྟེ་བདག་གི་ཁྱོ་བོ་ནི་ཚེ་ལས་འདས་ཤིང་། </a:t>
            </a:r>
            <a:r>
              <a:rPr lang="en-IN" sz="6000" dirty="0">
                <a:solidFill>
                  <a:srgbClr val="121212"/>
                </a:solidFill>
                <a:latin typeface="ArialMT"/>
              </a:rPr>
              <a:t>…</a:t>
            </a:r>
            <a:endParaRPr lang="en-ZA" dirty="0"/>
          </a:p>
        </p:txBody>
      </p:sp>
      <p:pic>
        <p:nvPicPr>
          <p:cNvPr id="7" name="Audio 6">
            <a:hlinkClick r:id="" action="ppaction://media"/>
            <a:extLst>
              <a:ext uri="{FF2B5EF4-FFF2-40B4-BE49-F238E27FC236}">
                <a16:creationId xmlns:a16="http://schemas.microsoft.com/office/drawing/2014/main" id="{592C7E05-B866-3CA0-C5E9-090241E8D1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6826359"/>
      </p:ext>
    </p:extLst>
  </p:cSld>
  <p:clrMapOvr>
    <a:masterClrMapping/>
  </p:clrMapOvr>
  <mc:AlternateContent xmlns:mc="http://schemas.openxmlformats.org/markup-compatibility/2006" xmlns:p14="http://schemas.microsoft.com/office/powerpoint/2010/main">
    <mc:Choice Requires="p14">
      <p:transition spd="slow" p14:dur="2000" advTm="9103"/>
    </mc:Choice>
    <mc:Fallback xmlns="">
      <p:transition spd="slow" advTm="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8CA4C0-7C15-5F5D-F0BC-FE13D28BDD14}"/>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9" name="TextBox 8">
            <a:extLst>
              <a:ext uri="{FF2B5EF4-FFF2-40B4-BE49-F238E27FC236}">
                <a16:creationId xmlns:a16="http://schemas.microsoft.com/office/drawing/2014/main" id="{7D88C8A0-904A-D0E6-6E59-4C49FD5E5A4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80395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and you know that your servant feared the Lord. And now his creditor is coming to take my two children as his slaves!”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ཁོ་ནི་དཀོན་མཆོག་ཡ་ཝཱེ་ལ་གུས་ཤིང་འཇིགས་པ་ཁྱེད་ཀྱིས་ཤེས་ལ། ད་ལྟ་བུན་བདག་ནི་ངའི་བུ་གཉིས་ཁོ་ལ་གཡོག་པོ་བྱེད་ཆེད་འཛིན་དུ་འོང་ངོ་ཞེས་ཞུས་པ་དང་།</a:t>
            </a:r>
            <a:endParaRPr lang="en-ZA" sz="6000" dirty="0"/>
          </a:p>
        </p:txBody>
      </p:sp>
      <p:pic>
        <p:nvPicPr>
          <p:cNvPr id="7" name="Audio 6">
            <a:hlinkClick r:id="" action="ppaction://media"/>
            <a:extLst>
              <a:ext uri="{FF2B5EF4-FFF2-40B4-BE49-F238E27FC236}">
                <a16:creationId xmlns:a16="http://schemas.microsoft.com/office/drawing/2014/main" id="{D5E4EDAE-4AC5-0E12-75A0-D5A714366A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292701"/>
      </p:ext>
    </p:extLst>
  </p:cSld>
  <p:clrMapOvr>
    <a:masterClrMapping/>
  </p:clrMapOvr>
  <mc:AlternateContent xmlns:mc="http://schemas.openxmlformats.org/markup-compatibility/2006" xmlns:p14="http://schemas.microsoft.com/office/powerpoint/2010/main">
    <mc:Choice Requires="p14">
      <p:transition spd="slow" p14:dur="2000" advTm="13488"/>
    </mc:Choice>
    <mc:Fallback xmlns="">
      <p:transition spd="slow" advTm="1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F09970E-F16C-696C-6837-4E7DA52CA812}"/>
              </a:ext>
            </a:extLst>
          </p:cNvPr>
          <p:cNvPicPr>
            <a:picLocks noChangeAspect="1"/>
          </p:cNvPicPr>
          <p:nvPr/>
        </p:nvPicPr>
        <p:blipFill>
          <a:blip r:embed="rId2"/>
          <a:stretch>
            <a:fillRect/>
          </a:stretch>
        </p:blipFill>
        <p:spPr>
          <a:xfrm>
            <a:off x="-1" y="-57217"/>
            <a:ext cx="12356123" cy="6915217"/>
          </a:xfrm>
          <a:prstGeom prst="rect">
            <a:avLst/>
          </a:prstGeom>
        </p:spPr>
      </p:pic>
      <p:sp>
        <p:nvSpPr>
          <p:cNvPr id="5" name="TextBox 4">
            <a:extLst>
              <a:ext uri="{FF2B5EF4-FFF2-40B4-BE49-F238E27FC236}">
                <a16:creationId xmlns:a16="http://schemas.microsoft.com/office/drawing/2014/main" id="{BEE6A9E7-E048-9B27-4939-5B581466316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954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2“How can I help you?” asked Elisha. “Tell me, what do you have in the house?”</a:t>
            </a:r>
          </a:p>
          <a:p>
            <a:r>
              <a:rPr lang="en-US" sz="4400" dirty="0">
                <a:solidFill>
                  <a:srgbClr val="121212"/>
                </a:solidFill>
                <a:latin typeface="ArialMT"/>
              </a:rPr>
              <a:t>She answered, “Your servant has nothing in the house but a jar of oil.”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2ཨེ་ལི་ཤཱས་ཁོ་མོར་ངས་ཁྱོད་ཀྱི་དོན་དུ་ཅི་བྱའམ། ཁྱོད་ཀྱི་ཁྱིམ་དུ་ཅི་ཡོད་པ་བདག་ལ་ཤོད་ཅིག་ཅེས་བསྒོས་པས། ཁོ་མོ་ན་རེ། ཞལ་ཏ་མ་ངའི་ཁྱིམ་དུ་སྣུམ་རྫ་བུམ་གང་མ་གཏོགས་གཞན་ཅི་ཡང་མེད་ཅེས་ཞུས་པ་དང་། </a:t>
            </a:r>
            <a:endParaRPr lang="en-ZA" dirty="0"/>
          </a:p>
        </p:txBody>
      </p:sp>
      <p:pic>
        <p:nvPicPr>
          <p:cNvPr id="13" name="Audio 12">
            <a:hlinkClick r:id="" action="ppaction://media"/>
            <a:extLst>
              <a:ext uri="{FF2B5EF4-FFF2-40B4-BE49-F238E27FC236}">
                <a16:creationId xmlns:a16="http://schemas.microsoft.com/office/drawing/2014/main" id="{DB2DFB5D-E3F9-6DB7-39FE-EF6DE63B2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3121485"/>
      </p:ext>
    </p:extLst>
  </p:cSld>
  <p:clrMapOvr>
    <a:masterClrMapping/>
  </p:clrMapOvr>
  <mc:AlternateContent xmlns:mc="http://schemas.openxmlformats.org/markup-compatibility/2006" xmlns:p14="http://schemas.microsoft.com/office/powerpoint/2010/main">
    <mc:Choice Requires="p14">
      <p:transition spd="slow" p14:dur="2000" advTm="16674"/>
    </mc:Choice>
    <mc:Fallback xmlns="">
      <p:transition spd="slow" advTm="1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TotalTime>
  <Words>1694</Words>
  <Application>Microsoft Office PowerPoint</Application>
  <PresentationFormat>Widescreen</PresentationFormat>
  <Paragraphs>77</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2024-07-16T04:26:42Z</dcterms:modified>
</cp:coreProperties>
</file>