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40" r:id="rId5"/>
    <p:sldId id="441" r:id="rId6"/>
    <p:sldId id="442" r:id="rId7"/>
    <p:sldId id="443" r:id="rId8"/>
    <p:sldId id="444" r:id="rId9"/>
    <p:sldId id="445" r:id="rId10"/>
    <p:sldId id="446" r:id="rId11"/>
    <p:sldId id="457" r:id="rId12"/>
    <p:sldId id="450" r:id="rId13"/>
    <p:sldId id="459" r:id="rId14"/>
    <p:sldId id="460" r:id="rId15"/>
    <p:sldId id="461" r:id="rId16"/>
    <p:sldId id="462" r:id="rId17"/>
    <p:sldId id="465" r:id="rId18"/>
    <p:sldId id="466" r:id="rId19"/>
    <p:sldId id="475" r:id="rId20"/>
    <p:sldId id="467" r:id="rId21"/>
    <p:sldId id="469" r:id="rId22"/>
    <p:sldId id="470" r:id="rId23"/>
    <p:sldId id="471" r:id="rId24"/>
    <p:sldId id="472" r:id="rId25"/>
    <p:sldId id="476" r:id="rId26"/>
    <p:sldId id="484" r:id="rId27"/>
    <p:sldId id="478" r:id="rId28"/>
    <p:sldId id="485" r:id="rId29"/>
    <p:sldId id="480" r:id="rId30"/>
    <p:sldId id="481" r:id="rId31"/>
    <p:sldId id="482" r:id="rId32"/>
    <p:sldId id="4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E9AB7-4631-4E0B-8B20-F22B55EBE377}" v="2" dt="2024-07-16T04:08:38.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4" autoAdjust="0"/>
    <p:restoredTop sz="83852" autoAdjust="0"/>
  </p:normalViewPr>
  <p:slideViewPr>
    <p:cSldViewPr snapToGrid="0">
      <p:cViewPr varScale="1">
        <p:scale>
          <a:sx n="74" d="100"/>
          <a:sy n="74" d="100"/>
        </p:scale>
        <p:origin x="69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A95403E-AD4C-493B-8861-E879332304FE}"/>
    <pc:docChg chg="modSld">
      <pc:chgData name="Leonie Smith" userId="fed1330f33f5650e" providerId="LiveId" clId="{0A95403E-AD4C-493B-8861-E879332304FE}" dt="2023-12-06T02:23:46.994" v="108" actId="20577"/>
      <pc:docMkLst>
        <pc:docMk/>
      </pc:docMkLst>
      <pc:sldChg chg="addSp delSp modSp mod modTransition modAnim">
        <pc:chgData name="Leonie Smith" userId="fed1330f33f5650e" providerId="LiveId" clId="{0A95403E-AD4C-493B-8861-E879332304FE}" dt="2023-12-01T07:33:24.141" v="5"/>
        <pc:sldMkLst>
          <pc:docMk/>
          <pc:sldMk cId="3759221820" sldId="439"/>
        </pc:sldMkLst>
        <pc:picChg chg="del">
          <ac:chgData name="Leonie Smith" userId="fed1330f33f5650e" providerId="LiveId" clId="{0A95403E-AD4C-493B-8861-E879332304FE}" dt="2023-12-01T07:33:17.295" v="4"/>
          <ac:picMkLst>
            <pc:docMk/>
            <pc:sldMk cId="3759221820" sldId="439"/>
            <ac:picMk id="2" creationId="{B94AB19E-A553-0933-3D3F-580453941598}"/>
          </ac:picMkLst>
        </pc:picChg>
        <pc:picChg chg="add del mod">
          <ac:chgData name="Leonie Smith" userId="fed1330f33f5650e" providerId="LiveId" clId="{0A95403E-AD4C-493B-8861-E879332304FE}" dt="2023-12-01T07:33:24.141" v="5"/>
          <ac:picMkLst>
            <pc:docMk/>
            <pc:sldMk cId="3759221820" sldId="439"/>
            <ac:picMk id="5" creationId="{68371052-4AC7-0015-D21C-7AD1629CED85}"/>
          </ac:picMkLst>
        </pc:picChg>
        <pc:picChg chg="add mod">
          <ac:chgData name="Leonie Smith" userId="fed1330f33f5650e" providerId="LiveId" clId="{0A95403E-AD4C-493B-8861-E879332304FE}" dt="2023-12-01T07:33:24.141" v="5"/>
          <ac:picMkLst>
            <pc:docMk/>
            <pc:sldMk cId="3759221820" sldId="439"/>
            <ac:picMk id="7" creationId="{578F706D-E6B6-0E4D-F514-7F3C75D3BE4C}"/>
          </ac:picMkLst>
        </pc:picChg>
      </pc:sldChg>
      <pc:sldChg chg="addSp delSp modSp mod modTransition modAnim">
        <pc:chgData name="Leonie Smith" userId="fed1330f33f5650e" providerId="LiveId" clId="{0A95403E-AD4C-493B-8861-E879332304FE}" dt="2023-12-01T07:33:54.628" v="8"/>
        <pc:sldMkLst>
          <pc:docMk/>
          <pc:sldMk cId="3676245138" sldId="441"/>
        </pc:sldMkLst>
        <pc:picChg chg="add del mod">
          <ac:chgData name="Leonie Smith" userId="fed1330f33f5650e" providerId="LiveId" clId="{0A95403E-AD4C-493B-8861-E879332304FE}" dt="2023-12-01T07:33:54.628" v="8"/>
          <ac:picMkLst>
            <pc:docMk/>
            <pc:sldMk cId="3676245138" sldId="441"/>
            <ac:picMk id="3" creationId="{89E926E0-5AB6-BADC-6FF2-218B37BBC941}"/>
          </ac:picMkLst>
        </pc:picChg>
        <pc:picChg chg="add mod">
          <ac:chgData name="Leonie Smith" userId="fed1330f33f5650e" providerId="LiveId" clId="{0A95403E-AD4C-493B-8861-E879332304FE}" dt="2023-12-01T07:33:54.628" v="8"/>
          <ac:picMkLst>
            <pc:docMk/>
            <pc:sldMk cId="3676245138" sldId="441"/>
            <ac:picMk id="5" creationId="{713664E3-42AA-5C6F-31D7-B42D0E25640E}"/>
          </ac:picMkLst>
        </pc:picChg>
        <pc:picChg chg="del">
          <ac:chgData name="Leonie Smith" userId="fed1330f33f5650e" providerId="LiveId" clId="{0A95403E-AD4C-493B-8861-E879332304FE}" dt="2023-12-01T07:33:30.766" v="7"/>
          <ac:picMkLst>
            <pc:docMk/>
            <pc:sldMk cId="3676245138" sldId="441"/>
            <ac:picMk id="7" creationId="{CB5B164E-EA1A-28D4-D332-BF64C1ED9096}"/>
          </ac:picMkLst>
        </pc:picChg>
      </pc:sldChg>
      <pc:sldChg chg="addSp delSp modSp mod modTransition modAnim">
        <pc:chgData name="Leonie Smith" userId="fed1330f33f5650e" providerId="LiveId" clId="{0A95403E-AD4C-493B-8861-E879332304FE}" dt="2023-12-01T07:35:01.421" v="14"/>
        <pc:sldMkLst>
          <pc:docMk/>
          <pc:sldMk cId="3095902142" sldId="443"/>
        </pc:sldMkLst>
        <pc:picChg chg="del">
          <ac:chgData name="Leonie Smith" userId="fed1330f33f5650e" providerId="LiveId" clId="{0A95403E-AD4C-493B-8861-E879332304FE}" dt="2023-12-01T07:34:29.093" v="10"/>
          <ac:picMkLst>
            <pc:docMk/>
            <pc:sldMk cId="3095902142" sldId="443"/>
            <ac:picMk id="2" creationId="{821B38D6-F02A-CDB1-7666-D2EE7134BDB9}"/>
          </ac:picMkLst>
        </pc:picChg>
        <pc:picChg chg="add del mod">
          <ac:chgData name="Leonie Smith" userId="fed1330f33f5650e" providerId="LiveId" clId="{0A95403E-AD4C-493B-8861-E879332304FE}" dt="2023-12-01T07:34:37.536" v="11"/>
          <ac:picMkLst>
            <pc:docMk/>
            <pc:sldMk cId="3095902142" sldId="443"/>
            <ac:picMk id="5" creationId="{40225282-9ED6-6D2A-092C-E6548AFAF9E9}"/>
          </ac:picMkLst>
        </pc:picChg>
        <pc:picChg chg="add del mod">
          <ac:chgData name="Leonie Smith" userId="fed1330f33f5650e" providerId="LiveId" clId="{0A95403E-AD4C-493B-8861-E879332304FE}" dt="2023-12-01T07:34:45.046" v="13"/>
          <ac:picMkLst>
            <pc:docMk/>
            <pc:sldMk cId="3095902142" sldId="443"/>
            <ac:picMk id="7" creationId="{0EE88BD5-345A-9A6F-EC20-43BA723EAA1A}"/>
          </ac:picMkLst>
        </pc:picChg>
        <pc:picChg chg="add del mod ord">
          <ac:chgData name="Leonie Smith" userId="fed1330f33f5650e" providerId="LiveId" clId="{0A95403E-AD4C-493B-8861-E879332304FE}" dt="2023-12-01T07:35:01.421" v="14"/>
          <ac:picMkLst>
            <pc:docMk/>
            <pc:sldMk cId="3095902142" sldId="443"/>
            <ac:picMk id="10" creationId="{B6946388-E95C-27E5-0941-26C956F9C2B3}"/>
          </ac:picMkLst>
        </pc:picChg>
        <pc:picChg chg="add mod">
          <ac:chgData name="Leonie Smith" userId="fed1330f33f5650e" providerId="LiveId" clId="{0A95403E-AD4C-493B-8861-E879332304FE}" dt="2023-12-01T07:35:01.421" v="14"/>
          <ac:picMkLst>
            <pc:docMk/>
            <pc:sldMk cId="3095902142" sldId="443"/>
            <ac:picMk id="11" creationId="{1F8534BF-5EFD-EDE7-438F-02D88060028B}"/>
          </ac:picMkLst>
        </pc:picChg>
      </pc:sldChg>
      <pc:sldChg chg="addSp delSp modSp mod modTransition modAnim">
        <pc:chgData name="Leonie Smith" userId="fed1330f33f5650e" providerId="LiveId" clId="{0A95403E-AD4C-493B-8861-E879332304FE}" dt="2023-12-01T07:35:54.649" v="23"/>
        <pc:sldMkLst>
          <pc:docMk/>
          <pc:sldMk cId="2166098122" sldId="445"/>
        </pc:sldMkLst>
        <pc:picChg chg="add del mod">
          <ac:chgData name="Leonie Smith" userId="fed1330f33f5650e" providerId="LiveId" clId="{0A95403E-AD4C-493B-8861-E879332304FE}" dt="2023-12-01T07:35:23.352" v="17"/>
          <ac:picMkLst>
            <pc:docMk/>
            <pc:sldMk cId="2166098122" sldId="445"/>
            <ac:picMk id="3" creationId="{529093A8-7074-6E52-DB18-DEBAF9B94BEA}"/>
          </ac:picMkLst>
        </pc:picChg>
        <pc:picChg chg="add del mod">
          <ac:chgData name="Leonie Smith" userId="fed1330f33f5650e" providerId="LiveId" clId="{0A95403E-AD4C-493B-8861-E879332304FE}" dt="2023-12-01T07:35:26.990" v="19"/>
          <ac:picMkLst>
            <pc:docMk/>
            <pc:sldMk cId="2166098122" sldId="445"/>
            <ac:picMk id="5" creationId="{C4799D0C-2499-D081-F626-08520E5FAC68}"/>
          </ac:picMkLst>
        </pc:picChg>
        <pc:picChg chg="del">
          <ac:chgData name="Leonie Smith" userId="fed1330f33f5650e" providerId="LiveId" clId="{0A95403E-AD4C-493B-8861-E879332304FE}" dt="2023-12-01T07:35:09.141" v="16"/>
          <ac:picMkLst>
            <pc:docMk/>
            <pc:sldMk cId="2166098122" sldId="445"/>
            <ac:picMk id="7" creationId="{FFCDEE1D-9583-86CF-84D0-10EBAA92BFEE}"/>
          </ac:picMkLst>
        </pc:picChg>
        <pc:picChg chg="add del mod ord">
          <ac:chgData name="Leonie Smith" userId="fed1330f33f5650e" providerId="LiveId" clId="{0A95403E-AD4C-493B-8861-E879332304FE}" dt="2023-12-01T07:35:35.219" v="20"/>
          <ac:picMkLst>
            <pc:docMk/>
            <pc:sldMk cId="2166098122" sldId="445"/>
            <ac:picMk id="10" creationId="{DFD76C9E-E3D9-49CE-F8B6-A0797FEF91EC}"/>
          </ac:picMkLst>
        </pc:picChg>
        <pc:picChg chg="add del mod">
          <ac:chgData name="Leonie Smith" userId="fed1330f33f5650e" providerId="LiveId" clId="{0A95403E-AD4C-493B-8861-E879332304FE}" dt="2023-12-01T07:35:38.332" v="22"/>
          <ac:picMkLst>
            <pc:docMk/>
            <pc:sldMk cId="2166098122" sldId="445"/>
            <ac:picMk id="11" creationId="{F7D3857D-86EA-A9B1-758B-7BA8D18162F3}"/>
          </ac:picMkLst>
        </pc:picChg>
        <pc:picChg chg="add del mod ord">
          <ac:chgData name="Leonie Smith" userId="fed1330f33f5650e" providerId="LiveId" clId="{0A95403E-AD4C-493B-8861-E879332304FE}" dt="2023-12-01T07:35:54.649" v="23"/>
          <ac:picMkLst>
            <pc:docMk/>
            <pc:sldMk cId="2166098122" sldId="445"/>
            <ac:picMk id="14" creationId="{294E8407-2F6C-571E-B4E2-D5CE868BA9EA}"/>
          </ac:picMkLst>
        </pc:picChg>
        <pc:picChg chg="add mod">
          <ac:chgData name="Leonie Smith" userId="fed1330f33f5650e" providerId="LiveId" clId="{0A95403E-AD4C-493B-8861-E879332304FE}" dt="2023-12-01T07:35:54.649" v="23"/>
          <ac:picMkLst>
            <pc:docMk/>
            <pc:sldMk cId="2166098122" sldId="445"/>
            <ac:picMk id="15" creationId="{041130A3-D1D3-DB41-A8B2-532BA81E863F}"/>
          </ac:picMkLst>
        </pc:picChg>
      </pc:sldChg>
      <pc:sldChg chg="addSp delSp modSp mod modTransition modAnim">
        <pc:chgData name="Leonie Smith" userId="fed1330f33f5650e" providerId="LiveId" clId="{0A95403E-AD4C-493B-8861-E879332304FE}" dt="2023-12-01T07:36:12.844" v="26"/>
        <pc:sldMkLst>
          <pc:docMk/>
          <pc:sldMk cId="2618424304" sldId="457"/>
        </pc:sldMkLst>
        <pc:picChg chg="add del mod">
          <ac:chgData name="Leonie Smith" userId="fed1330f33f5650e" providerId="LiveId" clId="{0A95403E-AD4C-493B-8861-E879332304FE}" dt="2023-12-01T07:36:12.844" v="26"/>
          <ac:picMkLst>
            <pc:docMk/>
            <pc:sldMk cId="2618424304" sldId="457"/>
            <ac:picMk id="3" creationId="{3924B8FB-9903-3FF7-1B2B-7978C31DE99E}"/>
          </ac:picMkLst>
        </pc:picChg>
        <pc:picChg chg="add mod">
          <ac:chgData name="Leonie Smith" userId="fed1330f33f5650e" providerId="LiveId" clId="{0A95403E-AD4C-493B-8861-E879332304FE}" dt="2023-12-01T07:36:12.844" v="26"/>
          <ac:picMkLst>
            <pc:docMk/>
            <pc:sldMk cId="2618424304" sldId="457"/>
            <ac:picMk id="5" creationId="{070F6AF2-42E6-4620-2D10-205D70CE6733}"/>
          </ac:picMkLst>
        </pc:picChg>
        <pc:picChg chg="del">
          <ac:chgData name="Leonie Smith" userId="fed1330f33f5650e" providerId="LiveId" clId="{0A95403E-AD4C-493B-8861-E879332304FE}" dt="2023-12-01T07:36:01.569" v="25"/>
          <ac:picMkLst>
            <pc:docMk/>
            <pc:sldMk cId="2618424304" sldId="457"/>
            <ac:picMk id="7" creationId="{0510080B-5D1E-8ADE-233A-C06749B5DE0B}"/>
          </ac:picMkLst>
        </pc:picChg>
      </pc:sldChg>
      <pc:sldChg chg="addSp delSp modSp mod modTransition modAnim">
        <pc:chgData name="Leonie Smith" userId="fed1330f33f5650e" providerId="LiveId" clId="{0A95403E-AD4C-493B-8861-E879332304FE}" dt="2023-12-01T07:37:08.192" v="35"/>
        <pc:sldMkLst>
          <pc:docMk/>
          <pc:sldMk cId="783514268" sldId="459"/>
        </pc:sldMkLst>
        <pc:picChg chg="add del mod">
          <ac:chgData name="Leonie Smith" userId="fed1330f33f5650e" providerId="LiveId" clId="{0A95403E-AD4C-493B-8861-E879332304FE}" dt="2023-12-01T07:36:31.465" v="29"/>
          <ac:picMkLst>
            <pc:docMk/>
            <pc:sldMk cId="783514268" sldId="459"/>
            <ac:picMk id="3" creationId="{26672F3C-0FB2-4975-EBD3-F1C1FE93AB47}"/>
          </ac:picMkLst>
        </pc:picChg>
        <pc:picChg chg="add del mod">
          <ac:chgData name="Leonie Smith" userId="fed1330f33f5650e" providerId="LiveId" clId="{0A95403E-AD4C-493B-8861-E879332304FE}" dt="2023-12-01T07:36:34.567" v="31"/>
          <ac:picMkLst>
            <pc:docMk/>
            <pc:sldMk cId="783514268" sldId="459"/>
            <ac:picMk id="5" creationId="{6E7FD2AF-2E17-103A-329E-F574D0CC51E5}"/>
          </ac:picMkLst>
        </pc:picChg>
        <pc:picChg chg="add del mod ord">
          <ac:chgData name="Leonie Smith" userId="fed1330f33f5650e" providerId="LiveId" clId="{0A95403E-AD4C-493B-8861-E879332304FE}" dt="2023-12-01T07:36:46.417" v="32"/>
          <ac:picMkLst>
            <pc:docMk/>
            <pc:sldMk cId="783514268" sldId="459"/>
            <ac:picMk id="9" creationId="{C101A2BC-15C5-95E6-CC4F-84748000AD70}"/>
          </ac:picMkLst>
        </pc:picChg>
        <pc:picChg chg="add del mod">
          <ac:chgData name="Leonie Smith" userId="fed1330f33f5650e" providerId="LiveId" clId="{0A95403E-AD4C-493B-8861-E879332304FE}" dt="2023-12-01T07:36:53.693" v="34"/>
          <ac:picMkLst>
            <pc:docMk/>
            <pc:sldMk cId="783514268" sldId="459"/>
            <ac:picMk id="10" creationId="{F1A082F0-BE75-5EDE-E1B2-6A2B296B517B}"/>
          </ac:picMkLst>
        </pc:picChg>
        <pc:picChg chg="del">
          <ac:chgData name="Leonie Smith" userId="fed1330f33f5650e" providerId="LiveId" clId="{0A95403E-AD4C-493B-8861-E879332304FE}" dt="2023-12-01T07:36:20.562" v="28"/>
          <ac:picMkLst>
            <pc:docMk/>
            <pc:sldMk cId="783514268" sldId="459"/>
            <ac:picMk id="11" creationId="{02AB6315-9A39-4894-0C32-FFCFA7D8A7A7}"/>
          </ac:picMkLst>
        </pc:picChg>
        <pc:picChg chg="add del mod ord">
          <ac:chgData name="Leonie Smith" userId="fed1330f33f5650e" providerId="LiveId" clId="{0A95403E-AD4C-493B-8861-E879332304FE}" dt="2023-12-01T07:37:08.192" v="35"/>
          <ac:picMkLst>
            <pc:docMk/>
            <pc:sldMk cId="783514268" sldId="459"/>
            <ac:picMk id="14" creationId="{DE265CA5-A0F1-E8EF-8C52-60A986D94E5A}"/>
          </ac:picMkLst>
        </pc:picChg>
        <pc:picChg chg="add mod">
          <ac:chgData name="Leonie Smith" userId="fed1330f33f5650e" providerId="LiveId" clId="{0A95403E-AD4C-493B-8861-E879332304FE}" dt="2023-12-01T07:37:08.192" v="35"/>
          <ac:picMkLst>
            <pc:docMk/>
            <pc:sldMk cId="783514268" sldId="459"/>
            <ac:picMk id="15" creationId="{3ED7F602-A6D4-D899-EE3A-9E7BB76C3E4C}"/>
          </ac:picMkLst>
        </pc:picChg>
      </pc:sldChg>
      <pc:sldChg chg="addSp delSp modSp mod modTransition modAnim">
        <pc:chgData name="Leonie Smith" userId="fed1330f33f5650e" providerId="LiveId" clId="{0A95403E-AD4C-493B-8861-E879332304FE}" dt="2023-12-01T07:37:36.596" v="38"/>
        <pc:sldMkLst>
          <pc:docMk/>
          <pc:sldMk cId="3868250199" sldId="461"/>
        </pc:sldMkLst>
        <pc:picChg chg="del">
          <ac:chgData name="Leonie Smith" userId="fed1330f33f5650e" providerId="LiveId" clId="{0A95403E-AD4C-493B-8861-E879332304FE}" dt="2023-12-01T07:37:16.833" v="37"/>
          <ac:picMkLst>
            <pc:docMk/>
            <pc:sldMk cId="3868250199" sldId="461"/>
            <ac:picMk id="3" creationId="{392BF8A5-DE19-323C-EDD7-34E5022E4F32}"/>
          </ac:picMkLst>
        </pc:picChg>
        <pc:picChg chg="add del mod">
          <ac:chgData name="Leonie Smith" userId="fed1330f33f5650e" providerId="LiveId" clId="{0A95403E-AD4C-493B-8861-E879332304FE}" dt="2023-12-01T07:37:36.596" v="38"/>
          <ac:picMkLst>
            <pc:docMk/>
            <pc:sldMk cId="3868250199" sldId="461"/>
            <ac:picMk id="5" creationId="{0953ACBB-D99B-3FF0-628E-6E31EFE3E7F5}"/>
          </ac:picMkLst>
        </pc:picChg>
        <pc:picChg chg="add mod">
          <ac:chgData name="Leonie Smith" userId="fed1330f33f5650e" providerId="LiveId" clId="{0A95403E-AD4C-493B-8861-E879332304FE}" dt="2023-12-01T07:37:36.596" v="38"/>
          <ac:picMkLst>
            <pc:docMk/>
            <pc:sldMk cId="3868250199" sldId="461"/>
            <ac:picMk id="7" creationId="{823DF221-60AB-C43E-BF7A-10AE5649C9B0}"/>
          </ac:picMkLst>
        </pc:picChg>
      </pc:sldChg>
      <pc:sldChg chg="addSp delSp modSp mod modTransition modAnim">
        <pc:chgData name="Leonie Smith" userId="fed1330f33f5650e" providerId="LiveId" clId="{0A95403E-AD4C-493B-8861-E879332304FE}" dt="2023-12-01T07:39:31.926" v="53"/>
        <pc:sldMkLst>
          <pc:docMk/>
          <pc:sldMk cId="3894174290" sldId="465"/>
        </pc:sldMkLst>
        <pc:picChg chg="add del mod">
          <ac:chgData name="Leonie Smith" userId="fed1330f33f5650e" providerId="LiveId" clId="{0A95403E-AD4C-493B-8861-E879332304FE}" dt="2023-12-01T07:37:53.578" v="41"/>
          <ac:picMkLst>
            <pc:docMk/>
            <pc:sldMk cId="3894174290" sldId="465"/>
            <ac:picMk id="3" creationId="{013F9249-0594-C0C0-F26B-4FB4715BF3A3}"/>
          </ac:picMkLst>
        </pc:picChg>
        <pc:picChg chg="del">
          <ac:chgData name="Leonie Smith" userId="fed1330f33f5650e" providerId="LiveId" clId="{0A95403E-AD4C-493B-8861-E879332304FE}" dt="2023-12-01T07:37:43.961" v="40"/>
          <ac:picMkLst>
            <pc:docMk/>
            <pc:sldMk cId="3894174290" sldId="465"/>
            <ac:picMk id="5" creationId="{ACBF4751-9C13-480A-3A51-3457F630044C}"/>
          </ac:picMkLst>
        </pc:picChg>
        <pc:picChg chg="add del mod">
          <ac:chgData name="Leonie Smith" userId="fed1330f33f5650e" providerId="LiveId" clId="{0A95403E-AD4C-493B-8861-E879332304FE}" dt="2023-12-01T07:37:56.278" v="43"/>
          <ac:picMkLst>
            <pc:docMk/>
            <pc:sldMk cId="3894174290" sldId="465"/>
            <ac:picMk id="7" creationId="{EE155F25-1B7C-C7B5-EF94-E664771BBC51}"/>
          </ac:picMkLst>
        </pc:picChg>
        <pc:picChg chg="add del mod ord">
          <ac:chgData name="Leonie Smith" userId="fed1330f33f5650e" providerId="LiveId" clId="{0A95403E-AD4C-493B-8861-E879332304FE}" dt="2023-12-01T07:38:00.755" v="44"/>
          <ac:picMkLst>
            <pc:docMk/>
            <pc:sldMk cId="3894174290" sldId="465"/>
            <ac:picMk id="10" creationId="{2808B651-41BC-E02B-3987-D855352C31AC}"/>
          </ac:picMkLst>
        </pc:picChg>
        <pc:picChg chg="add del mod">
          <ac:chgData name="Leonie Smith" userId="fed1330f33f5650e" providerId="LiveId" clId="{0A95403E-AD4C-493B-8861-E879332304FE}" dt="2023-12-01T07:38:07.572" v="46"/>
          <ac:picMkLst>
            <pc:docMk/>
            <pc:sldMk cId="3894174290" sldId="465"/>
            <ac:picMk id="11" creationId="{4C6BFFC9-A00D-ECF5-6C14-DE5880F4470A}"/>
          </ac:picMkLst>
        </pc:picChg>
        <pc:picChg chg="add del mod ord">
          <ac:chgData name="Leonie Smith" userId="fed1330f33f5650e" providerId="LiveId" clId="{0A95403E-AD4C-493B-8861-E879332304FE}" dt="2023-12-01T07:38:27.714" v="47"/>
          <ac:picMkLst>
            <pc:docMk/>
            <pc:sldMk cId="3894174290" sldId="465"/>
            <ac:picMk id="14" creationId="{10C24E0D-778B-B469-57F6-DBA10C61AEDB}"/>
          </ac:picMkLst>
        </pc:picChg>
        <pc:picChg chg="add del mod">
          <ac:chgData name="Leonie Smith" userId="fed1330f33f5650e" providerId="LiveId" clId="{0A95403E-AD4C-493B-8861-E879332304FE}" dt="2023-12-01T07:38:43.704" v="49"/>
          <ac:picMkLst>
            <pc:docMk/>
            <pc:sldMk cId="3894174290" sldId="465"/>
            <ac:picMk id="15" creationId="{C8B310ED-EA23-1333-27D6-8CD060ADF49A}"/>
          </ac:picMkLst>
        </pc:picChg>
        <pc:picChg chg="add del mod ord">
          <ac:chgData name="Leonie Smith" userId="fed1330f33f5650e" providerId="LiveId" clId="{0A95403E-AD4C-493B-8861-E879332304FE}" dt="2023-12-01T07:39:05.064" v="50"/>
          <ac:picMkLst>
            <pc:docMk/>
            <pc:sldMk cId="3894174290" sldId="465"/>
            <ac:picMk id="18" creationId="{48585C95-7EF5-DC2D-5671-08041257D677}"/>
          </ac:picMkLst>
        </pc:picChg>
        <pc:picChg chg="add del mod">
          <ac:chgData name="Leonie Smith" userId="fed1330f33f5650e" providerId="LiveId" clId="{0A95403E-AD4C-493B-8861-E879332304FE}" dt="2023-12-01T07:39:12.101" v="52"/>
          <ac:picMkLst>
            <pc:docMk/>
            <pc:sldMk cId="3894174290" sldId="465"/>
            <ac:picMk id="19" creationId="{37480203-23DD-ADA1-69A3-BEF5A7044933}"/>
          </ac:picMkLst>
        </pc:picChg>
        <pc:picChg chg="add del mod ord">
          <ac:chgData name="Leonie Smith" userId="fed1330f33f5650e" providerId="LiveId" clId="{0A95403E-AD4C-493B-8861-E879332304FE}" dt="2023-12-01T07:39:31.926" v="53"/>
          <ac:picMkLst>
            <pc:docMk/>
            <pc:sldMk cId="3894174290" sldId="465"/>
            <ac:picMk id="22" creationId="{BE44D52F-36F7-FBF2-6D50-7168F72FC711}"/>
          </ac:picMkLst>
        </pc:picChg>
        <pc:picChg chg="add mod">
          <ac:chgData name="Leonie Smith" userId="fed1330f33f5650e" providerId="LiveId" clId="{0A95403E-AD4C-493B-8861-E879332304FE}" dt="2023-12-01T07:39:31.926" v="53"/>
          <ac:picMkLst>
            <pc:docMk/>
            <pc:sldMk cId="3894174290" sldId="465"/>
            <ac:picMk id="23" creationId="{BD0D2829-BD02-D71D-E9DE-C50A9274D804}"/>
          </ac:picMkLst>
        </pc:picChg>
      </pc:sldChg>
      <pc:sldChg chg="addSp delSp modSp mod modTransition modAnim modNotesTx">
        <pc:chgData name="Leonie Smith" userId="fed1330f33f5650e" providerId="LiveId" clId="{0A95403E-AD4C-493B-8861-E879332304FE}" dt="2023-12-06T02:23:46.994" v="108" actId="20577"/>
        <pc:sldMkLst>
          <pc:docMk/>
          <pc:sldMk cId="3596600315" sldId="468"/>
        </pc:sldMkLst>
        <pc:picChg chg="del">
          <ac:chgData name="Leonie Smith" userId="fed1330f33f5650e" providerId="LiveId" clId="{0A95403E-AD4C-493B-8861-E879332304FE}" dt="2023-12-01T07:32:51.504" v="1"/>
          <ac:picMkLst>
            <pc:docMk/>
            <pc:sldMk cId="3596600315" sldId="468"/>
            <ac:picMk id="4" creationId="{ECEFD5C5-C04B-840B-C87E-00C69BA9DC66}"/>
          </ac:picMkLst>
        </pc:picChg>
        <pc:picChg chg="add del mod">
          <ac:chgData name="Leonie Smith" userId="fed1330f33f5650e" providerId="LiveId" clId="{0A95403E-AD4C-493B-8861-E879332304FE}" dt="2023-12-01T07:32:58.758" v="2"/>
          <ac:picMkLst>
            <pc:docMk/>
            <pc:sldMk cId="3596600315" sldId="468"/>
            <ac:picMk id="6" creationId="{DFB861A5-A4DE-A5FF-6B76-3BA7E7EB3D1C}"/>
          </ac:picMkLst>
        </pc:picChg>
        <pc:picChg chg="add mod">
          <ac:chgData name="Leonie Smith" userId="fed1330f33f5650e" providerId="LiveId" clId="{0A95403E-AD4C-493B-8861-E879332304FE}" dt="2023-12-01T07:32:58.758" v="2"/>
          <ac:picMkLst>
            <pc:docMk/>
            <pc:sldMk cId="3596600315" sldId="468"/>
            <ac:picMk id="7" creationId="{91D42ACD-BC07-8CF2-9CE3-FE5A6601E189}"/>
          </ac:picMkLst>
        </pc:picChg>
      </pc:sldChg>
      <pc:sldChg chg="addSp delSp modSp mod modTransition modAnim">
        <pc:chgData name="Leonie Smith" userId="fed1330f33f5650e" providerId="LiveId" clId="{0A95403E-AD4C-493B-8861-E879332304FE}" dt="2023-12-01T07:41:21.704" v="65"/>
        <pc:sldMkLst>
          <pc:docMk/>
          <pc:sldMk cId="3243694213" sldId="469"/>
        </pc:sldMkLst>
        <pc:picChg chg="add del mod">
          <ac:chgData name="Leonie Smith" userId="fed1330f33f5650e" providerId="LiveId" clId="{0A95403E-AD4C-493B-8861-E879332304FE}" dt="2023-12-01T07:41:01.179" v="62"/>
          <ac:picMkLst>
            <pc:docMk/>
            <pc:sldMk cId="3243694213" sldId="469"/>
            <ac:picMk id="3" creationId="{E422EF8C-BC36-E52C-2408-CBE8C75332A9}"/>
          </ac:picMkLst>
        </pc:picChg>
        <pc:picChg chg="add del mod">
          <ac:chgData name="Leonie Smith" userId="fed1330f33f5650e" providerId="LiveId" clId="{0A95403E-AD4C-493B-8861-E879332304FE}" dt="2023-12-01T07:41:04.067" v="64"/>
          <ac:picMkLst>
            <pc:docMk/>
            <pc:sldMk cId="3243694213" sldId="469"/>
            <ac:picMk id="5" creationId="{E2A242B7-9E23-3513-E601-E7C3459A8C4A}"/>
          </ac:picMkLst>
        </pc:picChg>
        <pc:picChg chg="del">
          <ac:chgData name="Leonie Smith" userId="fed1330f33f5650e" providerId="LiveId" clId="{0A95403E-AD4C-493B-8861-E879332304FE}" dt="2023-12-01T07:40:43.312" v="61"/>
          <ac:picMkLst>
            <pc:docMk/>
            <pc:sldMk cId="3243694213" sldId="469"/>
            <ac:picMk id="8" creationId="{69174B56-E19E-5B6D-925E-A7EDF21B3661}"/>
          </ac:picMkLst>
        </pc:picChg>
        <pc:picChg chg="add del mod ord">
          <ac:chgData name="Leonie Smith" userId="fed1330f33f5650e" providerId="LiveId" clId="{0A95403E-AD4C-493B-8861-E879332304FE}" dt="2023-12-01T07:41:21.704" v="65"/>
          <ac:picMkLst>
            <pc:docMk/>
            <pc:sldMk cId="3243694213" sldId="469"/>
            <ac:picMk id="10" creationId="{D9F93EFA-4913-297A-D984-A9158EA4F67F}"/>
          </ac:picMkLst>
        </pc:picChg>
        <pc:picChg chg="add mod">
          <ac:chgData name="Leonie Smith" userId="fed1330f33f5650e" providerId="LiveId" clId="{0A95403E-AD4C-493B-8861-E879332304FE}" dt="2023-12-01T07:41:21.704" v="65"/>
          <ac:picMkLst>
            <pc:docMk/>
            <pc:sldMk cId="3243694213" sldId="469"/>
            <ac:picMk id="11" creationId="{B78912B7-9022-216C-0207-2C15A9F91665}"/>
          </ac:picMkLst>
        </pc:picChg>
      </pc:sldChg>
      <pc:sldChg chg="addSp delSp modSp mod modTransition modAnim">
        <pc:chgData name="Leonie Smith" userId="fed1330f33f5650e" providerId="LiveId" clId="{0A95403E-AD4C-493B-8861-E879332304FE}" dt="2023-12-01T07:42:14.768" v="71"/>
        <pc:sldMkLst>
          <pc:docMk/>
          <pc:sldMk cId="3914742518" sldId="471"/>
        </pc:sldMkLst>
        <pc:picChg chg="add del mod">
          <ac:chgData name="Leonie Smith" userId="fed1330f33f5650e" providerId="LiveId" clId="{0A95403E-AD4C-493B-8861-E879332304FE}" dt="2023-12-01T07:41:50.434" v="68"/>
          <ac:picMkLst>
            <pc:docMk/>
            <pc:sldMk cId="3914742518" sldId="471"/>
            <ac:picMk id="3" creationId="{712BF29C-61A8-4405-6504-64D4DF27DA85}"/>
          </ac:picMkLst>
        </pc:picChg>
        <pc:picChg chg="add del mod">
          <ac:chgData name="Leonie Smith" userId="fed1330f33f5650e" providerId="LiveId" clId="{0A95403E-AD4C-493B-8861-E879332304FE}" dt="2023-12-01T07:41:56.541" v="70"/>
          <ac:picMkLst>
            <pc:docMk/>
            <pc:sldMk cId="3914742518" sldId="471"/>
            <ac:picMk id="5" creationId="{1D10ACFF-3ADD-5468-F8E7-48D395C231A6}"/>
          </ac:picMkLst>
        </pc:picChg>
        <pc:picChg chg="del">
          <ac:chgData name="Leonie Smith" userId="fed1330f33f5650e" providerId="LiveId" clId="{0A95403E-AD4C-493B-8861-E879332304FE}" dt="2023-12-01T07:41:32.200" v="67"/>
          <ac:picMkLst>
            <pc:docMk/>
            <pc:sldMk cId="3914742518" sldId="471"/>
            <ac:picMk id="9" creationId="{0965F5A3-98F4-CACC-9C59-C0E9A23812BC}"/>
          </ac:picMkLst>
        </pc:picChg>
        <pc:picChg chg="add del mod ord">
          <ac:chgData name="Leonie Smith" userId="fed1330f33f5650e" providerId="LiveId" clId="{0A95403E-AD4C-493B-8861-E879332304FE}" dt="2023-12-01T07:42:14.768" v="71"/>
          <ac:picMkLst>
            <pc:docMk/>
            <pc:sldMk cId="3914742518" sldId="471"/>
            <ac:picMk id="10" creationId="{DE6163E6-7404-1814-609C-77296EF46145}"/>
          </ac:picMkLst>
        </pc:picChg>
        <pc:picChg chg="add mod">
          <ac:chgData name="Leonie Smith" userId="fed1330f33f5650e" providerId="LiveId" clId="{0A95403E-AD4C-493B-8861-E879332304FE}" dt="2023-12-01T07:42:14.768" v="71"/>
          <ac:picMkLst>
            <pc:docMk/>
            <pc:sldMk cId="3914742518" sldId="471"/>
            <ac:picMk id="11" creationId="{C4C40DF0-DCD9-5801-437E-3DAE0C30A68E}"/>
          </ac:picMkLst>
        </pc:picChg>
      </pc:sldChg>
      <pc:sldChg chg="addSp delSp modSp mod modTransition modAnim">
        <pc:chgData name="Leonie Smith" userId="fed1330f33f5650e" providerId="LiveId" clId="{0A95403E-AD4C-493B-8861-E879332304FE}" dt="2023-12-01T07:40:28.875" v="59"/>
        <pc:sldMkLst>
          <pc:docMk/>
          <pc:sldMk cId="1080068696" sldId="475"/>
        </pc:sldMkLst>
        <pc:picChg chg="add del mod">
          <ac:chgData name="Leonie Smith" userId="fed1330f33f5650e" providerId="LiveId" clId="{0A95403E-AD4C-493B-8861-E879332304FE}" dt="2023-12-01T07:39:57.003" v="56"/>
          <ac:picMkLst>
            <pc:docMk/>
            <pc:sldMk cId="1080068696" sldId="475"/>
            <ac:picMk id="3" creationId="{780FED6B-984A-D07E-6B70-05A6F74797EE}"/>
          </ac:picMkLst>
        </pc:picChg>
        <pc:picChg chg="add del mod">
          <ac:chgData name="Leonie Smith" userId="fed1330f33f5650e" providerId="LiveId" clId="{0A95403E-AD4C-493B-8861-E879332304FE}" dt="2023-12-01T07:40:09.676" v="58"/>
          <ac:picMkLst>
            <pc:docMk/>
            <pc:sldMk cId="1080068696" sldId="475"/>
            <ac:picMk id="5" creationId="{52167669-0741-2039-F3D5-AF6B056275BB}"/>
          </ac:picMkLst>
        </pc:picChg>
        <pc:picChg chg="del">
          <ac:chgData name="Leonie Smith" userId="fed1330f33f5650e" providerId="LiveId" clId="{0A95403E-AD4C-493B-8861-E879332304FE}" dt="2023-12-01T07:39:38.249" v="55"/>
          <ac:picMkLst>
            <pc:docMk/>
            <pc:sldMk cId="1080068696" sldId="475"/>
            <ac:picMk id="8" creationId="{E7D03B2A-4673-0968-B568-DAB02D3A70C3}"/>
          </ac:picMkLst>
        </pc:picChg>
        <pc:picChg chg="add del mod ord">
          <ac:chgData name="Leonie Smith" userId="fed1330f33f5650e" providerId="LiveId" clId="{0A95403E-AD4C-493B-8861-E879332304FE}" dt="2023-12-01T07:40:28.875" v="59"/>
          <ac:picMkLst>
            <pc:docMk/>
            <pc:sldMk cId="1080068696" sldId="475"/>
            <ac:picMk id="10" creationId="{C7D97B28-DEBE-57BC-50B6-FF874DF025BC}"/>
          </ac:picMkLst>
        </pc:picChg>
        <pc:picChg chg="add mod">
          <ac:chgData name="Leonie Smith" userId="fed1330f33f5650e" providerId="LiveId" clId="{0A95403E-AD4C-493B-8861-E879332304FE}" dt="2023-12-01T07:40:28.875" v="59"/>
          <ac:picMkLst>
            <pc:docMk/>
            <pc:sldMk cId="1080068696" sldId="475"/>
            <ac:picMk id="11" creationId="{9FFDA612-9068-CF11-7BA1-8A58F55DA69A}"/>
          </ac:picMkLst>
        </pc:picChg>
      </pc:sldChg>
      <pc:sldChg chg="addSp delSp modSp mod modTransition modAnim">
        <pc:chgData name="Leonie Smith" userId="fed1330f33f5650e" providerId="LiveId" clId="{0A95403E-AD4C-493B-8861-E879332304FE}" dt="2023-12-01T07:42:55.751" v="74"/>
        <pc:sldMkLst>
          <pc:docMk/>
          <pc:sldMk cId="2389957910" sldId="476"/>
        </pc:sldMkLst>
        <pc:picChg chg="add del mod">
          <ac:chgData name="Leonie Smith" userId="fed1330f33f5650e" providerId="LiveId" clId="{0A95403E-AD4C-493B-8861-E879332304FE}" dt="2023-12-01T07:42:55.751" v="74"/>
          <ac:picMkLst>
            <pc:docMk/>
            <pc:sldMk cId="2389957910" sldId="476"/>
            <ac:picMk id="3" creationId="{9E1732DC-36C1-2838-0F63-BA64F47813EB}"/>
          </ac:picMkLst>
        </pc:picChg>
        <pc:picChg chg="add mod">
          <ac:chgData name="Leonie Smith" userId="fed1330f33f5650e" providerId="LiveId" clId="{0A95403E-AD4C-493B-8861-E879332304FE}" dt="2023-12-01T07:42:55.751" v="74"/>
          <ac:picMkLst>
            <pc:docMk/>
            <pc:sldMk cId="2389957910" sldId="476"/>
            <ac:picMk id="5" creationId="{57FED438-D2EA-ED6F-7CBE-E9F77457ABDE}"/>
          </ac:picMkLst>
        </pc:picChg>
        <pc:picChg chg="del">
          <ac:chgData name="Leonie Smith" userId="fed1330f33f5650e" providerId="LiveId" clId="{0A95403E-AD4C-493B-8861-E879332304FE}" dt="2023-12-01T07:42:29.395" v="73"/>
          <ac:picMkLst>
            <pc:docMk/>
            <pc:sldMk cId="2389957910" sldId="476"/>
            <ac:picMk id="15" creationId="{D7211DF8-3C73-70C9-7BBD-BCFB1AAE867A}"/>
          </ac:picMkLst>
        </pc:picChg>
      </pc:sldChg>
      <pc:sldChg chg="addSp delSp modSp mod modTransition modAnim">
        <pc:chgData name="Leonie Smith" userId="fed1330f33f5650e" providerId="LiveId" clId="{0A95403E-AD4C-493B-8861-E879332304FE}" dt="2023-12-01T07:48:55.077" v="92"/>
        <pc:sldMkLst>
          <pc:docMk/>
          <pc:sldMk cId="716876101" sldId="478"/>
        </pc:sldMkLst>
        <pc:picChg chg="add del mod">
          <ac:chgData name="Leonie Smith" userId="fed1330f33f5650e" providerId="LiveId" clId="{0A95403E-AD4C-493B-8861-E879332304FE}" dt="2023-12-01T07:43:33.453" v="77"/>
          <ac:picMkLst>
            <pc:docMk/>
            <pc:sldMk cId="716876101" sldId="478"/>
            <ac:picMk id="3" creationId="{1E08F702-1A26-BCDA-14C7-DB91BA9A7534}"/>
          </ac:picMkLst>
        </pc:picChg>
        <pc:picChg chg="add del mod">
          <ac:chgData name="Leonie Smith" userId="fed1330f33f5650e" providerId="LiveId" clId="{0A95403E-AD4C-493B-8861-E879332304FE}" dt="2023-12-01T07:44:06.494" v="79"/>
          <ac:picMkLst>
            <pc:docMk/>
            <pc:sldMk cId="716876101" sldId="478"/>
            <ac:picMk id="5" creationId="{A6A6E3A4-CAFD-B8E5-3F39-16D8E75DEAA3}"/>
          </ac:picMkLst>
        </pc:picChg>
        <pc:picChg chg="del">
          <ac:chgData name="Leonie Smith" userId="fed1330f33f5650e" providerId="LiveId" clId="{0A95403E-AD4C-493B-8861-E879332304FE}" dt="2023-12-01T07:43:09.008" v="76"/>
          <ac:picMkLst>
            <pc:docMk/>
            <pc:sldMk cId="716876101" sldId="478"/>
            <ac:picMk id="8" creationId="{A8480CB4-E56E-B29F-CFA6-BEA8F2A1DAA2}"/>
          </ac:picMkLst>
        </pc:picChg>
        <pc:picChg chg="add del mod ord">
          <ac:chgData name="Leonie Smith" userId="fed1330f33f5650e" providerId="LiveId" clId="{0A95403E-AD4C-493B-8861-E879332304FE}" dt="2023-12-01T07:44:17.553" v="80"/>
          <ac:picMkLst>
            <pc:docMk/>
            <pc:sldMk cId="716876101" sldId="478"/>
            <ac:picMk id="10" creationId="{5420C510-180F-87FE-9D35-670FFABC8817}"/>
          </ac:picMkLst>
        </pc:picChg>
        <pc:picChg chg="add del mod">
          <ac:chgData name="Leonie Smith" userId="fed1330f33f5650e" providerId="LiveId" clId="{0A95403E-AD4C-493B-8861-E879332304FE}" dt="2023-12-01T07:46:40.666" v="82"/>
          <ac:picMkLst>
            <pc:docMk/>
            <pc:sldMk cId="716876101" sldId="478"/>
            <ac:picMk id="11" creationId="{C31F0ECA-467F-B253-86F4-61BA96009AAE}"/>
          </ac:picMkLst>
        </pc:picChg>
        <pc:picChg chg="add del mod ord">
          <ac:chgData name="Leonie Smith" userId="fed1330f33f5650e" providerId="LiveId" clId="{0A95403E-AD4C-493B-8861-E879332304FE}" dt="2023-12-01T07:47:03.430" v="83"/>
          <ac:picMkLst>
            <pc:docMk/>
            <pc:sldMk cId="716876101" sldId="478"/>
            <ac:picMk id="14" creationId="{60DC8FE2-42C2-1EAF-2C98-4D7C6555C0AD}"/>
          </ac:picMkLst>
        </pc:picChg>
        <pc:picChg chg="add del mod">
          <ac:chgData name="Leonie Smith" userId="fed1330f33f5650e" providerId="LiveId" clId="{0A95403E-AD4C-493B-8861-E879332304FE}" dt="2023-12-01T07:47:36.518" v="85"/>
          <ac:picMkLst>
            <pc:docMk/>
            <pc:sldMk cId="716876101" sldId="478"/>
            <ac:picMk id="15" creationId="{0FFE8DBF-7758-32C0-8E23-F14671CC1458}"/>
          </ac:picMkLst>
        </pc:picChg>
        <pc:picChg chg="add del mod ord">
          <ac:chgData name="Leonie Smith" userId="fed1330f33f5650e" providerId="LiveId" clId="{0A95403E-AD4C-493B-8861-E879332304FE}" dt="2023-12-01T07:47:43.165" v="86"/>
          <ac:picMkLst>
            <pc:docMk/>
            <pc:sldMk cId="716876101" sldId="478"/>
            <ac:picMk id="20" creationId="{04DB2B77-EBB3-5596-F654-DB1C6A210BC0}"/>
          </ac:picMkLst>
        </pc:picChg>
        <pc:picChg chg="add del mod">
          <ac:chgData name="Leonie Smith" userId="fed1330f33f5650e" providerId="LiveId" clId="{0A95403E-AD4C-493B-8861-E879332304FE}" dt="2023-12-01T07:48:02.201" v="88"/>
          <ac:picMkLst>
            <pc:docMk/>
            <pc:sldMk cId="716876101" sldId="478"/>
            <ac:picMk id="21" creationId="{36A0A4F5-F2CA-06E1-24ED-D7B9A1F5C580}"/>
          </ac:picMkLst>
        </pc:picChg>
        <pc:picChg chg="add del mod ord">
          <ac:chgData name="Leonie Smith" userId="fed1330f33f5650e" providerId="LiveId" clId="{0A95403E-AD4C-493B-8861-E879332304FE}" dt="2023-12-01T07:48:28.437" v="89"/>
          <ac:picMkLst>
            <pc:docMk/>
            <pc:sldMk cId="716876101" sldId="478"/>
            <ac:picMk id="24" creationId="{7AF674E7-1338-E1AC-73EB-D6A88001D735}"/>
          </ac:picMkLst>
        </pc:picChg>
        <pc:picChg chg="add del mod">
          <ac:chgData name="Leonie Smith" userId="fed1330f33f5650e" providerId="LiveId" clId="{0A95403E-AD4C-493B-8861-E879332304FE}" dt="2023-12-01T07:48:31.258" v="91"/>
          <ac:picMkLst>
            <pc:docMk/>
            <pc:sldMk cId="716876101" sldId="478"/>
            <ac:picMk id="25" creationId="{9923D580-9CC9-6B62-F23D-CBB37DE2465D}"/>
          </ac:picMkLst>
        </pc:picChg>
        <pc:picChg chg="add del mod ord">
          <ac:chgData name="Leonie Smith" userId="fed1330f33f5650e" providerId="LiveId" clId="{0A95403E-AD4C-493B-8861-E879332304FE}" dt="2023-12-01T07:48:55.077" v="92"/>
          <ac:picMkLst>
            <pc:docMk/>
            <pc:sldMk cId="716876101" sldId="478"/>
            <ac:picMk id="28" creationId="{63C56B41-684E-E313-3359-4C146A3C5B8B}"/>
          </ac:picMkLst>
        </pc:picChg>
        <pc:picChg chg="add mod">
          <ac:chgData name="Leonie Smith" userId="fed1330f33f5650e" providerId="LiveId" clId="{0A95403E-AD4C-493B-8861-E879332304FE}" dt="2023-12-01T07:48:55.077" v="92"/>
          <ac:picMkLst>
            <pc:docMk/>
            <pc:sldMk cId="716876101" sldId="478"/>
            <ac:picMk id="29" creationId="{138C4388-7F1A-E4EB-E622-813CA14B6007}"/>
          </ac:picMkLst>
        </pc:picChg>
      </pc:sldChg>
      <pc:sldChg chg="addSp delSp modSp mod modTransition modAnim">
        <pc:chgData name="Leonie Smith" userId="fed1330f33f5650e" providerId="LiveId" clId="{0A95403E-AD4C-493B-8861-E879332304FE}" dt="2023-12-01T07:49:17.821" v="95"/>
        <pc:sldMkLst>
          <pc:docMk/>
          <pc:sldMk cId="3631978451" sldId="480"/>
        </pc:sldMkLst>
        <pc:picChg chg="add del mod">
          <ac:chgData name="Leonie Smith" userId="fed1330f33f5650e" providerId="LiveId" clId="{0A95403E-AD4C-493B-8861-E879332304FE}" dt="2023-12-01T07:49:17.821" v="95"/>
          <ac:picMkLst>
            <pc:docMk/>
            <pc:sldMk cId="3631978451" sldId="480"/>
            <ac:picMk id="3" creationId="{3F5DB834-F9F4-8DC2-2026-9281BB03EF29}"/>
          </ac:picMkLst>
        </pc:picChg>
        <pc:picChg chg="add mod">
          <ac:chgData name="Leonie Smith" userId="fed1330f33f5650e" providerId="LiveId" clId="{0A95403E-AD4C-493B-8861-E879332304FE}" dt="2023-12-01T07:49:17.821" v="95"/>
          <ac:picMkLst>
            <pc:docMk/>
            <pc:sldMk cId="3631978451" sldId="480"/>
            <ac:picMk id="5" creationId="{B053B8BE-526A-E9B6-56F7-9E982070A563}"/>
          </ac:picMkLst>
        </pc:picChg>
        <pc:picChg chg="del">
          <ac:chgData name="Leonie Smith" userId="fed1330f33f5650e" providerId="LiveId" clId="{0A95403E-AD4C-493B-8861-E879332304FE}" dt="2023-12-01T07:49:03.348" v="94"/>
          <ac:picMkLst>
            <pc:docMk/>
            <pc:sldMk cId="3631978451" sldId="480"/>
            <ac:picMk id="10" creationId="{98F17A2C-615F-C7CF-9879-64FA689954DD}"/>
          </ac:picMkLst>
        </pc:picChg>
      </pc:sldChg>
      <pc:sldChg chg="addSp delSp modSp mod modTransition modAnim">
        <pc:chgData name="Leonie Smith" userId="fed1330f33f5650e" providerId="LiveId" clId="{0A95403E-AD4C-493B-8861-E879332304FE}" dt="2023-12-01T07:49:43.147" v="98"/>
        <pc:sldMkLst>
          <pc:docMk/>
          <pc:sldMk cId="2587916843" sldId="482"/>
        </pc:sldMkLst>
        <pc:picChg chg="add del mod">
          <ac:chgData name="Leonie Smith" userId="fed1330f33f5650e" providerId="LiveId" clId="{0A95403E-AD4C-493B-8861-E879332304FE}" dt="2023-12-01T07:49:43.147" v="98"/>
          <ac:picMkLst>
            <pc:docMk/>
            <pc:sldMk cId="2587916843" sldId="482"/>
            <ac:picMk id="3" creationId="{1F66BD25-9823-5C9A-CF88-A2FF9346D14C}"/>
          </ac:picMkLst>
        </pc:picChg>
        <pc:picChg chg="add mod">
          <ac:chgData name="Leonie Smith" userId="fed1330f33f5650e" providerId="LiveId" clId="{0A95403E-AD4C-493B-8861-E879332304FE}" dt="2023-12-01T07:49:43.147" v="98"/>
          <ac:picMkLst>
            <pc:docMk/>
            <pc:sldMk cId="2587916843" sldId="482"/>
            <ac:picMk id="5" creationId="{F3939A40-0678-9F0D-819C-4428F5AC4DB0}"/>
          </ac:picMkLst>
        </pc:picChg>
        <pc:picChg chg="del">
          <ac:chgData name="Leonie Smith" userId="fed1330f33f5650e" providerId="LiveId" clId="{0A95403E-AD4C-493B-8861-E879332304FE}" dt="2023-12-01T07:49:24.637" v="97"/>
          <ac:picMkLst>
            <pc:docMk/>
            <pc:sldMk cId="2587916843" sldId="482"/>
            <ac:picMk id="16" creationId="{147EC47D-4D73-F7F9-9475-A4B0A8C502FA}"/>
          </ac:picMkLst>
        </pc:picChg>
      </pc:sldChg>
    </pc:docChg>
  </pc:docChgLst>
  <pc:docChgLst>
    <pc:chgData name="Alfred Smith" userId="3c60a3631c0db8ad" providerId="LiveId" clId="{037E9AB7-4631-4E0B-8B20-F22B55EBE377}"/>
    <pc:docChg chg="undo custSel modSld">
      <pc:chgData name="Alfred Smith" userId="3c60a3631c0db8ad" providerId="LiveId" clId="{037E9AB7-4631-4E0B-8B20-F22B55EBE377}" dt="2024-07-16T04:42:36.378" v="69" actId="404"/>
      <pc:docMkLst>
        <pc:docMk/>
      </pc:docMkLst>
      <pc:sldChg chg="addSp modSp">
        <pc:chgData name="Alfred Smith" userId="3c60a3631c0db8ad" providerId="LiveId" clId="{037E9AB7-4631-4E0B-8B20-F22B55EBE377}" dt="2024-07-16T04:08:38.483" v="2"/>
        <pc:sldMkLst>
          <pc:docMk/>
          <pc:sldMk cId="923867738" sldId="440"/>
        </pc:sldMkLst>
        <pc:spChg chg="add mod">
          <ac:chgData name="Alfred Smith" userId="3c60a3631c0db8ad" providerId="LiveId" clId="{037E9AB7-4631-4E0B-8B20-F22B55EBE377}" dt="2024-07-16T04:08:38.483" v="2"/>
          <ac:spMkLst>
            <pc:docMk/>
            <pc:sldMk cId="923867738" sldId="440"/>
            <ac:spMk id="2" creationId="{1A694C1B-66F5-EF30-FE14-32D1FA1123C3}"/>
          </ac:spMkLst>
        </pc:spChg>
      </pc:sldChg>
      <pc:sldChg chg="modSp mod">
        <pc:chgData name="Alfred Smith" userId="3c60a3631c0db8ad" providerId="LiveId" clId="{037E9AB7-4631-4E0B-8B20-F22B55EBE377}" dt="2024-07-16T04:39:04.059" v="49"/>
        <pc:sldMkLst>
          <pc:docMk/>
          <pc:sldMk cId="3676245138" sldId="441"/>
        </pc:sldMkLst>
        <pc:spChg chg="mod">
          <ac:chgData name="Alfred Smith" userId="3c60a3631c0db8ad" providerId="LiveId" clId="{037E9AB7-4631-4E0B-8B20-F22B55EBE377}" dt="2024-07-16T04:28:01.564" v="3"/>
          <ac:spMkLst>
            <pc:docMk/>
            <pc:sldMk cId="3676245138" sldId="441"/>
            <ac:spMk id="4" creationId="{9A13E2D8-2F59-44C1-B1D2-79C300C26DD4}"/>
          </ac:spMkLst>
        </pc:spChg>
        <pc:spChg chg="mod">
          <ac:chgData name="Alfred Smith" userId="3c60a3631c0db8ad" providerId="LiveId" clId="{037E9AB7-4631-4E0B-8B20-F22B55EBE377}" dt="2024-07-16T04:39:04.059" v="49"/>
          <ac:spMkLst>
            <pc:docMk/>
            <pc:sldMk cId="3676245138" sldId="441"/>
            <ac:spMk id="6" creationId="{416C064E-628E-47C0-A712-DB178FE9901E}"/>
          </ac:spMkLst>
        </pc:spChg>
      </pc:sldChg>
      <pc:sldChg chg="modSp mod">
        <pc:chgData name="Alfred Smith" userId="3c60a3631c0db8ad" providerId="LiveId" clId="{037E9AB7-4631-4E0B-8B20-F22B55EBE377}" dt="2024-07-16T04:39:24.669" v="51" actId="404"/>
        <pc:sldMkLst>
          <pc:docMk/>
          <pc:sldMk cId="3095902142" sldId="443"/>
        </pc:sldMkLst>
        <pc:spChg chg="mod">
          <ac:chgData name="Alfred Smith" userId="3c60a3631c0db8ad" providerId="LiveId" clId="{037E9AB7-4631-4E0B-8B20-F22B55EBE377}" dt="2024-07-16T04:28:15.019" v="5" actId="6549"/>
          <ac:spMkLst>
            <pc:docMk/>
            <pc:sldMk cId="3095902142" sldId="443"/>
            <ac:spMk id="4" creationId="{9A13E2D8-2F59-44C1-B1D2-79C300C26DD4}"/>
          </ac:spMkLst>
        </pc:spChg>
        <pc:spChg chg="mod">
          <ac:chgData name="Alfred Smith" userId="3c60a3631c0db8ad" providerId="LiveId" clId="{037E9AB7-4631-4E0B-8B20-F22B55EBE377}" dt="2024-07-16T04:39:24.669" v="51" actId="404"/>
          <ac:spMkLst>
            <pc:docMk/>
            <pc:sldMk cId="3095902142" sldId="443"/>
            <ac:spMk id="6" creationId="{416C064E-628E-47C0-A712-DB178FE9901E}"/>
          </ac:spMkLst>
        </pc:spChg>
      </pc:sldChg>
      <pc:sldChg chg="modSp mod">
        <pc:chgData name="Alfred Smith" userId="3c60a3631c0db8ad" providerId="LiveId" clId="{037E9AB7-4631-4E0B-8B20-F22B55EBE377}" dt="2024-07-16T04:39:34.928" v="52"/>
        <pc:sldMkLst>
          <pc:docMk/>
          <pc:sldMk cId="2166098122" sldId="445"/>
        </pc:sldMkLst>
        <pc:spChg chg="mod">
          <ac:chgData name="Alfred Smith" userId="3c60a3631c0db8ad" providerId="LiveId" clId="{037E9AB7-4631-4E0B-8B20-F22B55EBE377}" dt="2024-07-16T04:28:27.687" v="6"/>
          <ac:spMkLst>
            <pc:docMk/>
            <pc:sldMk cId="2166098122" sldId="445"/>
            <ac:spMk id="4" creationId="{9A13E2D8-2F59-44C1-B1D2-79C300C26DD4}"/>
          </ac:spMkLst>
        </pc:spChg>
        <pc:spChg chg="mod">
          <ac:chgData name="Alfred Smith" userId="3c60a3631c0db8ad" providerId="LiveId" clId="{037E9AB7-4631-4E0B-8B20-F22B55EBE377}" dt="2024-07-16T04:39:34.928" v="52"/>
          <ac:spMkLst>
            <pc:docMk/>
            <pc:sldMk cId="2166098122" sldId="445"/>
            <ac:spMk id="6" creationId="{416C064E-628E-47C0-A712-DB178FE9901E}"/>
          </ac:spMkLst>
        </pc:spChg>
      </pc:sldChg>
      <pc:sldChg chg="modSp mod">
        <pc:chgData name="Alfred Smith" userId="3c60a3631c0db8ad" providerId="LiveId" clId="{037E9AB7-4631-4E0B-8B20-F22B55EBE377}" dt="2024-07-16T04:39:47.643" v="53"/>
        <pc:sldMkLst>
          <pc:docMk/>
          <pc:sldMk cId="2618424304" sldId="457"/>
        </pc:sldMkLst>
        <pc:spChg chg="mod">
          <ac:chgData name="Alfred Smith" userId="3c60a3631c0db8ad" providerId="LiveId" clId="{037E9AB7-4631-4E0B-8B20-F22B55EBE377}" dt="2024-07-16T04:28:44.407" v="7"/>
          <ac:spMkLst>
            <pc:docMk/>
            <pc:sldMk cId="2618424304" sldId="457"/>
            <ac:spMk id="4" creationId="{9A13E2D8-2F59-44C1-B1D2-79C300C26DD4}"/>
          </ac:spMkLst>
        </pc:spChg>
        <pc:spChg chg="mod">
          <ac:chgData name="Alfred Smith" userId="3c60a3631c0db8ad" providerId="LiveId" clId="{037E9AB7-4631-4E0B-8B20-F22B55EBE377}" dt="2024-07-16T04:39:47.643" v="53"/>
          <ac:spMkLst>
            <pc:docMk/>
            <pc:sldMk cId="2618424304" sldId="457"/>
            <ac:spMk id="6" creationId="{416C064E-628E-47C0-A712-DB178FE9901E}"/>
          </ac:spMkLst>
        </pc:spChg>
      </pc:sldChg>
      <pc:sldChg chg="modSp mod">
        <pc:chgData name="Alfred Smith" userId="3c60a3631c0db8ad" providerId="LiveId" clId="{037E9AB7-4631-4E0B-8B20-F22B55EBE377}" dt="2024-07-16T04:40:03.165" v="56" actId="404"/>
        <pc:sldMkLst>
          <pc:docMk/>
          <pc:sldMk cId="783514268" sldId="459"/>
        </pc:sldMkLst>
        <pc:spChg chg="mod">
          <ac:chgData name="Alfred Smith" userId="3c60a3631c0db8ad" providerId="LiveId" clId="{037E9AB7-4631-4E0B-8B20-F22B55EBE377}" dt="2024-07-16T04:29:22.787" v="8"/>
          <ac:spMkLst>
            <pc:docMk/>
            <pc:sldMk cId="783514268" sldId="459"/>
            <ac:spMk id="4" creationId="{9A13E2D8-2F59-44C1-B1D2-79C300C26DD4}"/>
          </ac:spMkLst>
        </pc:spChg>
        <pc:spChg chg="mod">
          <ac:chgData name="Alfred Smith" userId="3c60a3631c0db8ad" providerId="LiveId" clId="{037E9AB7-4631-4E0B-8B20-F22B55EBE377}" dt="2024-07-16T04:40:03.165" v="56" actId="404"/>
          <ac:spMkLst>
            <pc:docMk/>
            <pc:sldMk cId="783514268" sldId="459"/>
            <ac:spMk id="6" creationId="{416C064E-628E-47C0-A712-DB178FE9901E}"/>
          </ac:spMkLst>
        </pc:spChg>
      </pc:sldChg>
      <pc:sldChg chg="modSp mod">
        <pc:chgData name="Alfred Smith" userId="3c60a3631c0db8ad" providerId="LiveId" clId="{037E9AB7-4631-4E0B-8B20-F22B55EBE377}" dt="2024-07-16T04:40:23.930" v="57"/>
        <pc:sldMkLst>
          <pc:docMk/>
          <pc:sldMk cId="3868250199" sldId="461"/>
        </pc:sldMkLst>
        <pc:spChg chg="mod">
          <ac:chgData name="Alfred Smith" userId="3c60a3631c0db8ad" providerId="LiveId" clId="{037E9AB7-4631-4E0B-8B20-F22B55EBE377}" dt="2024-07-16T04:30:27.143" v="9"/>
          <ac:spMkLst>
            <pc:docMk/>
            <pc:sldMk cId="3868250199" sldId="461"/>
            <ac:spMk id="4" creationId="{9A13E2D8-2F59-44C1-B1D2-79C300C26DD4}"/>
          </ac:spMkLst>
        </pc:spChg>
        <pc:spChg chg="mod">
          <ac:chgData name="Alfred Smith" userId="3c60a3631c0db8ad" providerId="LiveId" clId="{037E9AB7-4631-4E0B-8B20-F22B55EBE377}" dt="2024-07-16T04:40:23.930" v="57"/>
          <ac:spMkLst>
            <pc:docMk/>
            <pc:sldMk cId="3868250199" sldId="461"/>
            <ac:spMk id="6" creationId="{416C064E-628E-47C0-A712-DB178FE9901E}"/>
          </ac:spMkLst>
        </pc:spChg>
      </pc:sldChg>
      <pc:sldChg chg="modSp mod">
        <pc:chgData name="Alfred Smith" userId="3c60a3631c0db8ad" providerId="LiveId" clId="{037E9AB7-4631-4E0B-8B20-F22B55EBE377}" dt="2024-07-16T04:40:39.756" v="58"/>
        <pc:sldMkLst>
          <pc:docMk/>
          <pc:sldMk cId="3894174290" sldId="465"/>
        </pc:sldMkLst>
        <pc:spChg chg="mod">
          <ac:chgData name="Alfred Smith" userId="3c60a3631c0db8ad" providerId="LiveId" clId="{037E9AB7-4631-4E0B-8B20-F22B55EBE377}" dt="2024-07-16T04:30:46.351" v="10"/>
          <ac:spMkLst>
            <pc:docMk/>
            <pc:sldMk cId="3894174290" sldId="465"/>
            <ac:spMk id="4" creationId="{9A13E2D8-2F59-44C1-B1D2-79C300C26DD4}"/>
          </ac:spMkLst>
        </pc:spChg>
        <pc:spChg chg="mod">
          <ac:chgData name="Alfred Smith" userId="3c60a3631c0db8ad" providerId="LiveId" clId="{037E9AB7-4631-4E0B-8B20-F22B55EBE377}" dt="2024-07-16T04:40:39.756" v="58"/>
          <ac:spMkLst>
            <pc:docMk/>
            <pc:sldMk cId="3894174290" sldId="465"/>
            <ac:spMk id="6" creationId="{416C064E-628E-47C0-A712-DB178FE9901E}"/>
          </ac:spMkLst>
        </pc:spChg>
      </pc:sldChg>
      <pc:sldChg chg="addSp delSp modSp mod">
        <pc:chgData name="Alfred Smith" userId="3c60a3631c0db8ad" providerId="LiveId" clId="{037E9AB7-4631-4E0B-8B20-F22B55EBE377}" dt="2024-07-16T04:07:27.133" v="1"/>
        <pc:sldMkLst>
          <pc:docMk/>
          <pc:sldMk cId="3596600315" sldId="468"/>
        </pc:sldMkLst>
        <pc:spChg chg="del">
          <ac:chgData name="Alfred Smith" userId="3c60a3631c0db8ad" providerId="LiveId" clId="{037E9AB7-4631-4E0B-8B20-F22B55EBE377}" dt="2024-07-16T04:07:26.243" v="0" actId="478"/>
          <ac:spMkLst>
            <pc:docMk/>
            <pc:sldMk cId="3596600315" sldId="468"/>
            <ac:spMk id="3" creationId="{0162BEE1-134B-8B70-2BB8-9226F1DF1614}"/>
          </ac:spMkLst>
        </pc:spChg>
        <pc:spChg chg="add mod">
          <ac:chgData name="Alfred Smith" userId="3c60a3631c0db8ad" providerId="LiveId" clId="{037E9AB7-4631-4E0B-8B20-F22B55EBE377}" dt="2024-07-16T04:07:27.133" v="1"/>
          <ac:spMkLst>
            <pc:docMk/>
            <pc:sldMk cId="3596600315" sldId="468"/>
            <ac:spMk id="4" creationId="{BAB285C7-8F23-98CF-D644-A6B71CC93B7D}"/>
          </ac:spMkLst>
        </pc:spChg>
      </pc:sldChg>
      <pc:sldChg chg="modSp mod">
        <pc:chgData name="Alfred Smith" userId="3c60a3631c0db8ad" providerId="LiveId" clId="{037E9AB7-4631-4E0B-8B20-F22B55EBE377}" dt="2024-07-16T04:41:14.375" v="61" actId="404"/>
        <pc:sldMkLst>
          <pc:docMk/>
          <pc:sldMk cId="3243694213" sldId="469"/>
        </pc:sldMkLst>
        <pc:spChg chg="mod">
          <ac:chgData name="Alfred Smith" userId="3c60a3631c0db8ad" providerId="LiveId" clId="{037E9AB7-4631-4E0B-8B20-F22B55EBE377}" dt="2024-07-16T04:31:21.033" v="13"/>
          <ac:spMkLst>
            <pc:docMk/>
            <pc:sldMk cId="3243694213" sldId="469"/>
            <ac:spMk id="4" creationId="{9A13E2D8-2F59-44C1-B1D2-79C300C26DD4}"/>
          </ac:spMkLst>
        </pc:spChg>
        <pc:spChg chg="mod">
          <ac:chgData name="Alfred Smith" userId="3c60a3631c0db8ad" providerId="LiveId" clId="{037E9AB7-4631-4E0B-8B20-F22B55EBE377}" dt="2024-07-16T04:41:14.375" v="61" actId="404"/>
          <ac:spMkLst>
            <pc:docMk/>
            <pc:sldMk cId="3243694213" sldId="469"/>
            <ac:spMk id="6" creationId="{416C064E-628E-47C0-A712-DB178FE9901E}"/>
          </ac:spMkLst>
        </pc:spChg>
      </pc:sldChg>
      <pc:sldChg chg="modSp mod">
        <pc:chgData name="Alfred Smith" userId="3c60a3631c0db8ad" providerId="LiveId" clId="{037E9AB7-4631-4E0B-8B20-F22B55EBE377}" dt="2024-07-16T04:41:29.738" v="63" actId="404"/>
        <pc:sldMkLst>
          <pc:docMk/>
          <pc:sldMk cId="3914742518" sldId="471"/>
        </pc:sldMkLst>
        <pc:spChg chg="mod">
          <ac:chgData name="Alfred Smith" userId="3c60a3631c0db8ad" providerId="LiveId" clId="{037E9AB7-4631-4E0B-8B20-F22B55EBE377}" dt="2024-07-16T04:32:21.863" v="14"/>
          <ac:spMkLst>
            <pc:docMk/>
            <pc:sldMk cId="3914742518" sldId="471"/>
            <ac:spMk id="4" creationId="{9A13E2D8-2F59-44C1-B1D2-79C300C26DD4}"/>
          </ac:spMkLst>
        </pc:spChg>
        <pc:spChg chg="mod">
          <ac:chgData name="Alfred Smith" userId="3c60a3631c0db8ad" providerId="LiveId" clId="{037E9AB7-4631-4E0B-8B20-F22B55EBE377}" dt="2024-07-16T04:41:29.738" v="63" actId="404"/>
          <ac:spMkLst>
            <pc:docMk/>
            <pc:sldMk cId="3914742518" sldId="471"/>
            <ac:spMk id="6" creationId="{416C064E-628E-47C0-A712-DB178FE9901E}"/>
          </ac:spMkLst>
        </pc:spChg>
      </pc:sldChg>
      <pc:sldChg chg="modSp mod">
        <pc:chgData name="Alfred Smith" userId="3c60a3631c0db8ad" providerId="LiveId" clId="{037E9AB7-4631-4E0B-8B20-F22B55EBE377}" dt="2024-07-16T04:40:58.599" v="59"/>
        <pc:sldMkLst>
          <pc:docMk/>
          <pc:sldMk cId="1080068696" sldId="475"/>
        </pc:sldMkLst>
        <pc:spChg chg="mod">
          <ac:chgData name="Alfred Smith" userId="3c60a3631c0db8ad" providerId="LiveId" clId="{037E9AB7-4631-4E0B-8B20-F22B55EBE377}" dt="2024-07-16T04:31:00.984" v="12" actId="6549"/>
          <ac:spMkLst>
            <pc:docMk/>
            <pc:sldMk cId="1080068696" sldId="475"/>
            <ac:spMk id="4" creationId="{9A13E2D8-2F59-44C1-B1D2-79C300C26DD4}"/>
          </ac:spMkLst>
        </pc:spChg>
        <pc:spChg chg="mod">
          <ac:chgData name="Alfred Smith" userId="3c60a3631c0db8ad" providerId="LiveId" clId="{037E9AB7-4631-4E0B-8B20-F22B55EBE377}" dt="2024-07-16T04:40:58.599" v="59"/>
          <ac:spMkLst>
            <pc:docMk/>
            <pc:sldMk cId="1080068696" sldId="475"/>
            <ac:spMk id="6" creationId="{416C064E-628E-47C0-A712-DB178FE9901E}"/>
          </ac:spMkLst>
        </pc:spChg>
      </pc:sldChg>
      <pc:sldChg chg="modSp mod">
        <pc:chgData name="Alfred Smith" userId="3c60a3631c0db8ad" providerId="LiveId" clId="{037E9AB7-4631-4E0B-8B20-F22B55EBE377}" dt="2024-07-16T04:41:43.292" v="64"/>
        <pc:sldMkLst>
          <pc:docMk/>
          <pc:sldMk cId="2389957910" sldId="476"/>
        </pc:sldMkLst>
        <pc:spChg chg="mod">
          <ac:chgData name="Alfred Smith" userId="3c60a3631c0db8ad" providerId="LiveId" clId="{037E9AB7-4631-4E0B-8B20-F22B55EBE377}" dt="2024-07-16T04:32:42.726" v="15"/>
          <ac:spMkLst>
            <pc:docMk/>
            <pc:sldMk cId="2389957910" sldId="476"/>
            <ac:spMk id="4" creationId="{9A13E2D8-2F59-44C1-B1D2-79C300C26DD4}"/>
          </ac:spMkLst>
        </pc:spChg>
        <pc:spChg chg="mod">
          <ac:chgData name="Alfred Smith" userId="3c60a3631c0db8ad" providerId="LiveId" clId="{037E9AB7-4631-4E0B-8B20-F22B55EBE377}" dt="2024-07-16T04:41:43.292" v="64"/>
          <ac:spMkLst>
            <pc:docMk/>
            <pc:sldMk cId="2389957910" sldId="476"/>
            <ac:spMk id="6" creationId="{416C064E-628E-47C0-A712-DB178FE9901E}"/>
          </ac:spMkLst>
        </pc:spChg>
      </pc:sldChg>
      <pc:sldChg chg="modSp mod">
        <pc:chgData name="Alfred Smith" userId="3c60a3631c0db8ad" providerId="LiveId" clId="{037E9AB7-4631-4E0B-8B20-F22B55EBE377}" dt="2024-07-16T04:41:54.792" v="65"/>
        <pc:sldMkLst>
          <pc:docMk/>
          <pc:sldMk cId="716876101" sldId="478"/>
        </pc:sldMkLst>
        <pc:spChg chg="mod">
          <ac:chgData name="Alfred Smith" userId="3c60a3631c0db8ad" providerId="LiveId" clId="{037E9AB7-4631-4E0B-8B20-F22B55EBE377}" dt="2024-07-16T04:35:31.791" v="32" actId="20577"/>
          <ac:spMkLst>
            <pc:docMk/>
            <pc:sldMk cId="716876101" sldId="478"/>
            <ac:spMk id="4" creationId="{9A13E2D8-2F59-44C1-B1D2-79C300C26DD4}"/>
          </ac:spMkLst>
        </pc:spChg>
        <pc:spChg chg="mod">
          <ac:chgData name="Alfred Smith" userId="3c60a3631c0db8ad" providerId="LiveId" clId="{037E9AB7-4631-4E0B-8B20-F22B55EBE377}" dt="2024-07-16T04:41:54.792" v="65"/>
          <ac:spMkLst>
            <pc:docMk/>
            <pc:sldMk cId="716876101" sldId="478"/>
            <ac:spMk id="6" creationId="{416C064E-628E-47C0-A712-DB178FE9901E}"/>
          </ac:spMkLst>
        </pc:spChg>
      </pc:sldChg>
      <pc:sldChg chg="modSp mod">
        <pc:chgData name="Alfred Smith" userId="3c60a3631c0db8ad" providerId="LiveId" clId="{037E9AB7-4631-4E0B-8B20-F22B55EBE377}" dt="2024-07-16T04:42:14.536" v="67" actId="404"/>
        <pc:sldMkLst>
          <pc:docMk/>
          <pc:sldMk cId="3631978451" sldId="480"/>
        </pc:sldMkLst>
        <pc:spChg chg="mod">
          <ac:chgData name="Alfred Smith" userId="3c60a3631c0db8ad" providerId="LiveId" clId="{037E9AB7-4631-4E0B-8B20-F22B55EBE377}" dt="2024-07-16T04:36:19.143" v="36" actId="6549"/>
          <ac:spMkLst>
            <pc:docMk/>
            <pc:sldMk cId="3631978451" sldId="480"/>
            <ac:spMk id="4" creationId="{9A13E2D8-2F59-44C1-B1D2-79C300C26DD4}"/>
          </ac:spMkLst>
        </pc:spChg>
        <pc:spChg chg="mod">
          <ac:chgData name="Alfred Smith" userId="3c60a3631c0db8ad" providerId="LiveId" clId="{037E9AB7-4631-4E0B-8B20-F22B55EBE377}" dt="2024-07-16T04:42:14.536" v="67" actId="404"/>
          <ac:spMkLst>
            <pc:docMk/>
            <pc:sldMk cId="3631978451" sldId="480"/>
            <ac:spMk id="6" creationId="{416C064E-628E-47C0-A712-DB178FE9901E}"/>
          </ac:spMkLst>
        </pc:spChg>
      </pc:sldChg>
      <pc:sldChg chg="modSp mod">
        <pc:chgData name="Alfred Smith" userId="3c60a3631c0db8ad" providerId="LiveId" clId="{037E9AB7-4631-4E0B-8B20-F22B55EBE377}" dt="2024-07-16T04:42:36.378" v="69" actId="404"/>
        <pc:sldMkLst>
          <pc:docMk/>
          <pc:sldMk cId="2587916843" sldId="482"/>
        </pc:sldMkLst>
        <pc:spChg chg="mod">
          <ac:chgData name="Alfred Smith" userId="3c60a3631c0db8ad" providerId="LiveId" clId="{037E9AB7-4631-4E0B-8B20-F22B55EBE377}" dt="2024-07-16T04:38:27.609" v="48"/>
          <ac:spMkLst>
            <pc:docMk/>
            <pc:sldMk cId="2587916843" sldId="482"/>
            <ac:spMk id="4" creationId="{9A13E2D8-2F59-44C1-B1D2-79C300C26DD4}"/>
          </ac:spMkLst>
        </pc:spChg>
        <pc:spChg chg="mod">
          <ac:chgData name="Alfred Smith" userId="3c60a3631c0db8ad" providerId="LiveId" clId="{037E9AB7-4631-4E0B-8B20-F22B55EBE377}" dt="2024-07-16T04:42:36.378" v="69" actId="404"/>
          <ac:spMkLst>
            <pc:docMk/>
            <pc:sldMk cId="2587916843" sldId="482"/>
            <ac:spMk id="6" creationId="{416C064E-628E-47C0-A712-DB178FE9901E}"/>
          </ac:spMkLst>
        </pc:spChg>
      </pc:sldChg>
    </pc:docChg>
  </pc:docChgLst>
  <pc:docChgLst>
    <pc:chgData name="Leonie Smith" userId="fed1330f33f5650e" providerId="LiveId" clId="{8FBE3451-6178-46DD-B6B7-66A05239ECB1}"/>
    <pc:docChg chg="custSel modSld">
      <pc:chgData name="Leonie Smith" userId="fed1330f33f5650e" providerId="LiveId" clId="{8FBE3451-6178-46DD-B6B7-66A05239ECB1}" dt="2022-07-04T04:53:32.138" v="268" actId="1076"/>
      <pc:docMkLst>
        <pc:docMk/>
      </pc:docMkLst>
      <pc:sldChg chg="addSp modSp mod">
        <pc:chgData name="Leonie Smith" userId="fed1330f33f5650e" providerId="LiveId" clId="{8FBE3451-6178-46DD-B6B7-66A05239ECB1}" dt="2022-07-04T04:48:57.172" v="219" actId="207"/>
        <pc:sldMkLst>
          <pc:docMk/>
          <pc:sldMk cId="3261377596" sldId="438"/>
        </pc:sldMkLst>
        <pc:spChg chg="add mod">
          <ac:chgData name="Leonie Smith" userId="fed1330f33f5650e" providerId="LiveId" clId="{8FBE3451-6178-46DD-B6B7-66A05239ECB1}" dt="2022-07-04T04:48:57.172" v="219" actId="207"/>
          <ac:spMkLst>
            <pc:docMk/>
            <pc:sldMk cId="3261377596" sldId="438"/>
            <ac:spMk id="7" creationId="{2143CA08-0D2D-A715-276A-2ADF5C5DF931}"/>
          </ac:spMkLst>
        </pc:spChg>
      </pc:sldChg>
      <pc:sldChg chg="addSp modSp">
        <pc:chgData name="Leonie Smith" userId="fed1330f33f5650e" providerId="LiveId" clId="{8FBE3451-6178-46DD-B6B7-66A05239ECB1}" dt="2022-06-17T05:31:07.008" v="66"/>
        <pc:sldMkLst>
          <pc:docMk/>
          <pc:sldMk cId="3759221820" sldId="439"/>
        </pc:sldMkLst>
        <pc:picChg chg="add mod">
          <ac:chgData name="Leonie Smith" userId="fed1330f33f5650e" providerId="LiveId" clId="{8FBE3451-6178-46DD-B6B7-66A05239ECB1}" dt="2022-06-17T05:31:07.008" v="66"/>
          <ac:picMkLst>
            <pc:docMk/>
            <pc:sldMk cId="3759221820" sldId="439"/>
            <ac:picMk id="2" creationId="{B94AB19E-A553-0933-3D3F-580453941598}"/>
          </ac:picMkLst>
        </pc:picChg>
      </pc:sldChg>
      <pc:sldChg chg="addSp modSp">
        <pc:chgData name="Leonie Smith" userId="fed1330f33f5650e" providerId="LiveId" clId="{8FBE3451-6178-46DD-B6B7-66A05239ECB1}" dt="2022-07-04T04:49:06.178" v="220"/>
        <pc:sldMkLst>
          <pc:docMk/>
          <pc:sldMk cId="923867738" sldId="440"/>
        </pc:sldMkLst>
        <pc:spChg chg="add mod">
          <ac:chgData name="Leonie Smith" userId="fed1330f33f5650e" providerId="LiveId" clId="{8FBE3451-6178-46DD-B6B7-66A05239ECB1}" dt="2022-07-04T04:49:06.178" v="220"/>
          <ac:spMkLst>
            <pc:docMk/>
            <pc:sldMk cId="923867738" sldId="440"/>
            <ac:spMk id="8" creationId="{43194B68-BCB6-CC98-9256-A84CD4DC5874}"/>
          </ac:spMkLst>
        </pc:spChg>
      </pc:sldChg>
      <pc:sldChg chg="addSp delSp modSp modTransition modAnim">
        <pc:chgData name="Leonie Smith" userId="fed1330f33f5650e" providerId="LiveId" clId="{8FBE3451-6178-46DD-B6B7-66A05239ECB1}" dt="2022-06-17T05:34:11.220" v="73"/>
        <pc:sldMkLst>
          <pc:docMk/>
          <pc:sldMk cId="3676245138" sldId="441"/>
        </pc:sldMkLst>
        <pc:picChg chg="add del mod">
          <ac:chgData name="Leonie Smith" userId="fed1330f33f5650e" providerId="LiveId" clId="{8FBE3451-6178-46DD-B6B7-66A05239ECB1}" dt="2022-06-17T05:32:42.013" v="68"/>
          <ac:picMkLst>
            <pc:docMk/>
            <pc:sldMk cId="3676245138" sldId="441"/>
            <ac:picMk id="2" creationId="{686AE6B0-4BCD-290F-F280-BF3647912D0F}"/>
          </ac:picMkLst>
        </pc:picChg>
        <pc:picChg chg="add del mod">
          <ac:chgData name="Leonie Smith" userId="fed1330f33f5650e" providerId="LiveId" clId="{8FBE3451-6178-46DD-B6B7-66A05239ECB1}" dt="2022-06-17T05:33:14.337" v="70"/>
          <ac:picMkLst>
            <pc:docMk/>
            <pc:sldMk cId="3676245138" sldId="441"/>
            <ac:picMk id="3" creationId="{BF732DB0-03EA-437E-66C2-36A79EF1F1CC}"/>
          </ac:picMkLst>
        </pc:picChg>
        <pc:picChg chg="add del mod">
          <ac:chgData name="Leonie Smith" userId="fed1330f33f5650e" providerId="LiveId" clId="{8FBE3451-6178-46DD-B6B7-66A05239ECB1}" dt="2022-06-17T05:33:45.264" v="72"/>
          <ac:picMkLst>
            <pc:docMk/>
            <pc:sldMk cId="3676245138" sldId="441"/>
            <ac:picMk id="5" creationId="{5BEAD60C-2A43-82C8-E0A4-E11DEE87903E}"/>
          </ac:picMkLst>
        </pc:picChg>
        <pc:picChg chg="add mod">
          <ac:chgData name="Leonie Smith" userId="fed1330f33f5650e" providerId="LiveId" clId="{8FBE3451-6178-46DD-B6B7-66A05239ECB1}" dt="2022-06-17T05:34:11.220" v="73"/>
          <ac:picMkLst>
            <pc:docMk/>
            <pc:sldMk cId="3676245138" sldId="441"/>
            <ac:picMk id="7" creationId="{CB5B164E-EA1A-28D4-D332-BF64C1ED9096}"/>
          </ac:picMkLst>
        </pc:picChg>
      </pc:sldChg>
      <pc:sldChg chg="addSp modSp mod">
        <pc:chgData name="Leonie Smith" userId="fed1330f33f5650e" providerId="LiveId" clId="{8FBE3451-6178-46DD-B6B7-66A05239ECB1}" dt="2022-07-04T04:51:00.732" v="240" actId="20577"/>
        <pc:sldMkLst>
          <pc:docMk/>
          <pc:sldMk cId="2180228365" sldId="442"/>
        </pc:sldMkLst>
        <pc:spChg chg="add mod">
          <ac:chgData name="Leonie Smith" userId="fed1330f33f5650e" providerId="LiveId" clId="{8FBE3451-6178-46DD-B6B7-66A05239ECB1}" dt="2022-07-04T04:51:00.732" v="240" actId="20577"/>
          <ac:spMkLst>
            <pc:docMk/>
            <pc:sldMk cId="2180228365" sldId="442"/>
            <ac:spMk id="5" creationId="{6EF8B7C3-A5BD-4C97-27F9-2626BC70D1BD}"/>
          </ac:spMkLst>
        </pc:spChg>
      </pc:sldChg>
      <pc:sldChg chg="addSp modSp">
        <pc:chgData name="Leonie Smith" userId="fed1330f33f5650e" providerId="LiveId" clId="{8FBE3451-6178-46DD-B6B7-66A05239ECB1}" dt="2022-06-17T05:36:01.770" v="74"/>
        <pc:sldMkLst>
          <pc:docMk/>
          <pc:sldMk cId="3095902142" sldId="443"/>
        </pc:sldMkLst>
        <pc:picChg chg="add mod">
          <ac:chgData name="Leonie Smith" userId="fed1330f33f5650e" providerId="LiveId" clId="{8FBE3451-6178-46DD-B6B7-66A05239ECB1}" dt="2022-06-17T05:36:01.770" v="74"/>
          <ac:picMkLst>
            <pc:docMk/>
            <pc:sldMk cId="3095902142" sldId="443"/>
            <ac:picMk id="2" creationId="{821B38D6-F02A-CDB1-7666-D2EE7134BDB9}"/>
          </ac:picMkLst>
        </pc:picChg>
      </pc:sldChg>
      <pc:sldChg chg="addSp modSp mod">
        <pc:chgData name="Leonie Smith" userId="fed1330f33f5650e" providerId="LiveId" clId="{8FBE3451-6178-46DD-B6B7-66A05239ECB1}" dt="2022-07-04T04:51:07.315" v="241" actId="20577"/>
        <pc:sldMkLst>
          <pc:docMk/>
          <pc:sldMk cId="1718612039" sldId="444"/>
        </pc:sldMkLst>
        <pc:spChg chg="add mod">
          <ac:chgData name="Leonie Smith" userId="fed1330f33f5650e" providerId="LiveId" clId="{8FBE3451-6178-46DD-B6B7-66A05239ECB1}" dt="2022-07-04T04:51:07.315" v="241" actId="20577"/>
          <ac:spMkLst>
            <pc:docMk/>
            <pc:sldMk cId="1718612039" sldId="444"/>
            <ac:spMk id="7" creationId="{FB579254-81D1-4409-6E12-67DC70A46728}"/>
          </ac:spMkLst>
        </pc:spChg>
      </pc:sldChg>
      <pc:sldChg chg="addSp delSp modSp modTransition modAnim">
        <pc:chgData name="Leonie Smith" userId="fed1330f33f5650e" providerId="LiveId" clId="{8FBE3451-6178-46DD-B6B7-66A05239ECB1}" dt="2022-06-17T05:39:05.489" v="81"/>
        <pc:sldMkLst>
          <pc:docMk/>
          <pc:sldMk cId="2166098122" sldId="445"/>
        </pc:sldMkLst>
        <pc:picChg chg="add del mod">
          <ac:chgData name="Leonie Smith" userId="fed1330f33f5650e" providerId="LiveId" clId="{8FBE3451-6178-46DD-B6B7-66A05239ECB1}" dt="2022-06-17T05:37:15.625" v="76"/>
          <ac:picMkLst>
            <pc:docMk/>
            <pc:sldMk cId="2166098122" sldId="445"/>
            <ac:picMk id="2" creationId="{9B9DA5C3-3028-E910-09BE-1A32227D8294}"/>
          </ac:picMkLst>
        </pc:picChg>
        <pc:picChg chg="add del mod">
          <ac:chgData name="Leonie Smith" userId="fed1330f33f5650e" providerId="LiveId" clId="{8FBE3451-6178-46DD-B6B7-66A05239ECB1}" dt="2022-06-17T05:38:35.555" v="78"/>
          <ac:picMkLst>
            <pc:docMk/>
            <pc:sldMk cId="2166098122" sldId="445"/>
            <ac:picMk id="3" creationId="{F8A1E34F-2E0F-1EED-7513-63CE2819ECA6}"/>
          </ac:picMkLst>
        </pc:picChg>
        <pc:picChg chg="add del mod">
          <ac:chgData name="Leonie Smith" userId="fed1330f33f5650e" providerId="LiveId" clId="{8FBE3451-6178-46DD-B6B7-66A05239ECB1}" dt="2022-06-17T05:38:46.537" v="80"/>
          <ac:picMkLst>
            <pc:docMk/>
            <pc:sldMk cId="2166098122" sldId="445"/>
            <ac:picMk id="5" creationId="{E3BD0816-09BE-B9ED-25DD-9A5AB9371D7C}"/>
          </ac:picMkLst>
        </pc:picChg>
        <pc:picChg chg="add mod">
          <ac:chgData name="Leonie Smith" userId="fed1330f33f5650e" providerId="LiveId" clId="{8FBE3451-6178-46DD-B6B7-66A05239ECB1}" dt="2022-06-17T05:39:05.489" v="81"/>
          <ac:picMkLst>
            <pc:docMk/>
            <pc:sldMk cId="2166098122" sldId="445"/>
            <ac:picMk id="7" creationId="{FFCDEE1D-9583-86CF-84D0-10EBAA92BFEE}"/>
          </ac:picMkLst>
        </pc:picChg>
      </pc:sldChg>
      <pc:sldChg chg="addSp modSp mod">
        <pc:chgData name="Leonie Smith" userId="fed1330f33f5650e" providerId="LiveId" clId="{8FBE3451-6178-46DD-B6B7-66A05239ECB1}" dt="2022-07-04T04:51:12.488" v="242" actId="20577"/>
        <pc:sldMkLst>
          <pc:docMk/>
          <pc:sldMk cId="665805102" sldId="446"/>
        </pc:sldMkLst>
        <pc:spChg chg="add mod">
          <ac:chgData name="Leonie Smith" userId="fed1330f33f5650e" providerId="LiveId" clId="{8FBE3451-6178-46DD-B6B7-66A05239ECB1}" dt="2022-07-04T04:51:12.488" v="242" actId="20577"/>
          <ac:spMkLst>
            <pc:docMk/>
            <pc:sldMk cId="665805102" sldId="446"/>
            <ac:spMk id="5" creationId="{F220E528-96A1-E165-63C2-2A845C9D8915}"/>
          </ac:spMkLst>
        </pc:spChg>
      </pc:sldChg>
      <pc:sldChg chg="addSp modSp mod">
        <pc:chgData name="Leonie Smith" userId="fed1330f33f5650e" providerId="LiveId" clId="{8FBE3451-6178-46DD-B6B7-66A05239ECB1}" dt="2022-07-04T04:51:20.444" v="243" actId="20577"/>
        <pc:sldMkLst>
          <pc:docMk/>
          <pc:sldMk cId="538051216" sldId="450"/>
        </pc:sldMkLst>
        <pc:spChg chg="add mod">
          <ac:chgData name="Leonie Smith" userId="fed1330f33f5650e" providerId="LiveId" clId="{8FBE3451-6178-46DD-B6B7-66A05239ECB1}" dt="2022-07-04T04:51:20.444" v="243" actId="20577"/>
          <ac:spMkLst>
            <pc:docMk/>
            <pc:sldMk cId="538051216" sldId="450"/>
            <ac:spMk id="7" creationId="{0086CFF2-4094-2F09-159C-8D5C1A29785D}"/>
          </ac:spMkLst>
        </pc:spChg>
      </pc:sldChg>
      <pc:sldChg chg="addSp delSp modSp modTransition modAnim">
        <pc:chgData name="Leonie Smith" userId="fed1330f33f5650e" providerId="LiveId" clId="{8FBE3451-6178-46DD-B6B7-66A05239ECB1}" dt="2022-06-17T05:41:58.318" v="88"/>
        <pc:sldMkLst>
          <pc:docMk/>
          <pc:sldMk cId="2618424304" sldId="457"/>
        </pc:sldMkLst>
        <pc:picChg chg="add del mod">
          <ac:chgData name="Leonie Smith" userId="fed1330f33f5650e" providerId="LiveId" clId="{8FBE3451-6178-46DD-B6B7-66A05239ECB1}" dt="2022-06-17T05:41:16.789" v="83"/>
          <ac:picMkLst>
            <pc:docMk/>
            <pc:sldMk cId="2618424304" sldId="457"/>
            <ac:picMk id="2" creationId="{E5301AF6-119E-B19F-3642-7B930025966D}"/>
          </ac:picMkLst>
        </pc:picChg>
        <pc:picChg chg="add del mod">
          <ac:chgData name="Leonie Smith" userId="fed1330f33f5650e" providerId="LiveId" clId="{8FBE3451-6178-46DD-B6B7-66A05239ECB1}" dt="2022-06-17T05:41:35.605" v="85"/>
          <ac:picMkLst>
            <pc:docMk/>
            <pc:sldMk cId="2618424304" sldId="457"/>
            <ac:picMk id="3" creationId="{C4F4A726-1B17-996D-C089-BB312CA803CB}"/>
          </ac:picMkLst>
        </pc:picChg>
        <pc:picChg chg="add del mod">
          <ac:chgData name="Leonie Smith" userId="fed1330f33f5650e" providerId="LiveId" clId="{8FBE3451-6178-46DD-B6B7-66A05239ECB1}" dt="2022-06-17T05:41:47.425" v="87"/>
          <ac:picMkLst>
            <pc:docMk/>
            <pc:sldMk cId="2618424304" sldId="457"/>
            <ac:picMk id="5" creationId="{84114101-0398-CFB2-FCDB-D7DDA455B409}"/>
          </ac:picMkLst>
        </pc:picChg>
        <pc:picChg chg="add mod">
          <ac:chgData name="Leonie Smith" userId="fed1330f33f5650e" providerId="LiveId" clId="{8FBE3451-6178-46DD-B6B7-66A05239ECB1}" dt="2022-06-17T05:41:58.318" v="88"/>
          <ac:picMkLst>
            <pc:docMk/>
            <pc:sldMk cId="2618424304" sldId="457"/>
            <ac:picMk id="7" creationId="{0510080B-5D1E-8ADE-233A-C06749B5DE0B}"/>
          </ac:picMkLst>
        </pc:picChg>
      </pc:sldChg>
      <pc:sldChg chg="addSp delSp modSp modTransition modAnim">
        <pc:chgData name="Leonie Smith" userId="fed1330f33f5650e" providerId="LiveId" clId="{8FBE3451-6178-46DD-B6B7-66A05239ECB1}" dt="2022-06-17T05:46:45.610" v="103"/>
        <pc:sldMkLst>
          <pc:docMk/>
          <pc:sldMk cId="783514268" sldId="459"/>
        </pc:sldMkLst>
        <pc:picChg chg="add del mod">
          <ac:chgData name="Leonie Smith" userId="fed1330f33f5650e" providerId="LiveId" clId="{8FBE3451-6178-46DD-B6B7-66A05239ECB1}" dt="2022-06-17T05:43:54.962" v="90"/>
          <ac:picMkLst>
            <pc:docMk/>
            <pc:sldMk cId="783514268" sldId="459"/>
            <ac:picMk id="2" creationId="{2EF05D2F-A6CD-84A2-44A9-4C11BED4EFF4}"/>
          </ac:picMkLst>
        </pc:picChg>
        <pc:picChg chg="add del mod">
          <ac:chgData name="Leonie Smith" userId="fed1330f33f5650e" providerId="LiveId" clId="{8FBE3451-6178-46DD-B6B7-66A05239ECB1}" dt="2022-06-17T05:44:17.188" v="92"/>
          <ac:picMkLst>
            <pc:docMk/>
            <pc:sldMk cId="783514268" sldId="459"/>
            <ac:picMk id="3" creationId="{928AA5F6-3986-510E-6AC5-D232B69CE87D}"/>
          </ac:picMkLst>
        </pc:picChg>
        <pc:picChg chg="add del mod">
          <ac:chgData name="Leonie Smith" userId="fed1330f33f5650e" providerId="LiveId" clId="{8FBE3451-6178-46DD-B6B7-66A05239ECB1}" dt="2022-06-17T05:44:32.692" v="94"/>
          <ac:picMkLst>
            <pc:docMk/>
            <pc:sldMk cId="783514268" sldId="459"/>
            <ac:picMk id="5" creationId="{ED3A9494-2003-407D-55DF-7E8E35A6BCE2}"/>
          </ac:picMkLst>
        </pc:picChg>
        <pc:picChg chg="add del mod">
          <ac:chgData name="Leonie Smith" userId="fed1330f33f5650e" providerId="LiveId" clId="{8FBE3451-6178-46DD-B6B7-66A05239ECB1}" dt="2022-06-17T05:44:57.319" v="96"/>
          <ac:picMkLst>
            <pc:docMk/>
            <pc:sldMk cId="783514268" sldId="459"/>
            <ac:picMk id="7" creationId="{D937730C-2CDF-F4FF-F50E-DEF20459F5B3}"/>
          </ac:picMkLst>
        </pc:picChg>
        <pc:picChg chg="add del mod">
          <ac:chgData name="Leonie Smith" userId="fed1330f33f5650e" providerId="LiveId" clId="{8FBE3451-6178-46DD-B6B7-66A05239ECB1}" dt="2022-06-17T05:45:14.569" v="98"/>
          <ac:picMkLst>
            <pc:docMk/>
            <pc:sldMk cId="783514268" sldId="459"/>
            <ac:picMk id="8" creationId="{22979D9F-7E97-B1EF-AB8E-5000969986C9}"/>
          </ac:picMkLst>
        </pc:picChg>
        <pc:picChg chg="add del mod">
          <ac:chgData name="Leonie Smith" userId="fed1330f33f5650e" providerId="LiveId" clId="{8FBE3451-6178-46DD-B6B7-66A05239ECB1}" dt="2022-06-17T05:45:33.915" v="100"/>
          <ac:picMkLst>
            <pc:docMk/>
            <pc:sldMk cId="783514268" sldId="459"/>
            <ac:picMk id="9" creationId="{D9E55B82-649F-1DEE-6D2E-17DF63C8610B}"/>
          </ac:picMkLst>
        </pc:picChg>
        <pc:picChg chg="add del mod">
          <ac:chgData name="Leonie Smith" userId="fed1330f33f5650e" providerId="LiveId" clId="{8FBE3451-6178-46DD-B6B7-66A05239ECB1}" dt="2022-06-17T05:46:26.744" v="102"/>
          <ac:picMkLst>
            <pc:docMk/>
            <pc:sldMk cId="783514268" sldId="459"/>
            <ac:picMk id="10" creationId="{32B6B312-EF14-2938-37B1-D099C7713DDE}"/>
          </ac:picMkLst>
        </pc:picChg>
        <pc:picChg chg="add mod">
          <ac:chgData name="Leonie Smith" userId="fed1330f33f5650e" providerId="LiveId" clId="{8FBE3451-6178-46DD-B6B7-66A05239ECB1}" dt="2022-06-17T05:46:45.610" v="103"/>
          <ac:picMkLst>
            <pc:docMk/>
            <pc:sldMk cId="783514268" sldId="459"/>
            <ac:picMk id="11" creationId="{02AB6315-9A39-4894-0C32-FFCFA7D8A7A7}"/>
          </ac:picMkLst>
        </pc:picChg>
      </pc:sldChg>
      <pc:sldChg chg="addSp modSp mod">
        <pc:chgData name="Leonie Smith" userId="fed1330f33f5650e" providerId="LiveId" clId="{8FBE3451-6178-46DD-B6B7-66A05239ECB1}" dt="2022-07-04T04:51:28.165" v="245" actId="20577"/>
        <pc:sldMkLst>
          <pc:docMk/>
          <pc:sldMk cId="2691432836" sldId="460"/>
        </pc:sldMkLst>
        <pc:spChg chg="add mod">
          <ac:chgData name="Leonie Smith" userId="fed1330f33f5650e" providerId="LiveId" clId="{8FBE3451-6178-46DD-B6B7-66A05239ECB1}" dt="2022-07-04T04:51:28.165" v="245" actId="20577"/>
          <ac:spMkLst>
            <pc:docMk/>
            <pc:sldMk cId="2691432836" sldId="460"/>
            <ac:spMk id="5" creationId="{4CDF16FC-AFEA-E9DD-FFAB-F9B2FA1E5AE2}"/>
          </ac:spMkLst>
        </pc:spChg>
        <pc:picChg chg="mod">
          <ac:chgData name="Leonie Smith" userId="fed1330f33f5650e" providerId="LiveId" clId="{8FBE3451-6178-46DD-B6B7-66A05239ECB1}" dt="2022-06-17T05:47:17.630" v="104" actId="14100"/>
          <ac:picMkLst>
            <pc:docMk/>
            <pc:sldMk cId="2691432836" sldId="460"/>
            <ac:picMk id="3" creationId="{B2EAE19F-4B90-96D7-158C-4C559666345F}"/>
          </ac:picMkLst>
        </pc:picChg>
      </pc:sldChg>
      <pc:sldChg chg="addSp delSp modSp modTransition modAnim">
        <pc:chgData name="Leonie Smith" userId="fed1330f33f5650e" providerId="LiveId" clId="{8FBE3451-6178-46DD-B6B7-66A05239ECB1}" dt="2022-06-17T05:49:26.116" v="107"/>
        <pc:sldMkLst>
          <pc:docMk/>
          <pc:sldMk cId="3868250199" sldId="461"/>
        </pc:sldMkLst>
        <pc:picChg chg="add del mod">
          <ac:chgData name="Leonie Smith" userId="fed1330f33f5650e" providerId="LiveId" clId="{8FBE3451-6178-46DD-B6B7-66A05239ECB1}" dt="2022-06-17T05:49:06.956" v="106"/>
          <ac:picMkLst>
            <pc:docMk/>
            <pc:sldMk cId="3868250199" sldId="461"/>
            <ac:picMk id="2" creationId="{DF39D5BA-E05A-D2E2-4F87-6E1A80297942}"/>
          </ac:picMkLst>
        </pc:picChg>
        <pc:picChg chg="add mod">
          <ac:chgData name="Leonie Smith" userId="fed1330f33f5650e" providerId="LiveId" clId="{8FBE3451-6178-46DD-B6B7-66A05239ECB1}" dt="2022-06-17T05:49:26.116" v="107"/>
          <ac:picMkLst>
            <pc:docMk/>
            <pc:sldMk cId="3868250199" sldId="461"/>
            <ac:picMk id="3" creationId="{392BF8A5-DE19-323C-EDD7-34E5022E4F32}"/>
          </ac:picMkLst>
        </pc:picChg>
      </pc:sldChg>
      <pc:sldChg chg="addSp modSp mod">
        <pc:chgData name="Leonie Smith" userId="fed1330f33f5650e" providerId="LiveId" clId="{8FBE3451-6178-46DD-B6B7-66A05239ECB1}" dt="2022-07-04T04:51:34.387" v="247" actId="20577"/>
        <pc:sldMkLst>
          <pc:docMk/>
          <pc:sldMk cId="3941201962" sldId="462"/>
        </pc:sldMkLst>
        <pc:spChg chg="add mod">
          <ac:chgData name="Leonie Smith" userId="fed1330f33f5650e" providerId="LiveId" clId="{8FBE3451-6178-46DD-B6B7-66A05239ECB1}" dt="2022-07-04T04:51:34.387" v="247" actId="20577"/>
          <ac:spMkLst>
            <pc:docMk/>
            <pc:sldMk cId="3941201962" sldId="462"/>
            <ac:spMk id="5" creationId="{B74356CF-74F6-B98F-128B-E399D6835A98}"/>
          </ac:spMkLst>
        </pc:spChg>
      </pc:sldChg>
      <pc:sldChg chg="addSp delSp modSp modTransition modAnim">
        <pc:chgData name="Leonie Smith" userId="fed1330f33f5650e" providerId="LiveId" clId="{8FBE3451-6178-46DD-B6B7-66A05239ECB1}" dt="2022-06-17T05:57:43.833" v="112"/>
        <pc:sldMkLst>
          <pc:docMk/>
          <pc:sldMk cId="3894174290" sldId="465"/>
        </pc:sldMkLst>
        <pc:picChg chg="add del mod">
          <ac:chgData name="Leonie Smith" userId="fed1330f33f5650e" providerId="LiveId" clId="{8FBE3451-6178-46DD-B6B7-66A05239ECB1}" dt="2022-06-17T05:56:20.654" v="109"/>
          <ac:picMkLst>
            <pc:docMk/>
            <pc:sldMk cId="3894174290" sldId="465"/>
            <ac:picMk id="2" creationId="{598B198E-1183-B5DA-8730-E2C07D0A58C0}"/>
          </ac:picMkLst>
        </pc:picChg>
        <pc:picChg chg="add del mod">
          <ac:chgData name="Leonie Smith" userId="fed1330f33f5650e" providerId="LiveId" clId="{8FBE3451-6178-46DD-B6B7-66A05239ECB1}" dt="2022-06-17T05:57:18.839" v="111"/>
          <ac:picMkLst>
            <pc:docMk/>
            <pc:sldMk cId="3894174290" sldId="465"/>
            <ac:picMk id="3" creationId="{E9D8122B-4DC8-8CEB-571A-8C440D40FE30}"/>
          </ac:picMkLst>
        </pc:picChg>
        <pc:picChg chg="add mod">
          <ac:chgData name="Leonie Smith" userId="fed1330f33f5650e" providerId="LiveId" clId="{8FBE3451-6178-46DD-B6B7-66A05239ECB1}" dt="2022-06-17T05:57:43.833" v="112"/>
          <ac:picMkLst>
            <pc:docMk/>
            <pc:sldMk cId="3894174290" sldId="465"/>
            <ac:picMk id="5" creationId="{ACBF4751-9C13-480A-3A51-3457F630044C}"/>
          </ac:picMkLst>
        </pc:picChg>
      </pc:sldChg>
      <pc:sldChg chg="addSp modSp mod">
        <pc:chgData name="Leonie Smith" userId="fed1330f33f5650e" providerId="LiveId" clId="{8FBE3451-6178-46DD-B6B7-66A05239ECB1}" dt="2022-07-04T04:51:45.358" v="249" actId="20577"/>
        <pc:sldMkLst>
          <pc:docMk/>
          <pc:sldMk cId="581074576" sldId="466"/>
        </pc:sldMkLst>
        <pc:spChg chg="add mod">
          <ac:chgData name="Leonie Smith" userId="fed1330f33f5650e" providerId="LiveId" clId="{8FBE3451-6178-46DD-B6B7-66A05239ECB1}" dt="2022-07-04T04:51:45.358" v="249" actId="20577"/>
          <ac:spMkLst>
            <pc:docMk/>
            <pc:sldMk cId="581074576" sldId="466"/>
            <ac:spMk id="5" creationId="{C095310D-B93B-A0D4-986A-CD7FC219248C}"/>
          </ac:spMkLst>
        </pc:spChg>
        <pc:picChg chg="mod">
          <ac:chgData name="Leonie Smith" userId="fed1330f33f5650e" providerId="LiveId" clId="{8FBE3451-6178-46DD-B6B7-66A05239ECB1}" dt="2022-07-04T04:50:14.176" v="232" actId="14100"/>
          <ac:picMkLst>
            <pc:docMk/>
            <pc:sldMk cId="581074576" sldId="466"/>
            <ac:picMk id="3" creationId="{D90D3C9C-F676-4B13-F466-333CCEBDE2C3}"/>
          </ac:picMkLst>
        </pc:picChg>
      </pc:sldChg>
      <pc:sldChg chg="addSp modSp mod">
        <pc:chgData name="Leonie Smith" userId="fed1330f33f5650e" providerId="LiveId" clId="{8FBE3451-6178-46DD-B6B7-66A05239ECB1}" dt="2022-07-04T04:53:32.138" v="268" actId="1076"/>
        <pc:sldMkLst>
          <pc:docMk/>
          <pc:sldMk cId="2711152741" sldId="467"/>
        </pc:sldMkLst>
        <pc:spChg chg="add mod">
          <ac:chgData name="Leonie Smith" userId="fed1330f33f5650e" providerId="LiveId" clId="{8FBE3451-6178-46DD-B6B7-66A05239ECB1}" dt="2022-07-04T04:53:32.138" v="268" actId="1076"/>
          <ac:spMkLst>
            <pc:docMk/>
            <pc:sldMk cId="2711152741" sldId="467"/>
            <ac:spMk id="7" creationId="{FEA67E51-06CF-0D77-5458-4382D92C05AB}"/>
          </ac:spMkLst>
        </pc:spChg>
      </pc:sldChg>
      <pc:sldChg chg="addSp modSp modNotesTx">
        <pc:chgData name="Leonie Smith" userId="fed1330f33f5650e" providerId="LiveId" clId="{8FBE3451-6178-46DD-B6B7-66A05239ECB1}" dt="2022-06-21T04:16:57.965" v="215" actId="5793"/>
        <pc:sldMkLst>
          <pc:docMk/>
          <pc:sldMk cId="3596600315" sldId="468"/>
        </pc:sldMkLst>
        <pc:picChg chg="add mod">
          <ac:chgData name="Leonie Smith" userId="fed1330f33f5650e" providerId="LiveId" clId="{8FBE3451-6178-46DD-B6B7-66A05239ECB1}" dt="2022-06-17T05:29:20.091" v="65"/>
          <ac:picMkLst>
            <pc:docMk/>
            <pc:sldMk cId="3596600315" sldId="468"/>
            <ac:picMk id="4" creationId="{ECEFD5C5-C04B-840B-C87E-00C69BA9DC66}"/>
          </ac:picMkLst>
        </pc:picChg>
      </pc:sldChg>
      <pc:sldChg chg="addSp delSp modSp modTransition modAnim">
        <pc:chgData name="Leonie Smith" userId="fed1330f33f5650e" providerId="LiveId" clId="{8FBE3451-6178-46DD-B6B7-66A05239ECB1}" dt="2022-06-17T06:06:21.222" v="130"/>
        <pc:sldMkLst>
          <pc:docMk/>
          <pc:sldMk cId="3243694213" sldId="469"/>
        </pc:sldMkLst>
        <pc:picChg chg="add del mod">
          <ac:chgData name="Leonie Smith" userId="fed1330f33f5650e" providerId="LiveId" clId="{8FBE3451-6178-46DD-B6B7-66A05239ECB1}" dt="2022-06-17T06:04:23.652" v="123"/>
          <ac:picMkLst>
            <pc:docMk/>
            <pc:sldMk cId="3243694213" sldId="469"/>
            <ac:picMk id="2" creationId="{D282672B-9AF0-7377-55FC-6D2525E73B77}"/>
          </ac:picMkLst>
        </pc:picChg>
        <pc:picChg chg="add del mod">
          <ac:chgData name="Leonie Smith" userId="fed1330f33f5650e" providerId="LiveId" clId="{8FBE3451-6178-46DD-B6B7-66A05239ECB1}" dt="2022-06-17T06:05:00.990" v="125"/>
          <ac:picMkLst>
            <pc:docMk/>
            <pc:sldMk cId="3243694213" sldId="469"/>
            <ac:picMk id="3" creationId="{5B44DC9B-7233-67AC-03CC-03C295E19E38}"/>
          </ac:picMkLst>
        </pc:picChg>
        <pc:picChg chg="add del mod">
          <ac:chgData name="Leonie Smith" userId="fed1330f33f5650e" providerId="LiveId" clId="{8FBE3451-6178-46DD-B6B7-66A05239ECB1}" dt="2022-06-17T06:05:31.264" v="127"/>
          <ac:picMkLst>
            <pc:docMk/>
            <pc:sldMk cId="3243694213" sldId="469"/>
            <ac:picMk id="5" creationId="{6684A7BD-80DA-657F-E9D9-B31B97F08650}"/>
          </ac:picMkLst>
        </pc:picChg>
        <pc:picChg chg="add del mod">
          <ac:chgData name="Leonie Smith" userId="fed1330f33f5650e" providerId="LiveId" clId="{8FBE3451-6178-46DD-B6B7-66A05239ECB1}" dt="2022-06-17T06:06:00.344" v="129"/>
          <ac:picMkLst>
            <pc:docMk/>
            <pc:sldMk cId="3243694213" sldId="469"/>
            <ac:picMk id="7" creationId="{887BB3CD-1551-904E-ED56-24C438CF4764}"/>
          </ac:picMkLst>
        </pc:picChg>
        <pc:picChg chg="add mod">
          <ac:chgData name="Leonie Smith" userId="fed1330f33f5650e" providerId="LiveId" clId="{8FBE3451-6178-46DD-B6B7-66A05239ECB1}" dt="2022-06-17T06:06:21.222" v="130"/>
          <ac:picMkLst>
            <pc:docMk/>
            <pc:sldMk cId="3243694213" sldId="469"/>
            <ac:picMk id="8" creationId="{69174B56-E19E-5B6D-925E-A7EDF21B3661}"/>
          </ac:picMkLst>
        </pc:picChg>
      </pc:sldChg>
      <pc:sldChg chg="addSp modSp mod">
        <pc:chgData name="Leonie Smith" userId="fed1330f33f5650e" providerId="LiveId" clId="{8FBE3451-6178-46DD-B6B7-66A05239ECB1}" dt="2022-07-04T04:51:59.205" v="253" actId="20577"/>
        <pc:sldMkLst>
          <pc:docMk/>
          <pc:sldMk cId="1452274182" sldId="470"/>
        </pc:sldMkLst>
        <pc:spChg chg="add mod">
          <ac:chgData name="Leonie Smith" userId="fed1330f33f5650e" providerId="LiveId" clId="{8FBE3451-6178-46DD-B6B7-66A05239ECB1}" dt="2022-07-04T04:51:59.205" v="253" actId="20577"/>
          <ac:spMkLst>
            <pc:docMk/>
            <pc:sldMk cId="1452274182" sldId="470"/>
            <ac:spMk id="7" creationId="{12D5D5BB-3DF9-B66D-61F7-138C88BFEB02}"/>
          </ac:spMkLst>
        </pc:spChg>
      </pc:sldChg>
      <pc:sldChg chg="addSp delSp modSp modTransition modAnim">
        <pc:chgData name="Leonie Smith" userId="fed1330f33f5650e" providerId="LiveId" clId="{8FBE3451-6178-46DD-B6B7-66A05239ECB1}" dt="2022-06-17T06:11:14.543" v="141"/>
        <pc:sldMkLst>
          <pc:docMk/>
          <pc:sldMk cId="3914742518" sldId="471"/>
        </pc:sldMkLst>
        <pc:picChg chg="add del mod">
          <ac:chgData name="Leonie Smith" userId="fed1330f33f5650e" providerId="LiveId" clId="{8FBE3451-6178-46DD-B6B7-66A05239ECB1}" dt="2022-06-17T06:08:14.751" v="132"/>
          <ac:picMkLst>
            <pc:docMk/>
            <pc:sldMk cId="3914742518" sldId="471"/>
            <ac:picMk id="2" creationId="{0ACCA821-2DE6-C3CA-A425-5CC7326358BB}"/>
          </ac:picMkLst>
        </pc:picChg>
        <pc:picChg chg="add del mod">
          <ac:chgData name="Leonie Smith" userId="fed1330f33f5650e" providerId="LiveId" clId="{8FBE3451-6178-46DD-B6B7-66A05239ECB1}" dt="2022-06-17T06:09:50.858" v="134"/>
          <ac:picMkLst>
            <pc:docMk/>
            <pc:sldMk cId="3914742518" sldId="471"/>
            <ac:picMk id="3" creationId="{C288BA7F-33F9-BDF5-324A-E2DA96D9BCA1}"/>
          </ac:picMkLst>
        </pc:picChg>
        <pc:picChg chg="add del mod">
          <ac:chgData name="Leonie Smith" userId="fed1330f33f5650e" providerId="LiveId" clId="{8FBE3451-6178-46DD-B6B7-66A05239ECB1}" dt="2022-06-17T06:10:06.730" v="136"/>
          <ac:picMkLst>
            <pc:docMk/>
            <pc:sldMk cId="3914742518" sldId="471"/>
            <ac:picMk id="5" creationId="{07303118-4DF0-4C1B-4B7E-9A93D23C632A}"/>
          </ac:picMkLst>
        </pc:picChg>
        <pc:picChg chg="add del mod">
          <ac:chgData name="Leonie Smith" userId="fed1330f33f5650e" providerId="LiveId" clId="{8FBE3451-6178-46DD-B6B7-66A05239ECB1}" dt="2022-06-17T06:10:25.780" v="138"/>
          <ac:picMkLst>
            <pc:docMk/>
            <pc:sldMk cId="3914742518" sldId="471"/>
            <ac:picMk id="7" creationId="{378791A0-4522-021A-4F4E-8FC2BAADC414}"/>
          </ac:picMkLst>
        </pc:picChg>
        <pc:picChg chg="add del mod">
          <ac:chgData name="Leonie Smith" userId="fed1330f33f5650e" providerId="LiveId" clId="{8FBE3451-6178-46DD-B6B7-66A05239ECB1}" dt="2022-06-17T06:10:52.706" v="140"/>
          <ac:picMkLst>
            <pc:docMk/>
            <pc:sldMk cId="3914742518" sldId="471"/>
            <ac:picMk id="8" creationId="{24DCB051-2240-8840-5E03-8462ACF06034}"/>
          </ac:picMkLst>
        </pc:picChg>
        <pc:picChg chg="add mod">
          <ac:chgData name="Leonie Smith" userId="fed1330f33f5650e" providerId="LiveId" clId="{8FBE3451-6178-46DD-B6B7-66A05239ECB1}" dt="2022-06-17T06:11:14.543" v="141"/>
          <ac:picMkLst>
            <pc:docMk/>
            <pc:sldMk cId="3914742518" sldId="471"/>
            <ac:picMk id="9" creationId="{0965F5A3-98F4-CACC-9C59-C0E9A23812BC}"/>
          </ac:picMkLst>
        </pc:picChg>
      </pc:sldChg>
      <pc:sldChg chg="addSp modSp mod">
        <pc:chgData name="Leonie Smith" userId="fed1330f33f5650e" providerId="LiveId" clId="{8FBE3451-6178-46DD-B6B7-66A05239ECB1}" dt="2022-07-04T04:52:05.278" v="255" actId="20577"/>
        <pc:sldMkLst>
          <pc:docMk/>
          <pc:sldMk cId="4104806430" sldId="472"/>
        </pc:sldMkLst>
        <pc:spChg chg="add mod">
          <ac:chgData name="Leonie Smith" userId="fed1330f33f5650e" providerId="LiveId" clId="{8FBE3451-6178-46DD-B6B7-66A05239ECB1}" dt="2022-07-04T04:52:05.278" v="255" actId="20577"/>
          <ac:spMkLst>
            <pc:docMk/>
            <pc:sldMk cId="4104806430" sldId="472"/>
            <ac:spMk id="5" creationId="{3ABE52DC-3A98-AE3B-020B-623C9AAF9A00}"/>
          </ac:spMkLst>
        </pc:spChg>
        <pc:picChg chg="mod">
          <ac:chgData name="Leonie Smith" userId="fed1330f33f5650e" providerId="LiveId" clId="{8FBE3451-6178-46DD-B6B7-66A05239ECB1}" dt="2022-06-17T05:26:42.924" v="1" actId="1076"/>
          <ac:picMkLst>
            <pc:docMk/>
            <pc:sldMk cId="4104806430" sldId="472"/>
            <ac:picMk id="3" creationId="{28B01F61-B821-3A69-D9E0-0F84629F735D}"/>
          </ac:picMkLst>
        </pc:picChg>
      </pc:sldChg>
      <pc:sldChg chg="addSp delSp modSp modTransition modAnim">
        <pc:chgData name="Leonie Smith" userId="fed1330f33f5650e" providerId="LiveId" clId="{8FBE3451-6178-46DD-B6B7-66A05239ECB1}" dt="2022-06-17T06:03:11.809" v="121"/>
        <pc:sldMkLst>
          <pc:docMk/>
          <pc:sldMk cId="1080068696" sldId="475"/>
        </pc:sldMkLst>
        <pc:picChg chg="add del mod">
          <ac:chgData name="Leonie Smith" userId="fed1330f33f5650e" providerId="LiveId" clId="{8FBE3451-6178-46DD-B6B7-66A05239ECB1}" dt="2022-06-17T06:01:07.226" v="114"/>
          <ac:picMkLst>
            <pc:docMk/>
            <pc:sldMk cId="1080068696" sldId="475"/>
            <ac:picMk id="2" creationId="{3B8238DC-814D-857B-CBBE-446D2B43B601}"/>
          </ac:picMkLst>
        </pc:picChg>
        <pc:picChg chg="add del mod">
          <ac:chgData name="Leonie Smith" userId="fed1330f33f5650e" providerId="LiveId" clId="{8FBE3451-6178-46DD-B6B7-66A05239ECB1}" dt="2022-06-17T06:01:53.551" v="116"/>
          <ac:picMkLst>
            <pc:docMk/>
            <pc:sldMk cId="1080068696" sldId="475"/>
            <ac:picMk id="3" creationId="{745E5E03-4DD0-3A74-0B72-8CFCB02B1A69}"/>
          </ac:picMkLst>
        </pc:picChg>
        <pc:picChg chg="add del mod">
          <ac:chgData name="Leonie Smith" userId="fed1330f33f5650e" providerId="LiveId" clId="{8FBE3451-6178-46DD-B6B7-66A05239ECB1}" dt="2022-06-17T06:02:16.718" v="118"/>
          <ac:picMkLst>
            <pc:docMk/>
            <pc:sldMk cId="1080068696" sldId="475"/>
            <ac:picMk id="5" creationId="{8A7058C9-58EF-527F-4596-592DB183C656}"/>
          </ac:picMkLst>
        </pc:picChg>
        <pc:picChg chg="add del mod">
          <ac:chgData name="Leonie Smith" userId="fed1330f33f5650e" providerId="LiveId" clId="{8FBE3451-6178-46DD-B6B7-66A05239ECB1}" dt="2022-06-17T06:02:51.804" v="120"/>
          <ac:picMkLst>
            <pc:docMk/>
            <pc:sldMk cId="1080068696" sldId="475"/>
            <ac:picMk id="7" creationId="{2579EB11-D263-5A4A-9130-A2156FBD3825}"/>
          </ac:picMkLst>
        </pc:picChg>
        <pc:picChg chg="add mod">
          <ac:chgData name="Leonie Smith" userId="fed1330f33f5650e" providerId="LiveId" clId="{8FBE3451-6178-46DD-B6B7-66A05239ECB1}" dt="2022-06-17T06:03:11.809" v="121"/>
          <ac:picMkLst>
            <pc:docMk/>
            <pc:sldMk cId="1080068696" sldId="475"/>
            <ac:picMk id="8" creationId="{E7D03B2A-4673-0968-B568-DAB02D3A70C3}"/>
          </ac:picMkLst>
        </pc:picChg>
      </pc:sldChg>
      <pc:sldChg chg="addSp delSp modSp modTransition modAnim">
        <pc:chgData name="Leonie Smith" userId="fed1330f33f5650e" providerId="LiveId" clId="{8FBE3451-6178-46DD-B6B7-66A05239ECB1}" dt="2022-06-17T06:21:26.312" v="164"/>
        <pc:sldMkLst>
          <pc:docMk/>
          <pc:sldMk cId="2389957910" sldId="476"/>
        </pc:sldMkLst>
        <pc:picChg chg="add del mod">
          <ac:chgData name="Leonie Smith" userId="fed1330f33f5650e" providerId="LiveId" clId="{8FBE3451-6178-46DD-B6B7-66A05239ECB1}" dt="2022-06-17T06:17:06.960" v="143"/>
          <ac:picMkLst>
            <pc:docMk/>
            <pc:sldMk cId="2389957910" sldId="476"/>
            <ac:picMk id="2" creationId="{CC08CFA2-F7EC-9581-9CE9-3D845BD6BC84}"/>
          </ac:picMkLst>
        </pc:picChg>
        <pc:picChg chg="add del mod">
          <ac:chgData name="Leonie Smith" userId="fed1330f33f5650e" providerId="LiveId" clId="{8FBE3451-6178-46DD-B6B7-66A05239ECB1}" dt="2022-06-17T06:17:29.613" v="145"/>
          <ac:picMkLst>
            <pc:docMk/>
            <pc:sldMk cId="2389957910" sldId="476"/>
            <ac:picMk id="3" creationId="{1A7E2C21-3AB3-5A50-3385-61C6A05D6DDC}"/>
          </ac:picMkLst>
        </pc:picChg>
        <pc:picChg chg="add del mod">
          <ac:chgData name="Leonie Smith" userId="fed1330f33f5650e" providerId="LiveId" clId="{8FBE3451-6178-46DD-B6B7-66A05239ECB1}" dt="2022-06-17T06:18:20.215" v="147"/>
          <ac:picMkLst>
            <pc:docMk/>
            <pc:sldMk cId="2389957910" sldId="476"/>
            <ac:picMk id="5" creationId="{668988C1-7BD2-2D73-51E0-01066ADD06BB}"/>
          </ac:picMkLst>
        </pc:picChg>
        <pc:picChg chg="add del mod">
          <ac:chgData name="Leonie Smith" userId="fed1330f33f5650e" providerId="LiveId" clId="{8FBE3451-6178-46DD-B6B7-66A05239ECB1}" dt="2022-06-17T06:18:40.994" v="149"/>
          <ac:picMkLst>
            <pc:docMk/>
            <pc:sldMk cId="2389957910" sldId="476"/>
            <ac:picMk id="7" creationId="{8E58A3C9-F87C-BFF5-9836-4E947463ADB4}"/>
          </ac:picMkLst>
        </pc:picChg>
        <pc:picChg chg="add del mod">
          <ac:chgData name="Leonie Smith" userId="fed1330f33f5650e" providerId="LiveId" clId="{8FBE3451-6178-46DD-B6B7-66A05239ECB1}" dt="2022-06-17T06:19:16.135" v="151"/>
          <ac:picMkLst>
            <pc:docMk/>
            <pc:sldMk cId="2389957910" sldId="476"/>
            <ac:picMk id="8" creationId="{CE8B5561-C725-B0E1-4B37-916A46BBD5F2}"/>
          </ac:picMkLst>
        </pc:picChg>
        <pc:picChg chg="add del mod">
          <ac:chgData name="Leonie Smith" userId="fed1330f33f5650e" providerId="LiveId" clId="{8FBE3451-6178-46DD-B6B7-66A05239ECB1}" dt="2022-06-17T06:19:33.627" v="153"/>
          <ac:picMkLst>
            <pc:docMk/>
            <pc:sldMk cId="2389957910" sldId="476"/>
            <ac:picMk id="9" creationId="{F6AF0183-5D56-FFC6-0B76-6A7C70664720}"/>
          </ac:picMkLst>
        </pc:picChg>
        <pc:picChg chg="add del mod">
          <ac:chgData name="Leonie Smith" userId="fed1330f33f5650e" providerId="LiveId" clId="{8FBE3451-6178-46DD-B6B7-66A05239ECB1}" dt="2022-06-17T06:20:02.793" v="155"/>
          <ac:picMkLst>
            <pc:docMk/>
            <pc:sldMk cId="2389957910" sldId="476"/>
            <ac:picMk id="10" creationId="{144C39BE-7D45-BAAB-CDC6-FF44F1AEEEAA}"/>
          </ac:picMkLst>
        </pc:picChg>
        <pc:picChg chg="add del mod">
          <ac:chgData name="Leonie Smith" userId="fed1330f33f5650e" providerId="LiveId" clId="{8FBE3451-6178-46DD-B6B7-66A05239ECB1}" dt="2022-06-17T06:20:10.968" v="157"/>
          <ac:picMkLst>
            <pc:docMk/>
            <pc:sldMk cId="2389957910" sldId="476"/>
            <ac:picMk id="11" creationId="{FE55E668-3C01-9AFB-E715-8D9DD94F33D5}"/>
          </ac:picMkLst>
        </pc:picChg>
        <pc:picChg chg="add del mod">
          <ac:chgData name="Leonie Smith" userId="fed1330f33f5650e" providerId="LiveId" clId="{8FBE3451-6178-46DD-B6B7-66A05239ECB1}" dt="2022-06-17T06:20:23.137" v="159"/>
          <ac:picMkLst>
            <pc:docMk/>
            <pc:sldMk cId="2389957910" sldId="476"/>
            <ac:picMk id="12" creationId="{D4C4535C-9F56-79CF-3236-C40BC0C3C904}"/>
          </ac:picMkLst>
        </pc:picChg>
        <pc:picChg chg="add del mod">
          <ac:chgData name="Leonie Smith" userId="fed1330f33f5650e" providerId="LiveId" clId="{8FBE3451-6178-46DD-B6B7-66A05239ECB1}" dt="2022-06-17T06:20:51.275" v="161"/>
          <ac:picMkLst>
            <pc:docMk/>
            <pc:sldMk cId="2389957910" sldId="476"/>
            <ac:picMk id="13" creationId="{28CEF6FD-EECC-7A6D-CE06-7E99FC9C654B}"/>
          </ac:picMkLst>
        </pc:picChg>
        <pc:picChg chg="add del mod">
          <ac:chgData name="Leonie Smith" userId="fed1330f33f5650e" providerId="LiveId" clId="{8FBE3451-6178-46DD-B6B7-66A05239ECB1}" dt="2022-06-17T06:21:06.356" v="163"/>
          <ac:picMkLst>
            <pc:docMk/>
            <pc:sldMk cId="2389957910" sldId="476"/>
            <ac:picMk id="14" creationId="{039E32AE-955F-580A-2369-AAF126F6DFCC}"/>
          </ac:picMkLst>
        </pc:picChg>
        <pc:picChg chg="add mod">
          <ac:chgData name="Leonie Smith" userId="fed1330f33f5650e" providerId="LiveId" clId="{8FBE3451-6178-46DD-B6B7-66A05239ECB1}" dt="2022-06-17T06:21:26.312" v="164"/>
          <ac:picMkLst>
            <pc:docMk/>
            <pc:sldMk cId="2389957910" sldId="476"/>
            <ac:picMk id="15" creationId="{D7211DF8-3C73-70C9-7BBD-BCFB1AAE867A}"/>
          </ac:picMkLst>
        </pc:picChg>
      </pc:sldChg>
      <pc:sldChg chg="addSp delSp modSp mod modTransition modAnim">
        <pc:chgData name="Leonie Smith" userId="fed1330f33f5650e" providerId="LiveId" clId="{8FBE3451-6178-46DD-B6B7-66A05239ECB1}" dt="2022-06-17T06:29:21.255" v="173"/>
        <pc:sldMkLst>
          <pc:docMk/>
          <pc:sldMk cId="716876101" sldId="478"/>
        </pc:sldMkLst>
        <pc:spChg chg="mod">
          <ac:chgData name="Leonie Smith" userId="fed1330f33f5650e" providerId="LiveId" clId="{8FBE3451-6178-46DD-B6B7-66A05239ECB1}" dt="2022-06-17T05:28:02.371" v="64" actId="404"/>
          <ac:spMkLst>
            <pc:docMk/>
            <pc:sldMk cId="716876101" sldId="478"/>
            <ac:spMk id="4" creationId="{9A13E2D8-2F59-44C1-B1D2-79C300C26DD4}"/>
          </ac:spMkLst>
        </pc:spChg>
        <pc:picChg chg="add del mod">
          <ac:chgData name="Leonie Smith" userId="fed1330f33f5650e" providerId="LiveId" clId="{8FBE3451-6178-46DD-B6B7-66A05239ECB1}" dt="2022-06-17T06:28:13.044" v="166"/>
          <ac:picMkLst>
            <pc:docMk/>
            <pc:sldMk cId="716876101" sldId="478"/>
            <ac:picMk id="2" creationId="{6C1F3665-055F-CCEB-2FA9-53D1BA203407}"/>
          </ac:picMkLst>
        </pc:picChg>
        <pc:picChg chg="add del mod">
          <ac:chgData name="Leonie Smith" userId="fed1330f33f5650e" providerId="LiveId" clId="{8FBE3451-6178-46DD-B6B7-66A05239ECB1}" dt="2022-06-17T06:28:22.980" v="168"/>
          <ac:picMkLst>
            <pc:docMk/>
            <pc:sldMk cId="716876101" sldId="478"/>
            <ac:picMk id="3" creationId="{E99946D4-09EE-9B98-E204-C830E6242422}"/>
          </ac:picMkLst>
        </pc:picChg>
        <pc:picChg chg="add del mod">
          <ac:chgData name="Leonie Smith" userId="fed1330f33f5650e" providerId="LiveId" clId="{8FBE3451-6178-46DD-B6B7-66A05239ECB1}" dt="2022-06-17T06:28:35.578" v="170"/>
          <ac:picMkLst>
            <pc:docMk/>
            <pc:sldMk cId="716876101" sldId="478"/>
            <ac:picMk id="5" creationId="{7E6DE7FC-8A7F-C8F0-679E-65BEF0870B6C}"/>
          </ac:picMkLst>
        </pc:picChg>
        <pc:picChg chg="add del mod">
          <ac:chgData name="Leonie Smith" userId="fed1330f33f5650e" providerId="LiveId" clId="{8FBE3451-6178-46DD-B6B7-66A05239ECB1}" dt="2022-06-17T06:28:53.842" v="172"/>
          <ac:picMkLst>
            <pc:docMk/>
            <pc:sldMk cId="716876101" sldId="478"/>
            <ac:picMk id="7" creationId="{49E94458-61C5-189A-07E1-82A667D219D3}"/>
          </ac:picMkLst>
        </pc:picChg>
        <pc:picChg chg="add mod">
          <ac:chgData name="Leonie Smith" userId="fed1330f33f5650e" providerId="LiveId" clId="{8FBE3451-6178-46DD-B6B7-66A05239ECB1}" dt="2022-06-17T06:29:21.255" v="173"/>
          <ac:picMkLst>
            <pc:docMk/>
            <pc:sldMk cId="716876101" sldId="478"/>
            <ac:picMk id="8" creationId="{A8480CB4-E56E-B29F-CFA6-BEA8F2A1DAA2}"/>
          </ac:picMkLst>
        </pc:picChg>
      </pc:sldChg>
      <pc:sldChg chg="addSp delSp modSp modTransition modAnim">
        <pc:chgData name="Leonie Smith" userId="fed1330f33f5650e" providerId="LiveId" clId="{8FBE3451-6178-46DD-B6B7-66A05239ECB1}" dt="2022-06-17T06:35:05.899" v="186"/>
        <pc:sldMkLst>
          <pc:docMk/>
          <pc:sldMk cId="3631978451" sldId="480"/>
        </pc:sldMkLst>
        <pc:picChg chg="add del mod">
          <ac:chgData name="Leonie Smith" userId="fed1330f33f5650e" providerId="LiveId" clId="{8FBE3451-6178-46DD-B6B7-66A05239ECB1}" dt="2022-06-17T06:31:17.813" v="175"/>
          <ac:picMkLst>
            <pc:docMk/>
            <pc:sldMk cId="3631978451" sldId="480"/>
            <ac:picMk id="2" creationId="{8BD95AB6-156A-4493-AE59-6DBB7355E1E0}"/>
          </ac:picMkLst>
        </pc:picChg>
        <pc:picChg chg="add del mod">
          <ac:chgData name="Leonie Smith" userId="fed1330f33f5650e" providerId="LiveId" clId="{8FBE3451-6178-46DD-B6B7-66A05239ECB1}" dt="2022-06-17T06:32:54.179" v="177"/>
          <ac:picMkLst>
            <pc:docMk/>
            <pc:sldMk cId="3631978451" sldId="480"/>
            <ac:picMk id="3" creationId="{7316F353-6E22-93E4-FB7D-D3C45F678D4D}"/>
          </ac:picMkLst>
        </pc:picChg>
        <pc:picChg chg="add del mod">
          <ac:chgData name="Leonie Smith" userId="fed1330f33f5650e" providerId="LiveId" clId="{8FBE3451-6178-46DD-B6B7-66A05239ECB1}" dt="2022-06-17T06:33:37.315" v="179"/>
          <ac:picMkLst>
            <pc:docMk/>
            <pc:sldMk cId="3631978451" sldId="480"/>
            <ac:picMk id="5" creationId="{04187FA4-3DDB-590F-2274-12484426F26B}"/>
          </ac:picMkLst>
        </pc:picChg>
        <pc:picChg chg="add del mod">
          <ac:chgData name="Leonie Smith" userId="fed1330f33f5650e" providerId="LiveId" clId="{8FBE3451-6178-46DD-B6B7-66A05239ECB1}" dt="2022-06-17T06:33:51.156" v="181"/>
          <ac:picMkLst>
            <pc:docMk/>
            <pc:sldMk cId="3631978451" sldId="480"/>
            <ac:picMk id="7" creationId="{817BD231-97C0-B1FC-BE57-4D91C30F42AA}"/>
          </ac:picMkLst>
        </pc:picChg>
        <pc:picChg chg="add del mod">
          <ac:chgData name="Leonie Smith" userId="fed1330f33f5650e" providerId="LiveId" clId="{8FBE3451-6178-46DD-B6B7-66A05239ECB1}" dt="2022-06-17T06:34:00.456" v="183"/>
          <ac:picMkLst>
            <pc:docMk/>
            <pc:sldMk cId="3631978451" sldId="480"/>
            <ac:picMk id="8" creationId="{F49223A2-D9BB-A76B-FF22-8FBF0B7EDFBD}"/>
          </ac:picMkLst>
        </pc:picChg>
        <pc:picChg chg="add del mod">
          <ac:chgData name="Leonie Smith" userId="fed1330f33f5650e" providerId="LiveId" clId="{8FBE3451-6178-46DD-B6B7-66A05239ECB1}" dt="2022-06-17T06:34:45.767" v="185"/>
          <ac:picMkLst>
            <pc:docMk/>
            <pc:sldMk cId="3631978451" sldId="480"/>
            <ac:picMk id="9" creationId="{3DE28824-6B8C-BD81-91E7-F6F0630137FC}"/>
          </ac:picMkLst>
        </pc:picChg>
        <pc:picChg chg="add mod">
          <ac:chgData name="Leonie Smith" userId="fed1330f33f5650e" providerId="LiveId" clId="{8FBE3451-6178-46DD-B6B7-66A05239ECB1}" dt="2022-06-17T06:35:05.899" v="186"/>
          <ac:picMkLst>
            <pc:docMk/>
            <pc:sldMk cId="3631978451" sldId="480"/>
            <ac:picMk id="10" creationId="{98F17A2C-615F-C7CF-9879-64FA689954DD}"/>
          </ac:picMkLst>
        </pc:picChg>
      </pc:sldChg>
      <pc:sldChg chg="addSp modSp mod">
        <pc:chgData name="Leonie Smith" userId="fed1330f33f5650e" providerId="LiveId" clId="{8FBE3451-6178-46DD-B6B7-66A05239ECB1}" dt="2022-07-04T04:52:48.783" v="264" actId="20577"/>
        <pc:sldMkLst>
          <pc:docMk/>
          <pc:sldMk cId="213602541" sldId="481"/>
        </pc:sldMkLst>
        <pc:spChg chg="add mod">
          <ac:chgData name="Leonie Smith" userId="fed1330f33f5650e" providerId="LiveId" clId="{8FBE3451-6178-46DD-B6B7-66A05239ECB1}" dt="2022-07-04T04:52:48.783" v="264" actId="20577"/>
          <ac:spMkLst>
            <pc:docMk/>
            <pc:sldMk cId="213602541" sldId="481"/>
            <ac:spMk id="5" creationId="{548EA5A2-FA5F-D0FC-048D-4C1B7EC76D8A}"/>
          </ac:spMkLst>
        </pc:spChg>
      </pc:sldChg>
      <pc:sldChg chg="addSp delSp modSp modTransition modAnim">
        <pc:chgData name="Leonie Smith" userId="fed1330f33f5650e" providerId="LiveId" clId="{8FBE3451-6178-46DD-B6B7-66A05239ECB1}" dt="2022-06-17T06:40:24.173" v="211"/>
        <pc:sldMkLst>
          <pc:docMk/>
          <pc:sldMk cId="2587916843" sldId="482"/>
        </pc:sldMkLst>
        <pc:picChg chg="add del mod">
          <ac:chgData name="Leonie Smith" userId="fed1330f33f5650e" providerId="LiveId" clId="{8FBE3451-6178-46DD-B6B7-66A05239ECB1}" dt="2022-06-17T06:36:55.435" v="188"/>
          <ac:picMkLst>
            <pc:docMk/>
            <pc:sldMk cId="2587916843" sldId="482"/>
            <ac:picMk id="2" creationId="{AAF302A2-6360-76FA-E86D-9980154BA5DE}"/>
          </ac:picMkLst>
        </pc:picChg>
        <pc:picChg chg="add del mod">
          <ac:chgData name="Leonie Smith" userId="fed1330f33f5650e" providerId="LiveId" clId="{8FBE3451-6178-46DD-B6B7-66A05239ECB1}" dt="2022-06-17T06:37:22.605" v="190"/>
          <ac:picMkLst>
            <pc:docMk/>
            <pc:sldMk cId="2587916843" sldId="482"/>
            <ac:picMk id="3" creationId="{BAAEFC7D-582B-086A-9012-F1BA90F1F663}"/>
          </ac:picMkLst>
        </pc:picChg>
        <pc:picChg chg="add del mod">
          <ac:chgData name="Leonie Smith" userId="fed1330f33f5650e" providerId="LiveId" clId="{8FBE3451-6178-46DD-B6B7-66A05239ECB1}" dt="2022-06-17T06:37:49.637" v="192"/>
          <ac:picMkLst>
            <pc:docMk/>
            <pc:sldMk cId="2587916843" sldId="482"/>
            <ac:picMk id="5" creationId="{B52FBD55-7A29-702C-311F-C6A8C229586C}"/>
          </ac:picMkLst>
        </pc:picChg>
        <pc:picChg chg="add del mod">
          <ac:chgData name="Leonie Smith" userId="fed1330f33f5650e" providerId="LiveId" clId="{8FBE3451-6178-46DD-B6B7-66A05239ECB1}" dt="2022-06-17T06:37:57.736" v="194"/>
          <ac:picMkLst>
            <pc:docMk/>
            <pc:sldMk cId="2587916843" sldId="482"/>
            <ac:picMk id="7" creationId="{76A90426-557F-AA13-D7B7-003A5A08ED3B}"/>
          </ac:picMkLst>
        </pc:picChg>
        <pc:picChg chg="add del mod">
          <ac:chgData name="Leonie Smith" userId="fed1330f33f5650e" providerId="LiveId" clId="{8FBE3451-6178-46DD-B6B7-66A05239ECB1}" dt="2022-06-17T06:38:09.142" v="196"/>
          <ac:picMkLst>
            <pc:docMk/>
            <pc:sldMk cId="2587916843" sldId="482"/>
            <ac:picMk id="8" creationId="{D0D9AE45-1041-83E9-22B8-C5130C4D1773}"/>
          </ac:picMkLst>
        </pc:picChg>
        <pc:picChg chg="add del mod">
          <ac:chgData name="Leonie Smith" userId="fed1330f33f5650e" providerId="LiveId" clId="{8FBE3451-6178-46DD-B6B7-66A05239ECB1}" dt="2022-06-17T06:38:32.995" v="198"/>
          <ac:picMkLst>
            <pc:docMk/>
            <pc:sldMk cId="2587916843" sldId="482"/>
            <ac:picMk id="9" creationId="{9714BB89-33A0-29B5-DD68-F8200A057A3D}"/>
          </ac:picMkLst>
        </pc:picChg>
        <pc:picChg chg="add del mod">
          <ac:chgData name="Leonie Smith" userId="fed1330f33f5650e" providerId="LiveId" clId="{8FBE3451-6178-46DD-B6B7-66A05239ECB1}" dt="2022-06-17T06:38:53.258" v="200"/>
          <ac:picMkLst>
            <pc:docMk/>
            <pc:sldMk cId="2587916843" sldId="482"/>
            <ac:picMk id="10" creationId="{6D12A2FF-110D-9440-5E6E-BFD7377191DD}"/>
          </ac:picMkLst>
        </pc:picChg>
        <pc:picChg chg="add del mod">
          <ac:chgData name="Leonie Smith" userId="fed1330f33f5650e" providerId="LiveId" clId="{8FBE3451-6178-46DD-B6B7-66A05239ECB1}" dt="2022-06-17T06:39:03.130" v="202"/>
          <ac:picMkLst>
            <pc:docMk/>
            <pc:sldMk cId="2587916843" sldId="482"/>
            <ac:picMk id="11" creationId="{4F123950-F216-5589-59FC-776F15B04F29}"/>
          </ac:picMkLst>
        </pc:picChg>
        <pc:picChg chg="add del mod">
          <ac:chgData name="Leonie Smith" userId="fed1330f33f5650e" providerId="LiveId" clId="{8FBE3451-6178-46DD-B6B7-66A05239ECB1}" dt="2022-06-17T06:39:23.075" v="204"/>
          <ac:picMkLst>
            <pc:docMk/>
            <pc:sldMk cId="2587916843" sldId="482"/>
            <ac:picMk id="12" creationId="{43A47380-2194-C6FC-0B64-80817347128D}"/>
          </ac:picMkLst>
        </pc:picChg>
        <pc:picChg chg="add del mod">
          <ac:chgData name="Leonie Smith" userId="fed1330f33f5650e" providerId="LiveId" clId="{8FBE3451-6178-46DD-B6B7-66A05239ECB1}" dt="2022-06-17T06:39:32.739" v="206"/>
          <ac:picMkLst>
            <pc:docMk/>
            <pc:sldMk cId="2587916843" sldId="482"/>
            <ac:picMk id="13" creationId="{44A550CC-CC60-EDF4-4A03-24EE71BDB822}"/>
          </ac:picMkLst>
        </pc:picChg>
        <pc:picChg chg="add del mod">
          <ac:chgData name="Leonie Smith" userId="fed1330f33f5650e" providerId="LiveId" clId="{8FBE3451-6178-46DD-B6B7-66A05239ECB1}" dt="2022-06-17T06:39:42.338" v="208"/>
          <ac:picMkLst>
            <pc:docMk/>
            <pc:sldMk cId="2587916843" sldId="482"/>
            <ac:picMk id="14" creationId="{7D5FDCD2-1271-4091-92B5-D7E7076F4836}"/>
          </ac:picMkLst>
        </pc:picChg>
        <pc:picChg chg="add del mod">
          <ac:chgData name="Leonie Smith" userId="fed1330f33f5650e" providerId="LiveId" clId="{8FBE3451-6178-46DD-B6B7-66A05239ECB1}" dt="2022-06-17T06:40:01.840" v="210"/>
          <ac:picMkLst>
            <pc:docMk/>
            <pc:sldMk cId="2587916843" sldId="482"/>
            <ac:picMk id="15" creationId="{AE114672-D32F-42C7-E1B0-69A9A5F63FC7}"/>
          </ac:picMkLst>
        </pc:picChg>
        <pc:picChg chg="add mod">
          <ac:chgData name="Leonie Smith" userId="fed1330f33f5650e" providerId="LiveId" clId="{8FBE3451-6178-46DD-B6B7-66A05239ECB1}" dt="2022-06-17T06:40:24.173" v="211"/>
          <ac:picMkLst>
            <pc:docMk/>
            <pc:sldMk cId="2587916843" sldId="482"/>
            <ac:picMk id="16" creationId="{147EC47D-4D73-F7F9-9475-A4B0A8C502FA}"/>
          </ac:picMkLst>
        </pc:picChg>
      </pc:sldChg>
      <pc:sldChg chg="addSp modSp mod">
        <pc:chgData name="Leonie Smith" userId="fed1330f33f5650e" providerId="LiveId" clId="{8FBE3451-6178-46DD-B6B7-66A05239ECB1}" dt="2022-07-04T04:52:16.557" v="257" actId="20577"/>
        <pc:sldMkLst>
          <pc:docMk/>
          <pc:sldMk cId="3910445556" sldId="484"/>
        </pc:sldMkLst>
        <pc:spChg chg="add mod">
          <ac:chgData name="Leonie Smith" userId="fed1330f33f5650e" providerId="LiveId" clId="{8FBE3451-6178-46DD-B6B7-66A05239ECB1}" dt="2022-07-04T04:52:16.557" v="257" actId="20577"/>
          <ac:spMkLst>
            <pc:docMk/>
            <pc:sldMk cId="3910445556" sldId="484"/>
            <ac:spMk id="7" creationId="{1CE5FAD2-501F-F7EB-214D-DFE7E5B65A2A}"/>
          </ac:spMkLst>
        </pc:spChg>
      </pc:sldChg>
      <pc:sldChg chg="addSp modSp mod">
        <pc:chgData name="Leonie Smith" userId="fed1330f33f5650e" providerId="LiveId" clId="{8FBE3451-6178-46DD-B6B7-66A05239ECB1}" dt="2022-07-04T04:52:36.607" v="262" actId="20577"/>
        <pc:sldMkLst>
          <pc:docMk/>
          <pc:sldMk cId="4152838639" sldId="485"/>
        </pc:sldMkLst>
        <pc:spChg chg="add mod">
          <ac:chgData name="Leonie Smith" userId="fed1330f33f5650e" providerId="LiveId" clId="{8FBE3451-6178-46DD-B6B7-66A05239ECB1}" dt="2022-07-04T04:52:36.607" v="262" actId="20577"/>
          <ac:spMkLst>
            <pc:docMk/>
            <pc:sldMk cId="4152838639" sldId="485"/>
            <ac:spMk id="7" creationId="{34A3A945-1A11-92C1-E23C-B3AD2200BFA2}"/>
          </ac:spMkLst>
        </pc:spChg>
      </pc:sldChg>
      <pc:sldChg chg="addSp modSp mod">
        <pc:chgData name="Leonie Smith" userId="fed1330f33f5650e" providerId="LiveId" clId="{8FBE3451-6178-46DD-B6B7-66A05239ECB1}" dt="2022-07-04T04:53:11.462" v="267" actId="1076"/>
        <pc:sldMkLst>
          <pc:docMk/>
          <pc:sldMk cId="598157748" sldId="486"/>
        </pc:sldMkLst>
        <pc:spChg chg="add mod">
          <ac:chgData name="Leonie Smith" userId="fed1330f33f5650e" providerId="LiveId" clId="{8FBE3451-6178-46DD-B6B7-66A05239ECB1}" dt="2022-07-04T04:53:11.462" v="267" actId="1076"/>
          <ac:spMkLst>
            <pc:docMk/>
            <pc:sldMk cId="598157748" sldId="486"/>
            <ac:spMk id="5" creationId="{9A3FD467-B6B9-DB7F-7400-7F91430F8E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22 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5437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32</a:t>
            </a:fld>
            <a:endParaRPr lang="en-ZA"/>
          </a:p>
        </p:txBody>
      </p:sp>
    </p:spTree>
    <p:extLst>
      <p:ext uri="{BB962C8B-B14F-4D97-AF65-F5344CB8AC3E}">
        <p14:creationId xmlns:p14="http://schemas.microsoft.com/office/powerpoint/2010/main" val="2993005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22-3</a:t>
            </a:r>
          </a:p>
        </p:txBody>
      </p:sp>
      <p:pic>
        <p:nvPicPr>
          <p:cNvPr id="7" name="Audio 6">
            <a:hlinkClick r:id="" action="ppaction://media"/>
            <a:extLst>
              <a:ext uri="{FF2B5EF4-FFF2-40B4-BE49-F238E27FC236}">
                <a16:creationId xmlns:a16="http://schemas.microsoft.com/office/drawing/2014/main" id="{91D42ACD-BC07-8CF2-9CE3-FE5A6601E1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BAB285C7-8F23-98CF-D644-A6B71CC93B7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997"/>
    </mc:Choice>
    <mc:Fallback xmlns="">
      <p:transition spd="slow" advTm="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FBA9AF-731F-EAF4-91EA-C1CF8AD2FAE8}"/>
              </a:ext>
            </a:extLst>
          </p:cNvPr>
          <p:cNvPicPr>
            <a:picLocks noChangeAspect="1"/>
          </p:cNvPicPr>
          <p:nvPr/>
        </p:nvPicPr>
        <p:blipFill>
          <a:blip r:embed="rId2"/>
          <a:stretch>
            <a:fillRect/>
          </a:stretch>
        </p:blipFill>
        <p:spPr>
          <a:xfrm>
            <a:off x="-365760" y="-8377"/>
            <a:ext cx="12557760" cy="6866378"/>
          </a:xfrm>
          <a:prstGeom prst="rect">
            <a:avLst/>
          </a:prstGeom>
        </p:spPr>
      </p:pic>
      <p:sp>
        <p:nvSpPr>
          <p:cNvPr id="5" name="TextBox 4">
            <a:extLst>
              <a:ext uri="{FF2B5EF4-FFF2-40B4-BE49-F238E27FC236}">
                <a16:creationId xmlns:a16="http://schemas.microsoft.com/office/drawing/2014/main" id="{F220E528-96A1-E165-63C2-2A845C9D891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9So Naaman came with his horses and chariots and stood at the door of Elisha’s house.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9ནཱ་ཨ་མན་ཁོའི་རྟ་རྣམས་དང་། ཁོའི་ཤིང་རྟ་རྣམས་བཅས་འོངས་ནས་ཨེ་ལི་ཤཱའི་ཁང་པའི་སྒོ་ཁར་བསྡད་ཅིང་། </a:t>
            </a:r>
            <a:endParaRPr lang="en-ZA" dirty="0"/>
          </a:p>
        </p:txBody>
      </p:sp>
      <p:pic>
        <p:nvPicPr>
          <p:cNvPr id="5" name="Audio 4">
            <a:hlinkClick r:id="" action="ppaction://media"/>
            <a:extLst>
              <a:ext uri="{FF2B5EF4-FFF2-40B4-BE49-F238E27FC236}">
                <a16:creationId xmlns:a16="http://schemas.microsoft.com/office/drawing/2014/main" id="{070F6AF2-42E6-4620-2D10-205D70CE67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7929"/>
    </mc:Choice>
    <mc:Fallback xmlns="">
      <p:transition spd="slow" advTm="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8E6824-1F11-73F5-614D-2C8D089D9F20}"/>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086CFF2-4094-2F09-159C-8D5C1A29785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10Then Elisha sent him a messenger, who said, “Go and wash yourself seven times in the Jordan, and your flesh will be restored, and you will be clean.”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10ཨེ་ལི་ཤཱས་བང་ཆེན་མངགས་ནས་ཁོ་ལ། ཁྱོད་རང་སོང་ནས་ཡོར་དན་གཙང་པོའི་ནང་དུ་ཐེངས་བདུན་ལ་ཁྲུས་ཤིག དེ་ནས་ཁྱོད་ཀྱི་ལུས་སྔར་མུས་ལྟར་འགྱུར་ཞིང་གཙང་མར་འགྱུར་ངེས་ཞེས་གསུངས་ནའང་།</a:t>
            </a:r>
            <a:endParaRPr lang="en-ZA" sz="1400" dirty="0"/>
          </a:p>
        </p:txBody>
      </p:sp>
      <p:pic>
        <p:nvPicPr>
          <p:cNvPr id="15" name="Audio 14">
            <a:hlinkClick r:id="" action="ppaction://media"/>
            <a:extLst>
              <a:ext uri="{FF2B5EF4-FFF2-40B4-BE49-F238E27FC236}">
                <a16:creationId xmlns:a16="http://schemas.microsoft.com/office/drawing/2014/main" id="{3ED7F602-A6D4-D899-EE3A-9E7BB76C3E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1135"/>
    </mc:Choice>
    <mc:Fallback xmlns="">
      <p:transition spd="slow" advTm="1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EAE19F-4B90-96D7-158C-4C559666345F}"/>
              </a:ext>
            </a:extLst>
          </p:cNvPr>
          <p:cNvPicPr>
            <a:picLocks noChangeAspect="1"/>
          </p:cNvPicPr>
          <p:nvPr/>
        </p:nvPicPr>
        <p:blipFill>
          <a:blip r:embed="rId2"/>
          <a:stretch>
            <a:fillRect/>
          </a:stretch>
        </p:blipFill>
        <p:spPr>
          <a:xfrm>
            <a:off x="1" y="-218307"/>
            <a:ext cx="12191998" cy="7102136"/>
          </a:xfrm>
          <a:prstGeom prst="rect">
            <a:avLst/>
          </a:prstGeom>
        </p:spPr>
      </p:pic>
      <p:sp>
        <p:nvSpPr>
          <p:cNvPr id="5" name="TextBox 4">
            <a:extLst>
              <a:ext uri="{FF2B5EF4-FFF2-40B4-BE49-F238E27FC236}">
                <a16:creationId xmlns:a16="http://schemas.microsoft.com/office/drawing/2014/main" id="{4CDF16FC-AFEA-E9DD-FFAB-F9B2FA1E5AE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11But Naaman went away angry, saying, “I thought that he would surely come out, stand and call on the name of the Lord his God, and wave his hand over the spot to cure my leprosy.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11ནཱ་ཨ་མན་ཁྲོས་ནས་སོང་སྟེ། ལྟོས་དང་། བདག་གིས་ཁོང་ཕྱི་རུ་ཐོན་ནས་ལངས་བསྡད་དེ་ཁོང་གི་དཀོན་མཆོག་ཡ་ཝཱེའི་མཚན་ལ་ཞུས་ཏེ། རྨ་ནད་ཡོད་སར་ཕྱག་གཡུག་ནས་མཛེ་ནད་གསོ་བར་བསམ་པ་ཡིན།</a:t>
            </a:r>
            <a:endParaRPr lang="en-ZA" dirty="0"/>
          </a:p>
        </p:txBody>
      </p:sp>
      <p:pic>
        <p:nvPicPr>
          <p:cNvPr id="7" name="Audio 6">
            <a:hlinkClick r:id="" action="ppaction://media"/>
            <a:extLst>
              <a:ext uri="{FF2B5EF4-FFF2-40B4-BE49-F238E27FC236}">
                <a16:creationId xmlns:a16="http://schemas.microsoft.com/office/drawing/2014/main" id="{823DF221-60AB-C43E-BF7A-10AE5649C9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6397"/>
    </mc:Choice>
    <mc:Fallback xmlns="">
      <p:transition spd="slow" advTm="1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114611A-AFED-B7F2-3BDC-D04B27DA16D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74356CF-74F6-B98F-128B-E399D6835A9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13Naaman’s servants, however, approached him and said, “My father, if the prophet had told you to do some great thing, would you not have done it? How much more, then, when he tells you, ‘Wash and be cleansed’?”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13འོན་ཀྱང་ཁོའི་ཞབས་ཕྱི་རྣམས་འོངས་ནས་ཁོ་ལ། ཀྱེ་ངའི་ཡབ་ཆེན་ལགས། ཅི་སྟེ་ལུང་སྟོན་པས་ཁྱེད་ལ་དོན་ཆེན་ཞིག་བྱེད་པར་བསྒོས་ན་དེ་བཞིན་དུ་མི་མཛད་དམ། ད་ནི་ཁོང་གིས་ཁྱེད་ལ་ཁྲུས་བྱོས་དང་གཙང་མར་འགྱུར་ངེས་གསུངས་ན་ལྟ་ཅི་སྨོས་ཞེས་ཞུས་པ་དང་།</a:t>
            </a:r>
            <a:endParaRPr lang="en-ZA" dirty="0"/>
          </a:p>
        </p:txBody>
      </p:sp>
      <p:pic>
        <p:nvPicPr>
          <p:cNvPr id="23" name="Audio 22">
            <a:hlinkClick r:id="" action="ppaction://media"/>
            <a:extLst>
              <a:ext uri="{FF2B5EF4-FFF2-40B4-BE49-F238E27FC236}">
                <a16:creationId xmlns:a16="http://schemas.microsoft.com/office/drawing/2014/main" id="{BD0D2829-BD02-D71D-E9DE-C50A9274D8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6490"/>
    </mc:Choice>
    <mc:Fallback xmlns="">
      <p:transition spd="slow" advTm="1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0D3C9C-F676-4B13-F466-333CCEBDE2C3}"/>
              </a:ext>
            </a:extLst>
          </p:cNvPr>
          <p:cNvPicPr>
            <a:picLocks noChangeAspect="1"/>
          </p:cNvPicPr>
          <p:nvPr/>
        </p:nvPicPr>
        <p:blipFill>
          <a:blip r:embed="rId2"/>
          <a:stretch>
            <a:fillRect/>
          </a:stretch>
        </p:blipFill>
        <p:spPr>
          <a:xfrm>
            <a:off x="-449416" y="-63665"/>
            <a:ext cx="13571056" cy="7158732"/>
          </a:xfrm>
          <a:prstGeom prst="rect">
            <a:avLst/>
          </a:prstGeom>
        </p:spPr>
      </p:pic>
      <p:sp>
        <p:nvSpPr>
          <p:cNvPr id="5" name="TextBox 4">
            <a:extLst>
              <a:ext uri="{FF2B5EF4-FFF2-40B4-BE49-F238E27FC236}">
                <a16:creationId xmlns:a16="http://schemas.microsoft.com/office/drawing/2014/main" id="{C095310D-B93B-A0D4-986A-CD7FC219248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Naaman went down and dipped himself in the Jordan seven times, according to the word of the man of God, and his flesh was restored and became like that of a little child, and he was clean.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14ཁོ་མར་སོང་ནས་དཀོན་མཆོག་གི་སྐྱེས་བུ་ཡིས་བསྒོས་པ་བཞིན། ཡོར་དན་གཙང་པོའི་ནང་དུ་ལན་བདུན་སྦངས་པས། ཁོའི་ལུས་ནི་བྱིས་པའི་ལུས་ལྟར་གཙང་མར་གྱུར་ཏོ། །</a:t>
            </a:r>
            <a:endParaRPr lang="en-ZA" dirty="0"/>
          </a:p>
        </p:txBody>
      </p:sp>
      <p:pic>
        <p:nvPicPr>
          <p:cNvPr id="11" name="Audio 10">
            <a:hlinkClick r:id="" action="ppaction://media"/>
            <a:extLst>
              <a:ext uri="{FF2B5EF4-FFF2-40B4-BE49-F238E27FC236}">
                <a16:creationId xmlns:a16="http://schemas.microsoft.com/office/drawing/2014/main" id="{9FFDA612-9068-CF11-7BA1-8A58F55DA6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0068696"/>
      </p:ext>
    </p:extLst>
  </p:cSld>
  <p:clrMapOvr>
    <a:masterClrMapping/>
  </p:clrMapOvr>
  <mc:AlternateContent xmlns:mc="http://schemas.openxmlformats.org/markup-compatibility/2006" xmlns:p14="http://schemas.microsoft.com/office/powerpoint/2010/main">
    <mc:Choice Requires="p14">
      <p:transition spd="slow" p14:dur="2000" advTm="15865"/>
    </mc:Choice>
    <mc:Fallback xmlns="">
      <p:transition spd="slow" advTm="1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11E1D-EF91-C6C8-B386-DCEBDB21892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143CA08-0D2D-A715-276A-2ADF5C5DF931}"/>
              </a:ext>
            </a:extLst>
          </p:cNvPr>
          <p:cNvSpPr txBox="1"/>
          <p:nvPr/>
        </p:nvSpPr>
        <p:spPr>
          <a:xfrm>
            <a:off x="120871" y="0"/>
            <a:ext cx="5975129" cy="3928533"/>
          </a:xfrm>
          <a:prstGeom prst="rect">
            <a:avLst/>
          </a:prstGeom>
          <a:noFill/>
        </p:spPr>
        <p:txBody>
          <a:bodyPr wrap="square" rtlCol="0">
            <a:noAutofit/>
          </a:bodyPr>
          <a:lstStyle/>
          <a:p>
            <a:pPr algn="ctr"/>
            <a:r>
              <a:rPr lang="bo-CN" sz="8000" b="1" cap="all" dirty="0">
                <a:solidFill>
                  <a:schemeClr val="bg1"/>
                </a:solidFill>
                <a:latin typeface="ArialMT"/>
              </a:rPr>
              <a:t>རྒྱལ་རབས་གཉིས་པ། 5</a:t>
            </a:r>
          </a:p>
          <a:p>
            <a:r>
              <a:rPr lang="bo-CN" sz="8000" b="1" dirty="0">
                <a:solidFill>
                  <a:schemeClr val="bg1"/>
                </a:solidFill>
                <a:latin typeface="ArialMT"/>
              </a:rPr>
              <a:t>ན་མན་ནད་ལས་དྲག་གསོས་བ།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A37AB4-B488-E02A-A682-66E840A4DB25}"/>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EA67E51-06CF-0D77-5458-4382D92C05AB}"/>
              </a:ext>
            </a:extLst>
          </p:cNvPr>
          <p:cNvSpPr txBox="1"/>
          <p:nvPr/>
        </p:nvSpPr>
        <p:spPr>
          <a:xfrm>
            <a:off x="0" y="644604"/>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15Then Naaman and all his attendants went back to the man of God, stood before him, and declared, “Now I know for sure that there is no God in all the earth except in Israel. So please accept a gift from your servant.”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དེ་ནས་ཁོ་དང་ཞབས་ཕྱི་འཁོར་དང་བཅས་པ་དཀོན་མཆོག་གི་སྐྱེས་བུའི་མདུན་དུ་ཕྱིར་ལོག་ཅིང་ཁོང་གི་དྲུང་དུ་ལངས་བསྡད་དེ། གཟིགས་དང་། ས་གཞི་ཐམས་ཅད་དུ་ཡེས་ར་ཨེལ་གྱི་དཀོན་མཆོག་མ་གཏོགས་མི་བཞུགས་པ་དེ་ནི་ད་ལྟ་ངས་ཤེས་བྱུང་བས། ད་ལྟ་ཁྱེད་ཀྱིས་ཞབས་ཕྱི་བདག་གི་ཕྱག་རྟེན་འདི་བཞེས་སུ་གསོལ་ཞེས་ཞུས་ཀྱང་། </a:t>
            </a:r>
            <a:endParaRPr lang="en-ZA" sz="1600" dirty="0"/>
          </a:p>
        </p:txBody>
      </p:sp>
      <p:pic>
        <p:nvPicPr>
          <p:cNvPr id="11" name="Audio 10">
            <a:hlinkClick r:id="" action="ppaction://media"/>
            <a:extLst>
              <a:ext uri="{FF2B5EF4-FFF2-40B4-BE49-F238E27FC236}">
                <a16:creationId xmlns:a16="http://schemas.microsoft.com/office/drawing/2014/main" id="{B78912B7-9022-216C-0207-2C15A9F916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3694213"/>
      </p:ext>
    </p:extLst>
  </p:cSld>
  <p:clrMapOvr>
    <a:masterClrMapping/>
  </p:clrMapOvr>
  <mc:AlternateContent xmlns:mc="http://schemas.openxmlformats.org/markup-compatibility/2006" xmlns:p14="http://schemas.microsoft.com/office/powerpoint/2010/main">
    <mc:Choice Requires="p14">
      <p:transition spd="slow" p14:dur="2000" advTm="14275"/>
    </mc:Choice>
    <mc:Fallback xmlns="">
      <p:transition spd="slow" advTm="1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2F034E-76B7-B1C1-CCBA-43EF03A8A2A9}"/>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2D5D5BB-3DF9-B66D-61F7-138C88BFEB0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52274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16But Elisha replied, “As surely as the Lord lives, before whom I stand, I will not accept it.” And although Naaman urged him to accept it, he refused.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5400" b="0" i="0" dirty="0">
                <a:solidFill>
                  <a:srgbClr val="121212"/>
                </a:solidFill>
                <a:effectLst/>
                <a:latin typeface="ArialMT"/>
              </a:rPr>
              <a:t>16ཨེ་ལི་ཤཱས་ལན་དུ། བདག་གིས་རང་གིས་ཞབས་ཕྱི་སྒྲུབ་བཞིན་པ་དང་གཏན་དུ་གསོན་པོར་བཞུགས་པའི་དཀོན་མཆོག་ཡ་ཝཱེ་དཔང་དུ་བཙུགས་ནས་མནའ་སྐྱེལ་ཏེ། ངས་ཕྱག་རྟེན་ཅི་ཡང་ལེན་པར་མི་བྱ་གསུངས་པ་དང་། ནཱ་ཨ་མན་གྱིས་ལེན་དགོས་པར་ནན་གྱིས་ཞུས་ཀྱང་ཁོང་གིས་མ་བླངས་སོ། ། </a:t>
            </a:r>
          </a:p>
        </p:txBody>
      </p:sp>
      <p:pic>
        <p:nvPicPr>
          <p:cNvPr id="11" name="Audio 10">
            <a:hlinkClick r:id="" action="ppaction://media"/>
            <a:extLst>
              <a:ext uri="{FF2B5EF4-FFF2-40B4-BE49-F238E27FC236}">
                <a16:creationId xmlns:a16="http://schemas.microsoft.com/office/drawing/2014/main" id="{C4C40DF0-DCD9-5801-437E-3DAE0C30A6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4742518"/>
      </p:ext>
    </p:extLst>
  </p:cSld>
  <p:clrMapOvr>
    <a:masterClrMapping/>
  </p:clrMapOvr>
  <mc:AlternateContent xmlns:mc="http://schemas.openxmlformats.org/markup-compatibility/2006" xmlns:p14="http://schemas.microsoft.com/office/powerpoint/2010/main">
    <mc:Choice Requires="p14">
      <p:transition spd="slow" p14:dur="2000" advTm="14891"/>
    </mc:Choice>
    <mc:Fallback xmlns="">
      <p:transition spd="slow" advTm="14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B01F61-B821-3A69-D9E0-0F84629F735D}"/>
              </a:ext>
            </a:extLst>
          </p:cNvPr>
          <p:cNvPicPr>
            <a:picLocks noChangeAspect="1"/>
          </p:cNvPicPr>
          <p:nvPr/>
        </p:nvPicPr>
        <p:blipFill>
          <a:blip r:embed="rId2"/>
          <a:stretch>
            <a:fillRect/>
          </a:stretch>
        </p:blipFill>
        <p:spPr>
          <a:xfrm>
            <a:off x="-3285067" y="-2192996"/>
            <a:ext cx="15900399" cy="9050996"/>
          </a:xfrm>
          <a:prstGeom prst="rect">
            <a:avLst/>
          </a:prstGeom>
        </p:spPr>
      </p:pic>
      <p:sp>
        <p:nvSpPr>
          <p:cNvPr id="5" name="TextBox 4">
            <a:extLst>
              <a:ext uri="{FF2B5EF4-FFF2-40B4-BE49-F238E27FC236}">
                <a16:creationId xmlns:a16="http://schemas.microsoft.com/office/drawing/2014/main" id="{3ABE52DC-3A98-AE3B-020B-623C9AAF9A0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04806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20Gehazi, the servant of Elisha the man of God, said, “Look, my master has spared this Aramean, Naaman, while not accepting what he brought. As surely as the Lord lives, I will run after him and get something from him.”</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20དེའི་ཚེ་དཀོན་མཆོག་གི་སྐྱེས་བུ་ཨེ་ལི་ཤཱའི་ཞབས་ཕྱི་གེ་ཧ་ཟིས། ཀྱེ་ཧོ། ཨ་རམ་པ་ནཱ་ཨ་མན་གྱིས་ཅི་ཞིག་ཁྱེར་འོངས་པ་དེ་ངའི་བདག་པོས་མ་བླངས་ནའང་། བདག་གིས་གཏན་དུ་གསོན་པོར་བཞུགས་པའི་དཀོན་མཆོག་ཡ་ཝཱེ་དཔང་དུ་བཙུགས་ནས་མནའ་སྐྱེལ་ཏེ། ང་ནི་ཁོའི་རྗེས་སུ་རྒྱུགས་ནས་གང་ཞིག་ལེན་པར་བྱ་དགོས་སམ་ཞེས་སྨྲས། </a:t>
            </a:r>
            <a:endParaRPr lang="en-ZA" dirty="0"/>
          </a:p>
        </p:txBody>
      </p:sp>
      <p:pic>
        <p:nvPicPr>
          <p:cNvPr id="5" name="Audio 4">
            <a:hlinkClick r:id="" action="ppaction://media"/>
            <a:extLst>
              <a:ext uri="{FF2B5EF4-FFF2-40B4-BE49-F238E27FC236}">
                <a16:creationId xmlns:a16="http://schemas.microsoft.com/office/drawing/2014/main" id="{57FED438-D2EA-ED6F-7CBE-E9F77457AB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9957910"/>
      </p:ext>
    </p:extLst>
  </p:cSld>
  <p:clrMapOvr>
    <a:masterClrMapping/>
  </p:clrMapOvr>
  <mc:AlternateContent xmlns:mc="http://schemas.openxmlformats.org/markup-compatibility/2006" xmlns:p14="http://schemas.microsoft.com/office/powerpoint/2010/main">
    <mc:Choice Requires="p14">
      <p:transition spd="slow" p14:dur="2000" advTm="23013"/>
    </mc:Choice>
    <mc:Fallback xmlns="">
      <p:transition spd="slow" advTm="2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B57693-D4C0-B484-ACFD-7E126B5F216D}"/>
              </a:ext>
            </a:extLst>
          </p:cNvPr>
          <p:cNvPicPr>
            <a:picLocks noChangeAspect="1"/>
          </p:cNvPicPr>
          <p:nvPr/>
        </p:nvPicPr>
        <p:blipFill rotWithShape="1">
          <a:blip r:embed="rId2"/>
          <a:srcRect t="107" b="69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CE5FAD2-501F-F7EB-214D-DFE7E5B65A2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1044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22“Everything is all right,” Gehazi replied. “My master has sent me to say, ‘I have just now discovered that two young men from the sons of the prophets have come to me from the hill country of Ephraim. Please give them a talent of silver (34.2 kilograms) and two sets of clothing.’”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22ཁོས་ལན་དུ། བདེའོ། །ངའི་བདག་པོས་ང་རང་བརྫངས་ཏེ་ཁྱེད་ལ། ལྟོས་དང་། ད་ལྟ་ལུང་སྟོན་པའི་སློབ་བུ་རྣམས་ལས་གཞོན་ནུ་གཉིས་ཨེ་ཕཱར་ཡིམ་གྱི་རི་ནས་ངའི་རྩར་སླེབས་པས། དེ་དག་གི་ཕྱིར་དངུལ་རྡོ་ཚད་གཅིག་དང་གོས་ཁ་ཚང་གཉིས་སྦྱིན་པར་མཛོད་ཅིག་ཅེས་གསུངས་སོ་ཞུས་པས། </a:t>
            </a:r>
            <a:endParaRPr lang="en-ZA" dirty="0"/>
          </a:p>
        </p:txBody>
      </p:sp>
      <p:pic>
        <p:nvPicPr>
          <p:cNvPr id="29" name="Audio 28">
            <a:hlinkClick r:id="" action="ppaction://media"/>
            <a:extLst>
              <a:ext uri="{FF2B5EF4-FFF2-40B4-BE49-F238E27FC236}">
                <a16:creationId xmlns:a16="http://schemas.microsoft.com/office/drawing/2014/main" id="{138C4388-7F1A-E4EB-E622-813CA14B60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6876101"/>
      </p:ext>
    </p:extLst>
  </p:cSld>
  <p:clrMapOvr>
    <a:masterClrMapping/>
  </p:clrMapOvr>
  <mc:AlternateContent xmlns:mc="http://schemas.openxmlformats.org/markup-compatibility/2006" xmlns:p14="http://schemas.microsoft.com/office/powerpoint/2010/main">
    <mc:Choice Requires="p14">
      <p:transition spd="slow" p14:dur="2000" advTm="20482"/>
    </mc:Choice>
    <mc:Fallback xmlns="">
      <p:transition spd="slow" advTm="2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9CA3D5A-227A-242D-D2AD-90996E66C33A}"/>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4A3A945-1A11-92C1-E23C-B3AD2200BFA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52838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25When Gehazi went in and stood before his master, Elisha asked him, “Gehazi, where have you been?”</a:t>
            </a:r>
          </a:p>
          <a:p>
            <a:r>
              <a:rPr lang="en-US" sz="4000" dirty="0">
                <a:solidFill>
                  <a:srgbClr val="121212"/>
                </a:solidFill>
                <a:latin typeface="ArialMT"/>
              </a:rPr>
              <a:t>“Your servant did not go anywhere,” he replied.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25དེ་ནས་ཁོ་སོང་སྟེ་རང་གི་བདག་པོའི་དྲུང་དུ་ལངས་བསྡད་པ་ལ། ཨེ་ལི་ཤཱས་ཁོ་ལ། གེ་ཧ་ཟི། ཁྱོད་རང་གང་ནས་ཡོང་ངམ་ཞེས་དྲིས་པའི་ལན་དུ། ཁོས་ཁྱེད་ཀྱི་ཞབས་ཕྱི་ནི་གང་དུའང་མ་སོང་ཞུས་པས།</a:t>
            </a:r>
            <a:endParaRPr lang="en-ZA" sz="1600" dirty="0"/>
          </a:p>
        </p:txBody>
      </p:sp>
      <p:pic>
        <p:nvPicPr>
          <p:cNvPr id="5" name="Audio 4">
            <a:hlinkClick r:id="" action="ppaction://media"/>
            <a:extLst>
              <a:ext uri="{FF2B5EF4-FFF2-40B4-BE49-F238E27FC236}">
                <a16:creationId xmlns:a16="http://schemas.microsoft.com/office/drawing/2014/main" id="{B053B8BE-526A-E9B6-56F7-9E982070A5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1978451"/>
      </p:ext>
    </p:extLst>
  </p:cSld>
  <p:clrMapOvr>
    <a:masterClrMapping/>
  </p:clrMapOvr>
  <mc:AlternateContent xmlns:mc="http://schemas.openxmlformats.org/markup-compatibility/2006" xmlns:p14="http://schemas.microsoft.com/office/powerpoint/2010/main">
    <mc:Choice Requires="p14">
      <p:transition spd="slow" p14:dur="2000" advTm="11146"/>
    </mc:Choice>
    <mc:Fallback xmlns="">
      <p:transition spd="slow" advTm="11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5400" b="0" i="0" u="none" strike="noStrike" baseline="0" dirty="0">
                <a:latin typeface="TimesNewRomanPSMT"/>
              </a:rPr>
              <a:t>Naaman &amp; Gehazi – 2 Kings 5:1-27 (</a:t>
            </a:r>
            <a:r>
              <a:rPr lang="en-IN" sz="5400" b="0" i="0" u="none" strike="noStrike" baseline="0" dirty="0" err="1">
                <a:latin typeface="TimesNewRomanPSMT"/>
              </a:rPr>
              <a:t>Center</a:t>
            </a:r>
            <a:r>
              <a:rPr lang="en-IN" sz="5400" b="0" i="0" u="none" strike="noStrike" baseline="0" dirty="0">
                <a:latin typeface="TimesNewRomanPSMT"/>
              </a:rPr>
              <a: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རྒྱལ་རབས་གཉིས་པ། 5</a:t>
            </a:r>
          </a:p>
          <a:p>
            <a:r>
              <a:rPr lang="bo-CN" sz="8000" b="1" dirty="0">
                <a:solidFill>
                  <a:srgbClr val="121212"/>
                </a:solidFill>
                <a:latin typeface="ArialMT"/>
              </a:rPr>
              <a:t>ན་མན་ནད་ལས་དྲག་གསོས་བ།</a:t>
            </a:r>
          </a:p>
          <a:p>
            <a:endParaRPr lang="en-ZA" dirty="0"/>
          </a:p>
        </p:txBody>
      </p:sp>
      <p:pic>
        <p:nvPicPr>
          <p:cNvPr id="7" name="Audio 6">
            <a:hlinkClick r:id="" action="ppaction://media"/>
            <a:extLst>
              <a:ext uri="{FF2B5EF4-FFF2-40B4-BE49-F238E27FC236}">
                <a16:creationId xmlns:a16="http://schemas.microsoft.com/office/drawing/2014/main" id="{578F706D-E6B6-0E4D-F514-7F3C75D3BE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518"/>
    </mc:Choice>
    <mc:Fallback xmlns="">
      <p:transition spd="slow" advTm="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BB642E-EB79-F256-D286-1C7A7002FC2A}"/>
              </a:ext>
            </a:extLst>
          </p:cNvPr>
          <p:cNvPicPr>
            <a:picLocks noChangeAspect="1"/>
          </p:cNvPicPr>
          <p:nvPr/>
        </p:nvPicPr>
        <p:blipFill>
          <a:blip r:embed="rId2"/>
          <a:stretch>
            <a:fillRect/>
          </a:stretch>
        </p:blipFill>
        <p:spPr>
          <a:xfrm>
            <a:off x="0" y="1"/>
            <a:ext cx="12302836" cy="6858000"/>
          </a:xfrm>
          <a:prstGeom prst="rect">
            <a:avLst/>
          </a:prstGeom>
        </p:spPr>
      </p:pic>
      <p:sp>
        <p:nvSpPr>
          <p:cNvPr id="5" name="TextBox 4">
            <a:extLst>
              <a:ext uri="{FF2B5EF4-FFF2-40B4-BE49-F238E27FC236}">
                <a16:creationId xmlns:a16="http://schemas.microsoft.com/office/drawing/2014/main" id="{548EA5A2-FA5F-D0FC-048D-4C1B7EC76D8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602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But Elisha said to him, “I know what you did”</a:t>
            </a:r>
          </a:p>
          <a:p>
            <a:pPr algn="l" rtl="0"/>
            <a:r>
              <a:rPr lang="en-US" sz="4000" dirty="0">
                <a:solidFill>
                  <a:srgbClr val="121212"/>
                </a:solidFill>
                <a:effectLst/>
                <a:latin typeface="ArialMT"/>
              </a:rPr>
              <a:t>27Therefore, the leprosy of Naaman will cling to you and your descendants forever!”</a:t>
            </a:r>
          </a:p>
          <a:p>
            <a:pPr algn="l" rtl="0"/>
            <a:r>
              <a:rPr lang="en-US" sz="4000" dirty="0">
                <a:solidFill>
                  <a:srgbClr val="121212"/>
                </a:solidFill>
                <a:effectLst/>
                <a:latin typeface="ArialMT"/>
              </a:rPr>
              <a:t>And as Gehazi left his presence, he was leprous—as white as snow.</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27དེའི་ཕྱིར། ནཱ་ཨ་མན་གྱི་མཛེ་ནད་དེ་ཁྱོད་དང་ཁྱོད་ཀྱི་བུ་རྒྱུད་རྣམས་ལ་འབྱར་ནས་ཇི་སྲིད་བར་དུ་ལུས་པར་འགྱུར་རོ་ཞེས་གསུངས་པས། གེ་ཧ་ཟི་ཁོ་རང་ཨེ་ལི་ཤཱ་དང་བྲལ་ནས་འགྲོ་བའི་དུས་སུ་མཛེ་ནད་བྱུང་ཞིང་ཁ་བ་ལྟར་དཀར་པོར་གྱུར་ཏོ། །</a:t>
            </a:r>
            <a:endParaRPr lang="en-ZA" sz="1600" dirty="0"/>
          </a:p>
        </p:txBody>
      </p:sp>
      <p:pic>
        <p:nvPicPr>
          <p:cNvPr id="5" name="Audio 4">
            <a:hlinkClick r:id="" action="ppaction://media"/>
            <a:extLst>
              <a:ext uri="{FF2B5EF4-FFF2-40B4-BE49-F238E27FC236}">
                <a16:creationId xmlns:a16="http://schemas.microsoft.com/office/drawing/2014/main" id="{F3939A40-0678-9F0D-819C-4428F5AC4D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7916843"/>
      </p:ext>
    </p:extLst>
  </p:cSld>
  <p:clrMapOvr>
    <a:masterClrMapping/>
  </p:clrMapOvr>
  <mc:AlternateContent xmlns:mc="http://schemas.openxmlformats.org/markup-compatibility/2006" xmlns:p14="http://schemas.microsoft.com/office/powerpoint/2010/main">
    <mc:Choice Requires="p14">
      <p:transition spd="slow" p14:dur="2000" advTm="15192"/>
    </mc:Choice>
    <mc:Fallback xmlns="">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11E1D-EF91-C6C8-B386-DCEBDB218924}"/>
              </a:ext>
            </a:extLst>
          </p:cNvPr>
          <p:cNvPicPr>
            <a:picLocks noChangeAspect="1"/>
          </p:cNvPicPr>
          <p:nvPr/>
        </p:nvPicPr>
        <p:blipFill rotWithShape="1">
          <a:blip r:embed="rId3"/>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9A3FD467-B6B9-DB7F-7400-7F91430F8EE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8157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6028-DF2B-272F-64F7-F09781BE0E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8BBE6A5-FA28-DA4C-6BB7-E85377EBEF51}"/>
              </a:ext>
            </a:extLst>
          </p:cNvPr>
          <p:cNvSpPr txBox="1"/>
          <p:nvPr/>
        </p:nvSpPr>
        <p:spPr>
          <a:xfrm>
            <a:off x="152400" y="152400"/>
            <a:ext cx="5975131"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22256F0-3AA1-7C2C-83DB-12428AC40BB3}"/>
              </a:ext>
            </a:extLst>
          </p:cNvPr>
          <p:cNvSpPr txBox="1"/>
          <p:nvPr/>
        </p:nvSpPr>
        <p:spPr>
          <a:xfrm>
            <a:off x="304800" y="304800"/>
            <a:ext cx="5975131"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3194B68-BCB6-CC98-9256-A84CD4DC5874}"/>
              </a:ext>
            </a:extLst>
          </p:cNvPr>
          <p:cNvSpPr txBox="1"/>
          <p:nvPr/>
        </p:nvSpPr>
        <p:spPr>
          <a:xfrm>
            <a:off x="120871" y="0"/>
            <a:ext cx="5975129" cy="3928533"/>
          </a:xfrm>
          <a:prstGeom prst="rect">
            <a:avLst/>
          </a:prstGeom>
          <a:noFill/>
        </p:spPr>
        <p:txBody>
          <a:bodyPr wrap="square" rtlCol="0">
            <a:noAutofit/>
          </a:bodyPr>
          <a:lstStyle/>
          <a:p>
            <a:pPr algn="ctr"/>
            <a:r>
              <a:rPr lang="bo-CN" sz="8000" b="1" cap="all" dirty="0">
                <a:solidFill>
                  <a:schemeClr val="bg1"/>
                </a:solidFill>
                <a:latin typeface="ArialMT"/>
              </a:rPr>
              <a:t>རྒྱལ་རབས་གཉིས་པ། 5</a:t>
            </a:r>
          </a:p>
          <a:p>
            <a:r>
              <a:rPr lang="bo-CN" sz="8000" b="1" dirty="0">
                <a:solidFill>
                  <a:schemeClr val="bg1"/>
                </a:solidFill>
                <a:latin typeface="ArialMT"/>
              </a:rPr>
              <a:t>ན་མན་ནད་ལས་དྲག་གསོས་བ།</a:t>
            </a:r>
          </a:p>
          <a:p>
            <a:endParaRPr lang="en-ZA" dirty="0"/>
          </a:p>
        </p:txBody>
      </p:sp>
      <p:sp>
        <p:nvSpPr>
          <p:cNvPr id="2" name="TextBox 2">
            <a:extLst>
              <a:ext uri="{FF2B5EF4-FFF2-40B4-BE49-F238E27FC236}">
                <a16:creationId xmlns:a16="http://schemas.microsoft.com/office/drawing/2014/main" id="{1A694C1B-66F5-EF30-FE14-32D1FA1123C3}"/>
              </a:ext>
            </a:extLst>
          </p:cNvPr>
          <p:cNvSpPr txBox="1"/>
          <p:nvPr/>
        </p:nvSpPr>
        <p:spPr>
          <a:xfrm>
            <a:off x="390881" y="62152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1Now Naaman, the commander of the army of the king of Aram, was a great man in his master’s sight and highly regarded, for through him the Lord had given victory to Aram. And he was a mighty man of valor, but he was a leper.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1དེ་ཡང་ཨ་རམ་རྒྱལ་པོའི་དམག་དཔོན་ནཱ་ཨ་མན་ནི། དཀོན་མཆོག་ཡ་ཝཱེས་ཁོ་བརྒྱུད་ནས་ཨ་རམ་ལ་རྒྱལ་ཁ་གནང་བས། རང་གི་བདག་པོའི་མདུན་དུ་མི་རླབས་ཆེན་ཞིག་ཡིན་ལ་རྩིས་མཐོང་ཆེན་པོ་ཐོབ་བོ། །མི་དེ་དཔའ་བོ་སྟོབས་ཆེན་ཞིག་ཡིན་ཡང་ཁོ་ལ་མཛེ་ནད་བྱུང་ཡོད། </a:t>
            </a:r>
            <a:endParaRPr lang="en-ZA" dirty="0"/>
          </a:p>
        </p:txBody>
      </p:sp>
      <p:pic>
        <p:nvPicPr>
          <p:cNvPr id="5" name="Audio 4">
            <a:hlinkClick r:id="" action="ppaction://media"/>
            <a:extLst>
              <a:ext uri="{FF2B5EF4-FFF2-40B4-BE49-F238E27FC236}">
                <a16:creationId xmlns:a16="http://schemas.microsoft.com/office/drawing/2014/main" id="{713664E3-42AA-5C6F-31D7-B42D0E2564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0531"/>
    </mc:Choice>
    <mc:Fallback xmlns="">
      <p:transition spd="slow" advTm="2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5F3242-A48D-AEB9-64F6-832EB60B38ED}"/>
              </a:ext>
            </a:extLst>
          </p:cNvPr>
          <p:cNvPicPr>
            <a:picLocks noChangeAspect="1"/>
          </p:cNvPicPr>
          <p:nvPr/>
        </p:nvPicPr>
        <p:blipFill>
          <a:blip r:embed="rId2"/>
          <a:stretch>
            <a:fillRect/>
          </a:stretch>
        </p:blipFill>
        <p:spPr>
          <a:xfrm>
            <a:off x="-113249" y="-731520"/>
            <a:ext cx="12318668" cy="7589520"/>
          </a:xfrm>
          <a:prstGeom prst="rect">
            <a:avLst/>
          </a:prstGeom>
        </p:spPr>
      </p:pic>
      <p:sp>
        <p:nvSpPr>
          <p:cNvPr id="5" name="TextBox 4">
            <a:extLst>
              <a:ext uri="{FF2B5EF4-FFF2-40B4-BE49-F238E27FC236}">
                <a16:creationId xmlns:a16="http://schemas.microsoft.com/office/drawing/2014/main" id="{6EF8B7C3-A5BD-4C97-27F9-2626BC70D1B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2At this time the Arameans had gone out in bands and had taken a young girl from the land of Israel, and she was serving Naaman’s wife.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2དེ་སྔར་ཨ་རམ་པ་རྣམས་སོང་ནས་དཔུང་འཇུག་འཕྲོག་བཅོམ་བྱས་ཏེ། ཡེས་ར་ཨེལ་གྱི་ཡུལ་ནས་བུ་མོ་ཆུང་ཆུང་ཞིག་བཟུང་འོངས་པ་དང་། ཁོ་མོས་ནཱ་ཨ་མན་གྱི་ཆུང་མར་ཞབས་ཕྱི་བསྒྲུབས་པ་རེད། </a:t>
            </a:r>
            <a:endParaRPr lang="en-ZA" sz="1600" dirty="0"/>
          </a:p>
        </p:txBody>
      </p:sp>
      <p:pic>
        <p:nvPicPr>
          <p:cNvPr id="11" name="Audio 10">
            <a:hlinkClick r:id="" action="ppaction://media"/>
            <a:extLst>
              <a:ext uri="{FF2B5EF4-FFF2-40B4-BE49-F238E27FC236}">
                <a16:creationId xmlns:a16="http://schemas.microsoft.com/office/drawing/2014/main" id="{1F8534BF-5EFD-EDE7-438F-02D8806002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058"/>
    </mc:Choice>
    <mc:Fallback xmlns="">
      <p:transition spd="slow" advTm="1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6CC1A9-DC3D-7725-7E4C-EA319C275279}"/>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579254-81D1-4409-6E12-67DC70A4672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3She said to her mistress, “If only my master would go to the prophet who is in Samaria, he would cure him of his leprosy.”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3ཁོ་མོས་རང་གི་བདག་མོ་ལ། ང་ཡི་བདག་པོ་འདི་སཱ་མར་ཡ་རུ་བཞུགས་པའི་ལུང་སྟོན་པ་དེའི་དྲུང་དུ་ཕེབས་ན། ཁོང་གིས་ཁོའི་མཛེ་ནད་གསོ་ངེས་ཡིན་ཞེས་སྨྲས། </a:t>
            </a:r>
            <a:endParaRPr lang="en-ZA" dirty="0"/>
          </a:p>
        </p:txBody>
      </p:sp>
      <p:pic>
        <p:nvPicPr>
          <p:cNvPr id="15" name="Audio 14">
            <a:hlinkClick r:id="" action="ppaction://media"/>
            <a:extLst>
              <a:ext uri="{FF2B5EF4-FFF2-40B4-BE49-F238E27FC236}">
                <a16:creationId xmlns:a16="http://schemas.microsoft.com/office/drawing/2014/main" id="{041130A3-D1D3-DB41-A8B2-532BA81E86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012"/>
    </mc:Choice>
    <mc:Fallback xmlns="">
      <p:transition spd="slow" advTm="13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TotalTime>
  <Words>1741</Words>
  <Application>Microsoft Office PowerPoint</Application>
  <PresentationFormat>Widescreen</PresentationFormat>
  <Paragraphs>74</Paragraphs>
  <Slides>32</Slides>
  <Notes>2</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2024-07-16T04:42:38Z</dcterms:modified>
</cp:coreProperties>
</file>