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68" r:id="rId2"/>
    <p:sldId id="438" r:id="rId3"/>
    <p:sldId id="439" r:id="rId4"/>
    <p:sldId id="440" r:id="rId5"/>
    <p:sldId id="441" r:id="rId6"/>
    <p:sldId id="442" r:id="rId7"/>
    <p:sldId id="443" r:id="rId8"/>
    <p:sldId id="444" r:id="rId9"/>
    <p:sldId id="445" r:id="rId10"/>
    <p:sldId id="446" r:id="rId11"/>
    <p:sldId id="447" r:id="rId12"/>
    <p:sldId id="448" r:id="rId13"/>
    <p:sldId id="449" r:id="rId14"/>
    <p:sldId id="450" r:id="rId15"/>
    <p:sldId id="451" r:id="rId16"/>
    <p:sldId id="452" r:id="rId17"/>
    <p:sldId id="453" r:id="rId18"/>
    <p:sldId id="4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4F44B0-8EA9-4984-81F2-9E94B0DD6D5F}" v="2" dt="2024-07-16T04:08:29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83852" autoAdjust="0"/>
  </p:normalViewPr>
  <p:slideViewPr>
    <p:cSldViewPr snapToGrid="0">
      <p:cViewPr varScale="1">
        <p:scale>
          <a:sx n="74" d="100"/>
          <a:sy n="74" d="100"/>
        </p:scale>
        <p:origin x="806" y="1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B24F44B0-8EA9-4984-81F2-9E94B0DD6D5F}"/>
    <pc:docChg chg="custSel modSld">
      <pc:chgData name="Alfred Smith" userId="3c60a3631c0db8ad" providerId="LiveId" clId="{B24F44B0-8EA9-4984-81F2-9E94B0DD6D5F}" dt="2024-07-16T04:46:52.002" v="17"/>
      <pc:docMkLst>
        <pc:docMk/>
      </pc:docMkLst>
      <pc:sldChg chg="addSp modSp">
        <pc:chgData name="Alfred Smith" userId="3c60a3631c0db8ad" providerId="LiveId" clId="{B24F44B0-8EA9-4984-81F2-9E94B0DD6D5F}" dt="2024-07-16T04:08:29.771" v="2"/>
        <pc:sldMkLst>
          <pc:docMk/>
          <pc:sldMk cId="923867738" sldId="440"/>
        </pc:sldMkLst>
        <pc:spChg chg="add mod">
          <ac:chgData name="Alfred Smith" userId="3c60a3631c0db8ad" providerId="LiveId" clId="{B24F44B0-8EA9-4984-81F2-9E94B0DD6D5F}" dt="2024-07-16T04:08:29.771" v="2"/>
          <ac:spMkLst>
            <pc:docMk/>
            <pc:sldMk cId="923867738" sldId="440"/>
            <ac:spMk id="2" creationId="{AF43087A-D121-8A6F-0B93-FB9551A0FB88}"/>
          </ac:spMkLst>
        </pc:spChg>
      </pc:sldChg>
      <pc:sldChg chg="modSp mod">
        <pc:chgData name="Alfred Smith" userId="3c60a3631c0db8ad" providerId="LiveId" clId="{B24F44B0-8EA9-4984-81F2-9E94B0DD6D5F}" dt="2024-07-16T04:45:38.776" v="11"/>
        <pc:sldMkLst>
          <pc:docMk/>
          <pc:sldMk cId="3676245138" sldId="441"/>
        </pc:sldMkLst>
        <pc:spChg chg="mod">
          <ac:chgData name="Alfred Smith" userId="3c60a3631c0db8ad" providerId="LiveId" clId="{B24F44B0-8EA9-4984-81F2-9E94B0DD6D5F}" dt="2024-07-16T04:43:28.996" v="3"/>
          <ac:spMkLst>
            <pc:docMk/>
            <pc:sldMk cId="3676245138" sldId="441"/>
            <ac:spMk id="4" creationId="{9A13E2D8-2F59-44C1-B1D2-79C300C26DD4}"/>
          </ac:spMkLst>
        </pc:spChg>
        <pc:spChg chg="mod">
          <ac:chgData name="Alfred Smith" userId="3c60a3631c0db8ad" providerId="LiveId" clId="{B24F44B0-8EA9-4984-81F2-9E94B0DD6D5F}" dt="2024-07-16T04:45:38.776" v="11"/>
          <ac:spMkLst>
            <pc:docMk/>
            <pc:sldMk cId="3676245138" sldId="441"/>
            <ac:spMk id="6" creationId="{416C064E-628E-47C0-A712-DB178FE9901E}"/>
          </ac:spMkLst>
        </pc:spChg>
      </pc:sldChg>
      <pc:sldChg chg="modSp mod">
        <pc:chgData name="Alfred Smith" userId="3c60a3631c0db8ad" providerId="LiveId" clId="{B24F44B0-8EA9-4984-81F2-9E94B0DD6D5F}" dt="2024-07-16T04:45:49.801" v="12"/>
        <pc:sldMkLst>
          <pc:docMk/>
          <pc:sldMk cId="3095902142" sldId="443"/>
        </pc:sldMkLst>
        <pc:spChg chg="mod">
          <ac:chgData name="Alfred Smith" userId="3c60a3631c0db8ad" providerId="LiveId" clId="{B24F44B0-8EA9-4984-81F2-9E94B0DD6D5F}" dt="2024-07-16T04:43:57.805" v="4"/>
          <ac:spMkLst>
            <pc:docMk/>
            <pc:sldMk cId="3095902142" sldId="443"/>
            <ac:spMk id="4" creationId="{9A13E2D8-2F59-44C1-B1D2-79C300C26DD4}"/>
          </ac:spMkLst>
        </pc:spChg>
        <pc:spChg chg="mod">
          <ac:chgData name="Alfred Smith" userId="3c60a3631c0db8ad" providerId="LiveId" clId="{B24F44B0-8EA9-4984-81F2-9E94B0DD6D5F}" dt="2024-07-16T04:45:49.801" v="12"/>
          <ac:spMkLst>
            <pc:docMk/>
            <pc:sldMk cId="3095902142" sldId="443"/>
            <ac:spMk id="6" creationId="{416C064E-628E-47C0-A712-DB178FE9901E}"/>
          </ac:spMkLst>
        </pc:spChg>
      </pc:sldChg>
      <pc:sldChg chg="modSp mod">
        <pc:chgData name="Alfred Smith" userId="3c60a3631c0db8ad" providerId="LiveId" clId="{B24F44B0-8EA9-4984-81F2-9E94B0DD6D5F}" dt="2024-07-16T04:46:03.009" v="13"/>
        <pc:sldMkLst>
          <pc:docMk/>
          <pc:sldMk cId="2166098122" sldId="445"/>
        </pc:sldMkLst>
        <pc:spChg chg="mod">
          <ac:chgData name="Alfred Smith" userId="3c60a3631c0db8ad" providerId="LiveId" clId="{B24F44B0-8EA9-4984-81F2-9E94B0DD6D5F}" dt="2024-07-16T04:44:15.561" v="5"/>
          <ac:spMkLst>
            <pc:docMk/>
            <pc:sldMk cId="2166098122" sldId="445"/>
            <ac:spMk id="4" creationId="{9A13E2D8-2F59-44C1-B1D2-79C300C26DD4}"/>
          </ac:spMkLst>
        </pc:spChg>
        <pc:spChg chg="mod">
          <ac:chgData name="Alfred Smith" userId="3c60a3631c0db8ad" providerId="LiveId" clId="{B24F44B0-8EA9-4984-81F2-9E94B0DD6D5F}" dt="2024-07-16T04:46:03.009" v="13"/>
          <ac:spMkLst>
            <pc:docMk/>
            <pc:sldMk cId="2166098122" sldId="445"/>
            <ac:spMk id="6" creationId="{416C064E-628E-47C0-A712-DB178FE9901E}"/>
          </ac:spMkLst>
        </pc:spChg>
      </pc:sldChg>
      <pc:sldChg chg="modSp mod">
        <pc:chgData name="Alfred Smith" userId="3c60a3631c0db8ad" providerId="LiveId" clId="{B24F44B0-8EA9-4984-81F2-9E94B0DD6D5F}" dt="2024-07-16T04:46:15.976" v="14"/>
        <pc:sldMkLst>
          <pc:docMk/>
          <pc:sldMk cId="2422728137" sldId="447"/>
        </pc:sldMkLst>
        <pc:spChg chg="mod">
          <ac:chgData name="Alfred Smith" userId="3c60a3631c0db8ad" providerId="LiveId" clId="{B24F44B0-8EA9-4984-81F2-9E94B0DD6D5F}" dt="2024-07-16T04:44:31.637" v="7" actId="6549"/>
          <ac:spMkLst>
            <pc:docMk/>
            <pc:sldMk cId="2422728137" sldId="447"/>
            <ac:spMk id="4" creationId="{9A13E2D8-2F59-44C1-B1D2-79C300C26DD4}"/>
          </ac:spMkLst>
        </pc:spChg>
        <pc:spChg chg="mod">
          <ac:chgData name="Alfred Smith" userId="3c60a3631c0db8ad" providerId="LiveId" clId="{B24F44B0-8EA9-4984-81F2-9E94B0DD6D5F}" dt="2024-07-16T04:46:15.976" v="14"/>
          <ac:spMkLst>
            <pc:docMk/>
            <pc:sldMk cId="2422728137" sldId="447"/>
            <ac:spMk id="6" creationId="{416C064E-628E-47C0-A712-DB178FE9901E}"/>
          </ac:spMkLst>
        </pc:spChg>
      </pc:sldChg>
      <pc:sldChg chg="modSp mod">
        <pc:chgData name="Alfred Smith" userId="3c60a3631c0db8ad" providerId="LiveId" clId="{B24F44B0-8EA9-4984-81F2-9E94B0DD6D5F}" dt="2024-07-16T04:46:27.294" v="15"/>
        <pc:sldMkLst>
          <pc:docMk/>
          <pc:sldMk cId="4160448636" sldId="449"/>
        </pc:sldMkLst>
        <pc:spChg chg="mod">
          <ac:chgData name="Alfred Smith" userId="3c60a3631c0db8ad" providerId="LiveId" clId="{B24F44B0-8EA9-4984-81F2-9E94B0DD6D5F}" dt="2024-07-16T04:44:48.159" v="8"/>
          <ac:spMkLst>
            <pc:docMk/>
            <pc:sldMk cId="4160448636" sldId="449"/>
            <ac:spMk id="4" creationId="{9A13E2D8-2F59-44C1-B1D2-79C300C26DD4}"/>
          </ac:spMkLst>
        </pc:spChg>
        <pc:spChg chg="mod">
          <ac:chgData name="Alfred Smith" userId="3c60a3631c0db8ad" providerId="LiveId" clId="{B24F44B0-8EA9-4984-81F2-9E94B0DD6D5F}" dt="2024-07-16T04:46:27.294" v="15"/>
          <ac:spMkLst>
            <pc:docMk/>
            <pc:sldMk cId="4160448636" sldId="449"/>
            <ac:spMk id="6" creationId="{416C064E-628E-47C0-A712-DB178FE9901E}"/>
          </ac:spMkLst>
        </pc:spChg>
      </pc:sldChg>
      <pc:sldChg chg="modSp mod">
        <pc:chgData name="Alfred Smith" userId="3c60a3631c0db8ad" providerId="LiveId" clId="{B24F44B0-8EA9-4984-81F2-9E94B0DD6D5F}" dt="2024-07-16T04:46:41.143" v="16"/>
        <pc:sldMkLst>
          <pc:docMk/>
          <pc:sldMk cId="3386340796" sldId="451"/>
        </pc:sldMkLst>
        <pc:spChg chg="mod">
          <ac:chgData name="Alfred Smith" userId="3c60a3631c0db8ad" providerId="LiveId" clId="{B24F44B0-8EA9-4984-81F2-9E94B0DD6D5F}" dt="2024-07-16T04:45:07.478" v="9"/>
          <ac:spMkLst>
            <pc:docMk/>
            <pc:sldMk cId="3386340796" sldId="451"/>
            <ac:spMk id="4" creationId="{9A13E2D8-2F59-44C1-B1D2-79C300C26DD4}"/>
          </ac:spMkLst>
        </pc:spChg>
        <pc:spChg chg="mod">
          <ac:chgData name="Alfred Smith" userId="3c60a3631c0db8ad" providerId="LiveId" clId="{B24F44B0-8EA9-4984-81F2-9E94B0DD6D5F}" dt="2024-07-16T04:46:41.143" v="16"/>
          <ac:spMkLst>
            <pc:docMk/>
            <pc:sldMk cId="3386340796" sldId="451"/>
            <ac:spMk id="6" creationId="{416C064E-628E-47C0-A712-DB178FE9901E}"/>
          </ac:spMkLst>
        </pc:spChg>
      </pc:sldChg>
      <pc:sldChg chg="modSp mod">
        <pc:chgData name="Alfred Smith" userId="3c60a3631c0db8ad" providerId="LiveId" clId="{B24F44B0-8EA9-4984-81F2-9E94B0DD6D5F}" dt="2024-07-16T04:46:52.002" v="17"/>
        <pc:sldMkLst>
          <pc:docMk/>
          <pc:sldMk cId="283334129" sldId="453"/>
        </pc:sldMkLst>
        <pc:spChg chg="mod">
          <ac:chgData name="Alfred Smith" userId="3c60a3631c0db8ad" providerId="LiveId" clId="{B24F44B0-8EA9-4984-81F2-9E94B0DD6D5F}" dt="2024-07-16T04:45:21.247" v="10"/>
          <ac:spMkLst>
            <pc:docMk/>
            <pc:sldMk cId="283334129" sldId="453"/>
            <ac:spMk id="4" creationId="{9A13E2D8-2F59-44C1-B1D2-79C300C26DD4}"/>
          </ac:spMkLst>
        </pc:spChg>
        <pc:spChg chg="mod">
          <ac:chgData name="Alfred Smith" userId="3c60a3631c0db8ad" providerId="LiveId" clId="{B24F44B0-8EA9-4984-81F2-9E94B0DD6D5F}" dt="2024-07-16T04:46:52.002" v="17"/>
          <ac:spMkLst>
            <pc:docMk/>
            <pc:sldMk cId="283334129" sldId="453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B24F44B0-8EA9-4984-81F2-9E94B0DD6D5F}" dt="2024-07-16T04:07:35.127" v="1"/>
        <pc:sldMkLst>
          <pc:docMk/>
          <pc:sldMk cId="3596600315" sldId="468"/>
        </pc:sldMkLst>
        <pc:spChg chg="del">
          <ac:chgData name="Alfred Smith" userId="3c60a3631c0db8ad" providerId="LiveId" clId="{B24F44B0-8EA9-4984-81F2-9E94B0DD6D5F}" dt="2024-07-16T04:07:34.516" v="0" actId="478"/>
          <ac:spMkLst>
            <pc:docMk/>
            <pc:sldMk cId="3596600315" sldId="468"/>
            <ac:spMk id="3" creationId="{0162BEE1-134B-8B70-2BB8-9226F1DF1614}"/>
          </ac:spMkLst>
        </pc:spChg>
        <pc:spChg chg="add mod">
          <ac:chgData name="Alfred Smith" userId="3c60a3631c0db8ad" providerId="LiveId" clId="{B24F44B0-8EA9-4984-81F2-9E94B0DD6D5F}" dt="2024-07-16T04:07:35.127" v="1"/>
          <ac:spMkLst>
            <pc:docMk/>
            <pc:sldMk cId="3596600315" sldId="468"/>
            <ac:spMk id="4" creationId="{C6327C02-D3C3-C9C4-4323-CF7CC85E90AE}"/>
          </ac:spMkLst>
        </pc:spChg>
      </pc:sldChg>
    </pc:docChg>
  </pc:docChgLst>
  <pc:docChgLst>
    <pc:chgData name="Leonie Smith" userId="fed1330f33f5650e" providerId="LiveId" clId="{D51DB309-4DB2-471B-A10B-08D7FF004487}"/>
    <pc:docChg chg="undo custSel modSld">
      <pc:chgData name="Leonie Smith" userId="fed1330f33f5650e" providerId="LiveId" clId="{D51DB309-4DB2-471B-A10B-08D7FF004487}" dt="2022-07-04T05:06:24.232" v="79" actId="20577"/>
      <pc:docMkLst>
        <pc:docMk/>
      </pc:docMkLst>
      <pc:sldChg chg="addSp modSp mod">
        <pc:chgData name="Leonie Smith" userId="fed1330f33f5650e" providerId="LiveId" clId="{D51DB309-4DB2-471B-A10B-08D7FF004487}" dt="2022-07-04T05:03:21.115" v="40" actId="1076"/>
        <pc:sldMkLst>
          <pc:docMk/>
          <pc:sldMk cId="3261377596" sldId="438"/>
        </pc:sldMkLst>
        <pc:spChg chg="add mod">
          <ac:chgData name="Leonie Smith" userId="fed1330f33f5650e" providerId="LiveId" clId="{D51DB309-4DB2-471B-A10B-08D7FF004487}" dt="2022-07-04T05:03:21.115" v="40" actId="1076"/>
          <ac:spMkLst>
            <pc:docMk/>
            <pc:sldMk cId="3261377596" sldId="438"/>
            <ac:spMk id="5" creationId="{C336C9D6-07D3-2FC7-7BD9-A7AD09DD7FF8}"/>
          </ac:spMkLst>
        </pc:spChg>
      </pc:sldChg>
      <pc:sldChg chg="addSp modSp mod">
        <pc:chgData name="Leonie Smith" userId="fed1330f33f5650e" providerId="LiveId" clId="{D51DB309-4DB2-471B-A10B-08D7FF004487}" dt="2022-07-04T05:02:34.998" v="33" actId="1076"/>
        <pc:sldMkLst>
          <pc:docMk/>
          <pc:sldMk cId="3759221820" sldId="439"/>
        </pc:sldMkLst>
        <pc:spChg chg="mod">
          <ac:chgData name="Leonie Smith" userId="fed1330f33f5650e" providerId="LiveId" clId="{D51DB309-4DB2-471B-A10B-08D7FF004487}" dt="2022-07-04T05:02:34.998" v="33" actId="1076"/>
          <ac:spMkLst>
            <pc:docMk/>
            <pc:sldMk cId="3759221820" sldId="439"/>
            <ac:spMk id="6" creationId="{416C064E-628E-47C0-A712-DB178FE9901E}"/>
          </ac:spMkLst>
        </pc:spChg>
        <pc:picChg chg="add mod">
          <ac:chgData name="Leonie Smith" userId="fed1330f33f5650e" providerId="LiveId" clId="{D51DB309-4DB2-471B-A10B-08D7FF004487}" dt="2022-06-17T06:46:06.656" v="1"/>
          <ac:picMkLst>
            <pc:docMk/>
            <pc:sldMk cId="3759221820" sldId="439"/>
            <ac:picMk id="2" creationId="{ADA43BF6-CE7D-5E30-8FC3-F8DCFDC13995}"/>
          </ac:picMkLst>
        </pc:picChg>
      </pc:sldChg>
      <pc:sldChg chg="addSp modSp">
        <pc:chgData name="Leonie Smith" userId="fed1330f33f5650e" providerId="LiveId" clId="{D51DB309-4DB2-471B-A10B-08D7FF004487}" dt="2022-07-04T05:03:27.621" v="41"/>
        <pc:sldMkLst>
          <pc:docMk/>
          <pc:sldMk cId="923867738" sldId="440"/>
        </pc:sldMkLst>
        <pc:spChg chg="add mod">
          <ac:chgData name="Leonie Smith" userId="fed1330f33f5650e" providerId="LiveId" clId="{D51DB309-4DB2-471B-A10B-08D7FF004487}" dt="2022-07-04T05:03:27.621" v="41"/>
          <ac:spMkLst>
            <pc:docMk/>
            <pc:sldMk cId="923867738" sldId="440"/>
            <ac:spMk id="7" creationId="{3EA48B84-B6EC-C87E-4B8A-0F76F782B3A2}"/>
          </ac:spMkLst>
        </pc:spChg>
      </pc:sldChg>
      <pc:sldChg chg="addSp delSp modSp modTransition modAnim">
        <pc:chgData name="Leonie Smith" userId="fed1330f33f5650e" providerId="LiveId" clId="{D51DB309-4DB2-471B-A10B-08D7FF004487}" dt="2022-06-17T06:49:25.601" v="10"/>
        <pc:sldMkLst>
          <pc:docMk/>
          <pc:sldMk cId="3676245138" sldId="441"/>
        </pc:sldMkLst>
        <pc:picChg chg="add del mod">
          <ac:chgData name="Leonie Smith" userId="fed1330f33f5650e" providerId="LiveId" clId="{D51DB309-4DB2-471B-A10B-08D7FF004487}" dt="2022-06-17T06:47:52.958" v="3"/>
          <ac:picMkLst>
            <pc:docMk/>
            <pc:sldMk cId="3676245138" sldId="441"/>
            <ac:picMk id="2" creationId="{6ABF131A-FFC7-FC98-830C-CB4E8D0CD2C5}"/>
          </ac:picMkLst>
        </pc:picChg>
        <pc:picChg chg="add del mod">
          <ac:chgData name="Leonie Smith" userId="fed1330f33f5650e" providerId="LiveId" clId="{D51DB309-4DB2-471B-A10B-08D7FF004487}" dt="2022-06-17T06:48:02.562" v="5"/>
          <ac:picMkLst>
            <pc:docMk/>
            <pc:sldMk cId="3676245138" sldId="441"/>
            <ac:picMk id="3" creationId="{0560C8BC-1953-21A2-3DFE-E788C61CDFF3}"/>
          </ac:picMkLst>
        </pc:picChg>
        <pc:picChg chg="add del mod">
          <ac:chgData name="Leonie Smith" userId="fed1330f33f5650e" providerId="LiveId" clId="{D51DB309-4DB2-471B-A10B-08D7FF004487}" dt="2022-06-17T06:48:50.119" v="7"/>
          <ac:picMkLst>
            <pc:docMk/>
            <pc:sldMk cId="3676245138" sldId="441"/>
            <ac:picMk id="5" creationId="{F32E9AAD-1154-8061-7BC1-53C7E87EB9F2}"/>
          </ac:picMkLst>
        </pc:picChg>
        <pc:picChg chg="add del mod">
          <ac:chgData name="Leonie Smith" userId="fed1330f33f5650e" providerId="LiveId" clId="{D51DB309-4DB2-471B-A10B-08D7FF004487}" dt="2022-06-17T06:49:13.937" v="9"/>
          <ac:picMkLst>
            <pc:docMk/>
            <pc:sldMk cId="3676245138" sldId="441"/>
            <ac:picMk id="7" creationId="{8530390D-5F2B-EAD4-17EC-AB95B14E08D2}"/>
          </ac:picMkLst>
        </pc:picChg>
        <pc:picChg chg="add mod">
          <ac:chgData name="Leonie Smith" userId="fed1330f33f5650e" providerId="LiveId" clId="{D51DB309-4DB2-471B-A10B-08D7FF004487}" dt="2022-06-17T06:49:25.601" v="10"/>
          <ac:picMkLst>
            <pc:docMk/>
            <pc:sldMk cId="3676245138" sldId="441"/>
            <ac:picMk id="8" creationId="{DD331749-35E3-3BCB-FF1C-DF9897F3A1B6}"/>
          </ac:picMkLst>
        </pc:picChg>
      </pc:sldChg>
      <pc:sldChg chg="addSp modSp mod">
        <pc:chgData name="Leonie Smith" userId="fed1330f33f5650e" providerId="LiveId" clId="{D51DB309-4DB2-471B-A10B-08D7FF004487}" dt="2022-07-04T05:05:43.592" v="73" actId="20577"/>
        <pc:sldMkLst>
          <pc:docMk/>
          <pc:sldMk cId="2180228365" sldId="442"/>
        </pc:sldMkLst>
        <pc:spChg chg="add mod">
          <ac:chgData name="Leonie Smith" userId="fed1330f33f5650e" providerId="LiveId" clId="{D51DB309-4DB2-471B-A10B-08D7FF004487}" dt="2022-07-04T05:05:43.592" v="73" actId="20577"/>
          <ac:spMkLst>
            <pc:docMk/>
            <pc:sldMk cId="2180228365" sldId="442"/>
            <ac:spMk id="7" creationId="{F0DDCDF8-FD5D-1196-C1C6-397BB9B37E75}"/>
          </ac:spMkLst>
        </pc:spChg>
      </pc:sldChg>
      <pc:sldChg chg="addSp delSp modSp modTransition modAnim">
        <pc:chgData name="Leonie Smith" userId="fed1330f33f5650e" providerId="LiveId" clId="{D51DB309-4DB2-471B-A10B-08D7FF004487}" dt="2022-06-17T06:51:36.419" v="17"/>
        <pc:sldMkLst>
          <pc:docMk/>
          <pc:sldMk cId="3095902142" sldId="443"/>
        </pc:sldMkLst>
        <pc:picChg chg="add del mod">
          <ac:chgData name="Leonie Smith" userId="fed1330f33f5650e" providerId="LiveId" clId="{D51DB309-4DB2-471B-A10B-08D7FF004487}" dt="2022-06-17T06:50:19.615" v="12"/>
          <ac:picMkLst>
            <pc:docMk/>
            <pc:sldMk cId="3095902142" sldId="443"/>
            <ac:picMk id="2" creationId="{DE4A185A-8480-BBBC-7D3A-45278B6B329D}"/>
          </ac:picMkLst>
        </pc:picChg>
        <pc:picChg chg="add del mod">
          <ac:chgData name="Leonie Smith" userId="fed1330f33f5650e" providerId="LiveId" clId="{D51DB309-4DB2-471B-A10B-08D7FF004487}" dt="2022-06-17T06:51:07.220" v="14"/>
          <ac:picMkLst>
            <pc:docMk/>
            <pc:sldMk cId="3095902142" sldId="443"/>
            <ac:picMk id="3" creationId="{5F3348FA-2642-8EA4-C237-5A9E6160A95B}"/>
          </ac:picMkLst>
        </pc:picChg>
        <pc:picChg chg="add del mod">
          <ac:chgData name="Leonie Smith" userId="fed1330f33f5650e" providerId="LiveId" clId="{D51DB309-4DB2-471B-A10B-08D7FF004487}" dt="2022-06-17T06:51:22.997" v="16"/>
          <ac:picMkLst>
            <pc:docMk/>
            <pc:sldMk cId="3095902142" sldId="443"/>
            <ac:picMk id="5" creationId="{F6E36791-C8CD-ABBD-E010-5E6047090A68}"/>
          </ac:picMkLst>
        </pc:picChg>
        <pc:picChg chg="add mod">
          <ac:chgData name="Leonie Smith" userId="fed1330f33f5650e" providerId="LiveId" clId="{D51DB309-4DB2-471B-A10B-08D7FF004487}" dt="2022-06-17T06:51:36.419" v="17"/>
          <ac:picMkLst>
            <pc:docMk/>
            <pc:sldMk cId="3095902142" sldId="443"/>
            <ac:picMk id="7" creationId="{8E27437E-0297-6690-C178-006AD1315DD2}"/>
          </ac:picMkLst>
        </pc:picChg>
      </pc:sldChg>
      <pc:sldChg chg="addSp delSp modSp mod">
        <pc:chgData name="Leonie Smith" userId="fed1330f33f5650e" providerId="LiveId" clId="{D51DB309-4DB2-471B-A10B-08D7FF004487}" dt="2022-07-04T05:05:49.385" v="74" actId="20577"/>
        <pc:sldMkLst>
          <pc:docMk/>
          <pc:sldMk cId="1718612039" sldId="444"/>
        </pc:sldMkLst>
        <pc:spChg chg="add del mod">
          <ac:chgData name="Leonie Smith" userId="fed1330f33f5650e" providerId="LiveId" clId="{D51DB309-4DB2-471B-A10B-08D7FF004487}" dt="2022-07-04T05:05:07.664" v="65"/>
          <ac:spMkLst>
            <pc:docMk/>
            <pc:sldMk cId="1718612039" sldId="444"/>
            <ac:spMk id="8" creationId="{B603FD83-E8BD-940A-C36F-44D13748A6A8}"/>
          </ac:spMkLst>
        </pc:spChg>
        <pc:spChg chg="add mod">
          <ac:chgData name="Leonie Smith" userId="fed1330f33f5650e" providerId="LiveId" clId="{D51DB309-4DB2-471B-A10B-08D7FF004487}" dt="2022-07-04T05:05:49.385" v="74" actId="20577"/>
          <ac:spMkLst>
            <pc:docMk/>
            <pc:sldMk cId="1718612039" sldId="444"/>
            <ac:spMk id="9" creationId="{67EB1F97-B5A8-6A68-E8B5-AC16135F8BC5}"/>
          </ac:spMkLst>
        </pc:spChg>
      </pc:sldChg>
      <pc:sldChg chg="addSp modSp">
        <pc:chgData name="Leonie Smith" userId="fed1330f33f5650e" providerId="LiveId" clId="{D51DB309-4DB2-471B-A10B-08D7FF004487}" dt="2022-06-17T06:52:10.280" v="18"/>
        <pc:sldMkLst>
          <pc:docMk/>
          <pc:sldMk cId="2166098122" sldId="445"/>
        </pc:sldMkLst>
        <pc:picChg chg="add mod">
          <ac:chgData name="Leonie Smith" userId="fed1330f33f5650e" providerId="LiveId" clId="{D51DB309-4DB2-471B-A10B-08D7FF004487}" dt="2022-06-17T06:52:10.280" v="18"/>
          <ac:picMkLst>
            <pc:docMk/>
            <pc:sldMk cId="2166098122" sldId="445"/>
            <ac:picMk id="2" creationId="{BC6814EE-15B9-D924-D944-FFBDA82A6F3A}"/>
          </ac:picMkLst>
        </pc:picChg>
      </pc:sldChg>
      <pc:sldChg chg="addSp delSp modSp mod">
        <pc:chgData name="Leonie Smith" userId="fed1330f33f5650e" providerId="LiveId" clId="{D51DB309-4DB2-471B-A10B-08D7FF004487}" dt="2022-07-04T05:05:56.024" v="75" actId="20577"/>
        <pc:sldMkLst>
          <pc:docMk/>
          <pc:sldMk cId="665805102" sldId="446"/>
        </pc:sldMkLst>
        <pc:spChg chg="add del mod">
          <ac:chgData name="Leonie Smith" userId="fed1330f33f5650e" providerId="LiveId" clId="{D51DB309-4DB2-471B-A10B-08D7FF004487}" dt="2022-07-04T05:05:04.931" v="64"/>
          <ac:spMkLst>
            <pc:docMk/>
            <pc:sldMk cId="665805102" sldId="446"/>
            <ac:spMk id="7" creationId="{F3026781-F7E4-E9CC-F157-83552CAD8CCD}"/>
          </ac:spMkLst>
        </pc:spChg>
        <pc:spChg chg="add mod">
          <ac:chgData name="Leonie Smith" userId="fed1330f33f5650e" providerId="LiveId" clId="{D51DB309-4DB2-471B-A10B-08D7FF004487}" dt="2022-07-04T05:05:56.024" v="75" actId="20577"/>
          <ac:spMkLst>
            <pc:docMk/>
            <pc:sldMk cId="665805102" sldId="446"/>
            <ac:spMk id="8" creationId="{55D362CC-007F-9AF8-47FD-8C39FAE55014}"/>
          </ac:spMkLst>
        </pc:spChg>
      </pc:sldChg>
      <pc:sldChg chg="addSp modSp">
        <pc:chgData name="Leonie Smith" userId="fed1330f33f5650e" providerId="LiveId" clId="{D51DB309-4DB2-471B-A10B-08D7FF004487}" dt="2022-06-17T06:52:44.582" v="19"/>
        <pc:sldMkLst>
          <pc:docMk/>
          <pc:sldMk cId="2422728137" sldId="447"/>
        </pc:sldMkLst>
        <pc:picChg chg="add mod">
          <ac:chgData name="Leonie Smith" userId="fed1330f33f5650e" providerId="LiveId" clId="{D51DB309-4DB2-471B-A10B-08D7FF004487}" dt="2022-06-17T06:52:44.582" v="19"/>
          <ac:picMkLst>
            <pc:docMk/>
            <pc:sldMk cId="2422728137" sldId="447"/>
            <ac:picMk id="2" creationId="{1665F18E-A5FB-BA48-3B90-3383D1091E57}"/>
          </ac:picMkLst>
        </pc:picChg>
      </pc:sldChg>
      <pc:sldChg chg="addSp delSp modSp mod">
        <pc:chgData name="Leonie Smith" userId="fed1330f33f5650e" providerId="LiveId" clId="{D51DB309-4DB2-471B-A10B-08D7FF004487}" dt="2022-07-04T05:06:03.758" v="76" actId="20577"/>
        <pc:sldMkLst>
          <pc:docMk/>
          <pc:sldMk cId="843663555" sldId="448"/>
        </pc:sldMkLst>
        <pc:spChg chg="add del mod">
          <ac:chgData name="Leonie Smith" userId="fed1330f33f5650e" providerId="LiveId" clId="{D51DB309-4DB2-471B-A10B-08D7FF004487}" dt="2022-07-04T05:05:02.296" v="63"/>
          <ac:spMkLst>
            <pc:docMk/>
            <pc:sldMk cId="843663555" sldId="448"/>
            <ac:spMk id="7" creationId="{8776AA5E-FE7D-CB87-63DD-FF851EA266DD}"/>
          </ac:spMkLst>
        </pc:spChg>
        <pc:spChg chg="add mod">
          <ac:chgData name="Leonie Smith" userId="fed1330f33f5650e" providerId="LiveId" clId="{D51DB309-4DB2-471B-A10B-08D7FF004487}" dt="2022-07-04T05:06:03.758" v="76" actId="20577"/>
          <ac:spMkLst>
            <pc:docMk/>
            <pc:sldMk cId="843663555" sldId="448"/>
            <ac:spMk id="8" creationId="{854B99ED-9496-86F7-AFF2-E2045948A0B1}"/>
          </ac:spMkLst>
        </pc:spChg>
      </pc:sldChg>
      <pc:sldChg chg="addSp delSp modSp modTransition modAnim">
        <pc:chgData name="Leonie Smith" userId="fed1330f33f5650e" providerId="LiveId" clId="{D51DB309-4DB2-471B-A10B-08D7FF004487}" dt="2022-06-17T06:55:00.772" v="24"/>
        <pc:sldMkLst>
          <pc:docMk/>
          <pc:sldMk cId="4160448636" sldId="449"/>
        </pc:sldMkLst>
        <pc:picChg chg="add del mod">
          <ac:chgData name="Leonie Smith" userId="fed1330f33f5650e" providerId="LiveId" clId="{D51DB309-4DB2-471B-A10B-08D7FF004487}" dt="2022-06-17T06:54:16.826" v="21"/>
          <ac:picMkLst>
            <pc:docMk/>
            <pc:sldMk cId="4160448636" sldId="449"/>
            <ac:picMk id="2" creationId="{221A020F-7238-6E16-D16A-AACAC882CA05}"/>
          </ac:picMkLst>
        </pc:picChg>
        <pc:picChg chg="add del mod">
          <ac:chgData name="Leonie Smith" userId="fed1330f33f5650e" providerId="LiveId" clId="{D51DB309-4DB2-471B-A10B-08D7FF004487}" dt="2022-06-17T06:54:41.329" v="23"/>
          <ac:picMkLst>
            <pc:docMk/>
            <pc:sldMk cId="4160448636" sldId="449"/>
            <ac:picMk id="3" creationId="{C3ED293C-1068-5B2C-27EA-D6602351D8DB}"/>
          </ac:picMkLst>
        </pc:picChg>
        <pc:picChg chg="add mod">
          <ac:chgData name="Leonie Smith" userId="fed1330f33f5650e" providerId="LiveId" clId="{D51DB309-4DB2-471B-A10B-08D7FF004487}" dt="2022-06-17T06:55:00.772" v="24"/>
          <ac:picMkLst>
            <pc:docMk/>
            <pc:sldMk cId="4160448636" sldId="449"/>
            <ac:picMk id="5" creationId="{233B0ADD-ACAD-8D2A-A1E5-71D173958A4F}"/>
          </ac:picMkLst>
        </pc:picChg>
      </pc:sldChg>
      <pc:sldChg chg="addSp delSp modSp mod">
        <pc:chgData name="Leonie Smith" userId="fed1330f33f5650e" providerId="LiveId" clId="{D51DB309-4DB2-471B-A10B-08D7FF004487}" dt="2022-07-04T05:06:11.258" v="77" actId="20577"/>
        <pc:sldMkLst>
          <pc:docMk/>
          <pc:sldMk cId="538051216" sldId="450"/>
        </pc:sldMkLst>
        <pc:spChg chg="add del mod">
          <ac:chgData name="Leonie Smith" userId="fed1330f33f5650e" providerId="LiveId" clId="{D51DB309-4DB2-471B-A10B-08D7FF004487}" dt="2022-07-04T05:05:01.107" v="62"/>
          <ac:spMkLst>
            <pc:docMk/>
            <pc:sldMk cId="538051216" sldId="450"/>
            <ac:spMk id="5" creationId="{4E73A4A1-214B-BC10-7FE1-D2A4634DE6B1}"/>
          </ac:spMkLst>
        </pc:spChg>
        <pc:spChg chg="add mod">
          <ac:chgData name="Leonie Smith" userId="fed1330f33f5650e" providerId="LiveId" clId="{D51DB309-4DB2-471B-A10B-08D7FF004487}" dt="2022-07-04T05:06:11.258" v="77" actId="20577"/>
          <ac:spMkLst>
            <pc:docMk/>
            <pc:sldMk cId="538051216" sldId="450"/>
            <ac:spMk id="7" creationId="{74AF6AD1-5600-4E16-EDEC-447F6A55D7E8}"/>
          </ac:spMkLst>
        </pc:spChg>
      </pc:sldChg>
      <pc:sldChg chg="addSp delSp modSp modTransition modAnim">
        <pc:chgData name="Leonie Smith" userId="fed1330f33f5650e" providerId="LiveId" clId="{D51DB309-4DB2-471B-A10B-08D7FF004487}" dt="2022-06-17T06:56:47.542" v="27"/>
        <pc:sldMkLst>
          <pc:docMk/>
          <pc:sldMk cId="3386340796" sldId="451"/>
        </pc:sldMkLst>
        <pc:picChg chg="add del mod">
          <ac:chgData name="Leonie Smith" userId="fed1330f33f5650e" providerId="LiveId" clId="{D51DB309-4DB2-471B-A10B-08D7FF004487}" dt="2022-06-17T06:56:29.911" v="26"/>
          <ac:picMkLst>
            <pc:docMk/>
            <pc:sldMk cId="3386340796" sldId="451"/>
            <ac:picMk id="2" creationId="{CE5002FA-05F5-DB7C-F8B8-40B9D15DF183}"/>
          </ac:picMkLst>
        </pc:picChg>
        <pc:picChg chg="add mod">
          <ac:chgData name="Leonie Smith" userId="fed1330f33f5650e" providerId="LiveId" clId="{D51DB309-4DB2-471B-A10B-08D7FF004487}" dt="2022-06-17T06:56:47.542" v="27"/>
          <ac:picMkLst>
            <pc:docMk/>
            <pc:sldMk cId="3386340796" sldId="451"/>
            <ac:picMk id="3" creationId="{7E5B68B5-90AB-45F6-D1B8-8243ABC10BBE}"/>
          </ac:picMkLst>
        </pc:picChg>
      </pc:sldChg>
      <pc:sldChg chg="addSp delSp modSp mod">
        <pc:chgData name="Leonie Smith" userId="fed1330f33f5650e" providerId="LiveId" clId="{D51DB309-4DB2-471B-A10B-08D7FF004487}" dt="2022-07-04T05:06:18.547" v="78" actId="20577"/>
        <pc:sldMkLst>
          <pc:docMk/>
          <pc:sldMk cId="4002949039" sldId="452"/>
        </pc:sldMkLst>
        <pc:spChg chg="add del mod">
          <ac:chgData name="Leonie Smith" userId="fed1330f33f5650e" providerId="LiveId" clId="{D51DB309-4DB2-471B-A10B-08D7FF004487}" dt="2022-07-04T05:05:00.044" v="61"/>
          <ac:spMkLst>
            <pc:docMk/>
            <pc:sldMk cId="4002949039" sldId="452"/>
            <ac:spMk id="7" creationId="{24737371-DE12-D3E1-16A6-AF8EC9512285}"/>
          </ac:spMkLst>
        </pc:spChg>
        <pc:spChg chg="add mod">
          <ac:chgData name="Leonie Smith" userId="fed1330f33f5650e" providerId="LiveId" clId="{D51DB309-4DB2-471B-A10B-08D7FF004487}" dt="2022-07-04T05:06:18.547" v="78" actId="20577"/>
          <ac:spMkLst>
            <pc:docMk/>
            <pc:sldMk cId="4002949039" sldId="452"/>
            <ac:spMk id="8" creationId="{17A54E82-EC0A-3C73-63E9-79D887DD934A}"/>
          </ac:spMkLst>
        </pc:spChg>
      </pc:sldChg>
      <pc:sldChg chg="addSp modSp">
        <pc:chgData name="Leonie Smith" userId="fed1330f33f5650e" providerId="LiveId" clId="{D51DB309-4DB2-471B-A10B-08D7FF004487}" dt="2022-06-17T06:58:08.684" v="28"/>
        <pc:sldMkLst>
          <pc:docMk/>
          <pc:sldMk cId="283334129" sldId="453"/>
        </pc:sldMkLst>
        <pc:picChg chg="add mod">
          <ac:chgData name="Leonie Smith" userId="fed1330f33f5650e" providerId="LiveId" clId="{D51DB309-4DB2-471B-A10B-08D7FF004487}" dt="2022-06-17T06:58:08.684" v="28"/>
          <ac:picMkLst>
            <pc:docMk/>
            <pc:sldMk cId="283334129" sldId="453"/>
            <ac:picMk id="2" creationId="{83926FAB-02C8-DCF3-A437-D25ED3EB3D82}"/>
          </ac:picMkLst>
        </pc:picChg>
      </pc:sldChg>
      <pc:sldChg chg="addSp delSp modSp modNotesTx">
        <pc:chgData name="Leonie Smith" userId="fed1330f33f5650e" providerId="LiveId" clId="{D51DB309-4DB2-471B-A10B-08D7FF004487}" dt="2022-07-04T05:03:46.760" v="43"/>
        <pc:sldMkLst>
          <pc:docMk/>
          <pc:sldMk cId="3596600315" sldId="468"/>
        </pc:sldMkLst>
        <pc:spChg chg="add del mod">
          <ac:chgData name="Leonie Smith" userId="fed1330f33f5650e" providerId="LiveId" clId="{D51DB309-4DB2-471B-A10B-08D7FF004487}" dt="2022-07-04T05:03:46.760" v="43"/>
          <ac:spMkLst>
            <pc:docMk/>
            <pc:sldMk cId="3596600315" sldId="468"/>
            <ac:spMk id="5" creationId="{46F64EF5-5A1C-DD42-324D-3E360CC4C5BB}"/>
          </ac:spMkLst>
        </pc:spChg>
        <pc:picChg chg="add mod">
          <ac:chgData name="Leonie Smith" userId="fed1330f33f5650e" providerId="LiveId" clId="{D51DB309-4DB2-471B-A10B-08D7FF004487}" dt="2022-06-17T06:45:37.392" v="0"/>
          <ac:picMkLst>
            <pc:docMk/>
            <pc:sldMk cId="3596600315" sldId="468"/>
            <ac:picMk id="4" creationId="{DC9FE7F6-59A2-A177-081F-7C79FE4AD44D}"/>
          </ac:picMkLst>
        </pc:picChg>
      </pc:sldChg>
      <pc:sldChg chg="addSp delSp modSp mod">
        <pc:chgData name="Leonie Smith" userId="fed1330f33f5650e" providerId="LiveId" clId="{D51DB309-4DB2-471B-A10B-08D7FF004487}" dt="2022-07-04T05:06:24.232" v="79" actId="20577"/>
        <pc:sldMkLst>
          <pc:docMk/>
          <pc:sldMk cId="4031055109" sldId="469"/>
        </pc:sldMkLst>
        <pc:spChg chg="add del mod">
          <ac:chgData name="Leonie Smith" userId="fed1330f33f5650e" providerId="LiveId" clId="{D51DB309-4DB2-471B-A10B-08D7FF004487}" dt="2022-07-04T05:04:58.925" v="60"/>
          <ac:spMkLst>
            <pc:docMk/>
            <pc:sldMk cId="4031055109" sldId="469"/>
            <ac:spMk id="5" creationId="{BF2B735C-EF54-578C-012F-F4E89E18816E}"/>
          </ac:spMkLst>
        </pc:spChg>
        <pc:spChg chg="add mod">
          <ac:chgData name="Leonie Smith" userId="fed1330f33f5650e" providerId="LiveId" clId="{D51DB309-4DB2-471B-A10B-08D7FF004487}" dt="2022-07-04T05:06:24.232" v="79" actId="20577"/>
          <ac:spMkLst>
            <pc:docMk/>
            <pc:sldMk cId="4031055109" sldId="469"/>
            <ac:spMk id="7" creationId="{3B59CA61-1139-2A33-08BD-4D8A42A9CE28}"/>
          </ac:spMkLst>
        </pc:spChg>
      </pc:sldChg>
    </pc:docChg>
  </pc:docChgLst>
  <pc:docChgLst>
    <pc:chgData name="Leonie Smith" userId="fed1330f33f5650e" providerId="LiveId" clId="{97E04C94-DFB1-47F3-A290-405078F4C5AC}"/>
    <pc:docChg chg="modSld">
      <pc:chgData name="Leonie Smith" userId="fed1330f33f5650e" providerId="LiveId" clId="{97E04C94-DFB1-47F3-A290-405078F4C5AC}" dt="2023-12-06T02:25:40.651" v="39" actId="20577"/>
      <pc:docMkLst>
        <pc:docMk/>
      </pc:docMkLst>
      <pc:sldChg chg="addSp delSp modSp mod modTransition modAnim">
        <pc:chgData name="Leonie Smith" userId="fed1330f33f5650e" providerId="LiveId" clId="{97E04C94-DFB1-47F3-A290-405078F4C5AC}" dt="2023-12-01T07:50:42.233" v="5"/>
        <pc:sldMkLst>
          <pc:docMk/>
          <pc:sldMk cId="3759221820" sldId="439"/>
        </pc:sldMkLst>
        <pc:picChg chg="del">
          <ac:chgData name="Leonie Smith" userId="fed1330f33f5650e" providerId="LiveId" clId="{97E04C94-DFB1-47F3-A290-405078F4C5AC}" dt="2023-12-01T07:50:35.567" v="4"/>
          <ac:picMkLst>
            <pc:docMk/>
            <pc:sldMk cId="3759221820" sldId="439"/>
            <ac:picMk id="2" creationId="{ADA43BF6-CE7D-5E30-8FC3-F8DCFDC13995}"/>
          </ac:picMkLst>
        </pc:picChg>
        <pc:picChg chg="add del mod">
          <ac:chgData name="Leonie Smith" userId="fed1330f33f5650e" providerId="LiveId" clId="{97E04C94-DFB1-47F3-A290-405078F4C5AC}" dt="2023-12-01T07:50:42.233" v="5"/>
          <ac:picMkLst>
            <pc:docMk/>
            <pc:sldMk cId="3759221820" sldId="439"/>
            <ac:picMk id="5" creationId="{C2BFF79B-518F-7D9F-A4C3-AAEE3BCD1159}"/>
          </ac:picMkLst>
        </pc:picChg>
        <pc:picChg chg="add mod">
          <ac:chgData name="Leonie Smith" userId="fed1330f33f5650e" providerId="LiveId" clId="{97E04C94-DFB1-47F3-A290-405078F4C5AC}" dt="2023-12-01T07:50:42.233" v="5"/>
          <ac:picMkLst>
            <pc:docMk/>
            <pc:sldMk cId="3759221820" sldId="439"/>
            <ac:picMk id="7" creationId="{57D2834B-A745-864B-B83F-DB08EA06063D}"/>
          </ac:picMkLst>
        </pc:picChg>
      </pc:sldChg>
      <pc:sldChg chg="addSp delSp modSp mod modTransition modAnim">
        <pc:chgData name="Leonie Smith" userId="fed1330f33f5650e" providerId="LiveId" clId="{97E04C94-DFB1-47F3-A290-405078F4C5AC}" dt="2023-12-01T07:51:20.528" v="11"/>
        <pc:sldMkLst>
          <pc:docMk/>
          <pc:sldMk cId="3676245138" sldId="441"/>
        </pc:sldMkLst>
        <pc:picChg chg="add del mod">
          <ac:chgData name="Leonie Smith" userId="fed1330f33f5650e" providerId="LiveId" clId="{97E04C94-DFB1-47F3-A290-405078F4C5AC}" dt="2023-12-01T07:51:04.392" v="8"/>
          <ac:picMkLst>
            <pc:docMk/>
            <pc:sldMk cId="3676245138" sldId="441"/>
            <ac:picMk id="3" creationId="{BB79F000-DAF5-25D3-D0D5-BED42F4979C9}"/>
          </ac:picMkLst>
        </pc:picChg>
        <pc:picChg chg="add del mod">
          <ac:chgData name="Leonie Smith" userId="fed1330f33f5650e" providerId="LiveId" clId="{97E04C94-DFB1-47F3-A290-405078F4C5AC}" dt="2023-12-01T07:51:07.415" v="10"/>
          <ac:picMkLst>
            <pc:docMk/>
            <pc:sldMk cId="3676245138" sldId="441"/>
            <ac:picMk id="5" creationId="{0C019DB7-01BD-41B7-1FDB-D3740F9CC502}"/>
          </ac:picMkLst>
        </pc:picChg>
        <pc:picChg chg="del">
          <ac:chgData name="Leonie Smith" userId="fed1330f33f5650e" providerId="LiveId" clId="{97E04C94-DFB1-47F3-A290-405078F4C5AC}" dt="2023-12-01T07:50:49.845" v="7"/>
          <ac:picMkLst>
            <pc:docMk/>
            <pc:sldMk cId="3676245138" sldId="441"/>
            <ac:picMk id="8" creationId="{DD331749-35E3-3BCB-FF1C-DF9897F3A1B6}"/>
          </ac:picMkLst>
        </pc:picChg>
        <pc:picChg chg="add del mod ord">
          <ac:chgData name="Leonie Smith" userId="fed1330f33f5650e" providerId="LiveId" clId="{97E04C94-DFB1-47F3-A290-405078F4C5AC}" dt="2023-12-01T07:51:20.528" v="11"/>
          <ac:picMkLst>
            <pc:docMk/>
            <pc:sldMk cId="3676245138" sldId="441"/>
            <ac:picMk id="10" creationId="{F544F85D-26E5-640B-6265-3CB6887B5279}"/>
          </ac:picMkLst>
        </pc:picChg>
        <pc:picChg chg="add mod">
          <ac:chgData name="Leonie Smith" userId="fed1330f33f5650e" providerId="LiveId" clId="{97E04C94-DFB1-47F3-A290-405078F4C5AC}" dt="2023-12-01T07:51:20.528" v="11"/>
          <ac:picMkLst>
            <pc:docMk/>
            <pc:sldMk cId="3676245138" sldId="441"/>
            <ac:picMk id="11" creationId="{0C01F755-FD4F-0871-CEEA-CDF1DC862B3C}"/>
          </ac:picMkLst>
        </pc:picChg>
      </pc:sldChg>
      <pc:sldChg chg="addSp delSp modSp mod modTransition modAnim">
        <pc:chgData name="Leonie Smith" userId="fed1330f33f5650e" providerId="LiveId" clId="{97E04C94-DFB1-47F3-A290-405078F4C5AC}" dt="2023-12-01T07:51:42.992" v="14"/>
        <pc:sldMkLst>
          <pc:docMk/>
          <pc:sldMk cId="3095902142" sldId="443"/>
        </pc:sldMkLst>
        <pc:picChg chg="add del mod">
          <ac:chgData name="Leonie Smith" userId="fed1330f33f5650e" providerId="LiveId" clId="{97E04C94-DFB1-47F3-A290-405078F4C5AC}" dt="2023-12-01T07:51:42.992" v="14"/>
          <ac:picMkLst>
            <pc:docMk/>
            <pc:sldMk cId="3095902142" sldId="443"/>
            <ac:picMk id="3" creationId="{2B5369E4-B704-B496-B7D8-7C19E2478E42}"/>
          </ac:picMkLst>
        </pc:picChg>
        <pc:picChg chg="add mod">
          <ac:chgData name="Leonie Smith" userId="fed1330f33f5650e" providerId="LiveId" clId="{97E04C94-DFB1-47F3-A290-405078F4C5AC}" dt="2023-12-01T07:51:42.992" v="14"/>
          <ac:picMkLst>
            <pc:docMk/>
            <pc:sldMk cId="3095902142" sldId="443"/>
            <ac:picMk id="5" creationId="{439290AA-FD03-8055-6C65-B1737450A29A}"/>
          </ac:picMkLst>
        </pc:picChg>
        <pc:picChg chg="del">
          <ac:chgData name="Leonie Smith" userId="fed1330f33f5650e" providerId="LiveId" clId="{97E04C94-DFB1-47F3-A290-405078F4C5AC}" dt="2023-12-01T07:51:28.362" v="13"/>
          <ac:picMkLst>
            <pc:docMk/>
            <pc:sldMk cId="3095902142" sldId="443"/>
            <ac:picMk id="7" creationId="{8E27437E-0297-6690-C178-006AD1315DD2}"/>
          </ac:picMkLst>
        </pc:picChg>
      </pc:sldChg>
      <pc:sldChg chg="addSp delSp modSp mod modTransition modAnim">
        <pc:chgData name="Leonie Smith" userId="fed1330f33f5650e" providerId="LiveId" clId="{97E04C94-DFB1-47F3-A290-405078F4C5AC}" dt="2023-12-01T07:51:59.871" v="17"/>
        <pc:sldMkLst>
          <pc:docMk/>
          <pc:sldMk cId="2166098122" sldId="445"/>
        </pc:sldMkLst>
        <pc:picChg chg="del">
          <ac:chgData name="Leonie Smith" userId="fed1330f33f5650e" providerId="LiveId" clId="{97E04C94-DFB1-47F3-A290-405078F4C5AC}" dt="2023-12-01T07:51:50.233" v="16"/>
          <ac:picMkLst>
            <pc:docMk/>
            <pc:sldMk cId="2166098122" sldId="445"/>
            <ac:picMk id="2" creationId="{BC6814EE-15B9-D924-D944-FFBDA82A6F3A}"/>
          </ac:picMkLst>
        </pc:picChg>
        <pc:picChg chg="add del mod">
          <ac:chgData name="Leonie Smith" userId="fed1330f33f5650e" providerId="LiveId" clId="{97E04C94-DFB1-47F3-A290-405078F4C5AC}" dt="2023-12-01T07:51:59.871" v="17"/>
          <ac:picMkLst>
            <pc:docMk/>
            <pc:sldMk cId="2166098122" sldId="445"/>
            <ac:picMk id="5" creationId="{0C5ADEAF-017B-D01A-EF6B-80EDCD24CFF6}"/>
          </ac:picMkLst>
        </pc:picChg>
        <pc:picChg chg="add mod">
          <ac:chgData name="Leonie Smith" userId="fed1330f33f5650e" providerId="LiveId" clId="{97E04C94-DFB1-47F3-A290-405078F4C5AC}" dt="2023-12-01T07:51:59.871" v="17"/>
          <ac:picMkLst>
            <pc:docMk/>
            <pc:sldMk cId="2166098122" sldId="445"/>
            <ac:picMk id="7" creationId="{911C0BCC-15C3-C911-BF29-27E34823B167}"/>
          </ac:picMkLst>
        </pc:picChg>
      </pc:sldChg>
      <pc:sldChg chg="addSp delSp modSp mod modTransition modAnim">
        <pc:chgData name="Leonie Smith" userId="fed1330f33f5650e" providerId="LiveId" clId="{97E04C94-DFB1-47F3-A290-405078F4C5AC}" dt="2023-12-01T07:52:16.633" v="20"/>
        <pc:sldMkLst>
          <pc:docMk/>
          <pc:sldMk cId="2422728137" sldId="447"/>
        </pc:sldMkLst>
        <pc:picChg chg="del">
          <ac:chgData name="Leonie Smith" userId="fed1330f33f5650e" providerId="LiveId" clId="{97E04C94-DFB1-47F3-A290-405078F4C5AC}" dt="2023-12-01T07:52:07.320" v="19"/>
          <ac:picMkLst>
            <pc:docMk/>
            <pc:sldMk cId="2422728137" sldId="447"/>
            <ac:picMk id="2" creationId="{1665F18E-A5FB-BA48-3B90-3383D1091E57}"/>
          </ac:picMkLst>
        </pc:picChg>
        <pc:picChg chg="add del mod">
          <ac:chgData name="Leonie Smith" userId="fed1330f33f5650e" providerId="LiveId" clId="{97E04C94-DFB1-47F3-A290-405078F4C5AC}" dt="2023-12-01T07:52:16.633" v="20"/>
          <ac:picMkLst>
            <pc:docMk/>
            <pc:sldMk cId="2422728137" sldId="447"/>
            <ac:picMk id="5" creationId="{433239EE-BC31-0BC3-5D65-97BB8A474101}"/>
          </ac:picMkLst>
        </pc:picChg>
        <pc:picChg chg="add mod">
          <ac:chgData name="Leonie Smith" userId="fed1330f33f5650e" providerId="LiveId" clId="{97E04C94-DFB1-47F3-A290-405078F4C5AC}" dt="2023-12-01T07:52:16.633" v="20"/>
          <ac:picMkLst>
            <pc:docMk/>
            <pc:sldMk cId="2422728137" sldId="447"/>
            <ac:picMk id="7" creationId="{8E747812-7D30-CD05-DF70-87CD7415FE82}"/>
          </ac:picMkLst>
        </pc:picChg>
      </pc:sldChg>
      <pc:sldChg chg="addSp delSp modSp mod modTransition modAnim">
        <pc:chgData name="Leonie Smith" userId="fed1330f33f5650e" providerId="LiveId" clId="{97E04C94-DFB1-47F3-A290-405078F4C5AC}" dt="2023-12-01T07:52:42.075" v="23"/>
        <pc:sldMkLst>
          <pc:docMk/>
          <pc:sldMk cId="4160448636" sldId="449"/>
        </pc:sldMkLst>
        <pc:picChg chg="add del mod">
          <ac:chgData name="Leonie Smith" userId="fed1330f33f5650e" providerId="LiveId" clId="{97E04C94-DFB1-47F3-A290-405078F4C5AC}" dt="2023-12-01T07:52:42.075" v="23"/>
          <ac:picMkLst>
            <pc:docMk/>
            <pc:sldMk cId="4160448636" sldId="449"/>
            <ac:picMk id="3" creationId="{DF59A987-E1CF-3C85-F6C8-064C3D8DF20E}"/>
          </ac:picMkLst>
        </pc:picChg>
        <pc:picChg chg="del">
          <ac:chgData name="Leonie Smith" userId="fed1330f33f5650e" providerId="LiveId" clId="{97E04C94-DFB1-47F3-A290-405078F4C5AC}" dt="2023-12-01T07:52:23.932" v="22"/>
          <ac:picMkLst>
            <pc:docMk/>
            <pc:sldMk cId="4160448636" sldId="449"/>
            <ac:picMk id="5" creationId="{233B0ADD-ACAD-8D2A-A1E5-71D173958A4F}"/>
          </ac:picMkLst>
        </pc:picChg>
        <pc:picChg chg="add mod">
          <ac:chgData name="Leonie Smith" userId="fed1330f33f5650e" providerId="LiveId" clId="{97E04C94-DFB1-47F3-A290-405078F4C5AC}" dt="2023-12-01T07:52:42.075" v="23"/>
          <ac:picMkLst>
            <pc:docMk/>
            <pc:sldMk cId="4160448636" sldId="449"/>
            <ac:picMk id="7" creationId="{D2AF433C-B351-A116-3CA8-5233E24A0B5E}"/>
          </ac:picMkLst>
        </pc:picChg>
      </pc:sldChg>
      <pc:sldChg chg="addSp delSp modSp mod modTransition modAnim">
        <pc:chgData name="Leonie Smith" userId="fed1330f33f5650e" providerId="LiveId" clId="{97E04C94-DFB1-47F3-A290-405078F4C5AC}" dt="2023-12-01T07:53:05.844" v="26"/>
        <pc:sldMkLst>
          <pc:docMk/>
          <pc:sldMk cId="3386340796" sldId="451"/>
        </pc:sldMkLst>
        <pc:picChg chg="del">
          <ac:chgData name="Leonie Smith" userId="fed1330f33f5650e" providerId="LiveId" clId="{97E04C94-DFB1-47F3-A290-405078F4C5AC}" dt="2023-12-01T07:52:49.237" v="25"/>
          <ac:picMkLst>
            <pc:docMk/>
            <pc:sldMk cId="3386340796" sldId="451"/>
            <ac:picMk id="3" creationId="{7E5B68B5-90AB-45F6-D1B8-8243ABC10BBE}"/>
          </ac:picMkLst>
        </pc:picChg>
        <pc:picChg chg="add del mod">
          <ac:chgData name="Leonie Smith" userId="fed1330f33f5650e" providerId="LiveId" clId="{97E04C94-DFB1-47F3-A290-405078F4C5AC}" dt="2023-12-01T07:53:05.844" v="26"/>
          <ac:picMkLst>
            <pc:docMk/>
            <pc:sldMk cId="3386340796" sldId="451"/>
            <ac:picMk id="5" creationId="{AAFAEBEB-91F6-96F2-1016-5C8E8F43C9B3}"/>
          </ac:picMkLst>
        </pc:picChg>
        <pc:picChg chg="add mod">
          <ac:chgData name="Leonie Smith" userId="fed1330f33f5650e" providerId="LiveId" clId="{97E04C94-DFB1-47F3-A290-405078F4C5AC}" dt="2023-12-01T07:53:05.844" v="26"/>
          <ac:picMkLst>
            <pc:docMk/>
            <pc:sldMk cId="3386340796" sldId="451"/>
            <ac:picMk id="7" creationId="{C8D59E00-DE0F-7339-228A-69B7F71A67E9}"/>
          </ac:picMkLst>
        </pc:picChg>
      </pc:sldChg>
      <pc:sldChg chg="addSp delSp modSp mod modTransition modAnim">
        <pc:chgData name="Leonie Smith" userId="fed1330f33f5650e" providerId="LiveId" clId="{97E04C94-DFB1-47F3-A290-405078F4C5AC}" dt="2023-12-01T07:53:26.254" v="29"/>
        <pc:sldMkLst>
          <pc:docMk/>
          <pc:sldMk cId="283334129" sldId="453"/>
        </pc:sldMkLst>
        <pc:picChg chg="del">
          <ac:chgData name="Leonie Smith" userId="fed1330f33f5650e" providerId="LiveId" clId="{97E04C94-DFB1-47F3-A290-405078F4C5AC}" dt="2023-12-01T07:53:14.418" v="28"/>
          <ac:picMkLst>
            <pc:docMk/>
            <pc:sldMk cId="283334129" sldId="453"/>
            <ac:picMk id="2" creationId="{83926FAB-02C8-DCF3-A437-D25ED3EB3D82}"/>
          </ac:picMkLst>
        </pc:picChg>
        <pc:picChg chg="add del mod">
          <ac:chgData name="Leonie Smith" userId="fed1330f33f5650e" providerId="LiveId" clId="{97E04C94-DFB1-47F3-A290-405078F4C5AC}" dt="2023-12-01T07:53:26.254" v="29"/>
          <ac:picMkLst>
            <pc:docMk/>
            <pc:sldMk cId="283334129" sldId="453"/>
            <ac:picMk id="5" creationId="{5CA984C0-555F-A62E-CB92-3595BBEE33AB}"/>
          </ac:picMkLst>
        </pc:picChg>
        <pc:picChg chg="add mod">
          <ac:chgData name="Leonie Smith" userId="fed1330f33f5650e" providerId="LiveId" clId="{97E04C94-DFB1-47F3-A290-405078F4C5AC}" dt="2023-12-01T07:53:26.254" v="29"/>
          <ac:picMkLst>
            <pc:docMk/>
            <pc:sldMk cId="283334129" sldId="453"/>
            <ac:picMk id="7" creationId="{5CEB6BF3-F873-9DF0-38D5-9B02734C50D7}"/>
          </ac:picMkLst>
        </pc:picChg>
      </pc:sldChg>
      <pc:sldChg chg="addSp delSp modSp mod modTransition modAnim modNotesTx">
        <pc:chgData name="Leonie Smith" userId="fed1330f33f5650e" providerId="LiveId" clId="{97E04C94-DFB1-47F3-A290-405078F4C5AC}" dt="2023-12-06T02:25:40.651" v="39" actId="20577"/>
        <pc:sldMkLst>
          <pc:docMk/>
          <pc:sldMk cId="3596600315" sldId="468"/>
        </pc:sldMkLst>
        <pc:picChg chg="del">
          <ac:chgData name="Leonie Smith" userId="fed1330f33f5650e" providerId="LiveId" clId="{97E04C94-DFB1-47F3-A290-405078F4C5AC}" dt="2023-12-01T07:50:20.683" v="1"/>
          <ac:picMkLst>
            <pc:docMk/>
            <pc:sldMk cId="3596600315" sldId="468"/>
            <ac:picMk id="4" creationId="{DC9FE7F6-59A2-A177-081F-7C79FE4AD44D}"/>
          </ac:picMkLst>
        </pc:picChg>
        <pc:picChg chg="add del mod">
          <ac:chgData name="Leonie Smith" userId="fed1330f33f5650e" providerId="LiveId" clId="{97E04C94-DFB1-47F3-A290-405078F4C5AC}" dt="2023-12-01T07:50:27.305" v="2"/>
          <ac:picMkLst>
            <pc:docMk/>
            <pc:sldMk cId="3596600315" sldId="468"/>
            <ac:picMk id="6" creationId="{8D944E61-0AA9-F54C-DB1B-EC1ECA71FCD2}"/>
          </ac:picMkLst>
        </pc:picChg>
        <pc:picChg chg="add mod">
          <ac:chgData name="Leonie Smith" userId="fed1330f33f5650e" providerId="LiveId" clId="{97E04C94-DFB1-47F3-A290-405078F4C5AC}" dt="2023-12-01T07:50:27.305" v="2"/>
          <ac:picMkLst>
            <pc:docMk/>
            <pc:sldMk cId="3596600315" sldId="468"/>
            <ac:picMk id="7" creationId="{9A945188-5AEA-1D9C-BF7B-9717DD5A8EA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2024/07/16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Checked Kham</a:t>
            </a:r>
          </a:p>
          <a:p>
            <a:pPr algn="l"/>
            <a:r>
              <a:rPr lang="en-IN" sz="1200" b="1" i="0" u="none" strike="noStrike" baseline="0" dirty="0">
                <a:latin typeface="TimesNewRomanPS-BoldMT"/>
              </a:rPr>
              <a:t>22 Elisha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Elisha crosses the Jordan - 2 Kings 2:13-18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Purifies water in Jericho - 2:19-22 (Center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“Go up Baldhead” - 2:23-25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Purifies stew and multiplies loaves - 4:38-44 (Right Bottom)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5. Naaman &amp; Gehazi - 5:1-27 (</a:t>
            </a:r>
            <a:r>
              <a:rPr lang="en-IN" sz="1200" b="0" i="0" u="none" strike="noStrike" baseline="0" dirty="0" err="1">
                <a:latin typeface="TimesNewRomanPSMT"/>
              </a:rPr>
              <a:t>Center</a:t>
            </a:r>
            <a:r>
              <a:rPr lang="en-IN" sz="1200" b="0" i="0" u="none" strike="noStrike" baseline="0" dirty="0">
                <a:latin typeface="TimesNewRomanPSMT"/>
              </a:rPr>
              <a:t>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Floating axe head - 6:1-7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Army of God - 6:8-23 (Center)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17842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2024/07/16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2024/07/16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2024/07/16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2024/07/16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2024/07/16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2024/07/16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2024/07/16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A97B-337D-5025-BDE7-F98E4188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22-4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9A945188-5AEA-1D9C-BF7B-9717DD5A8E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327C02-D3C3-C9C4-4323-CF7CC85E9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660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1"/>
    </mc:Choice>
    <mc:Fallback xmlns="">
      <p:transition spd="slow" advTm="3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9A6BF7-BDB6-85C6-43C6-17B593EB5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0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D362CC-007F-9AF8-47FD-8C39FAE55014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 ་གཉིས་པ།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6:3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805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4So Elisha went with them, and when they came to the Jordan, they began to cut down some trees.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8000" dirty="0">
                <a:solidFill>
                  <a:srgbClr val="121212"/>
                </a:solidFill>
                <a:latin typeface="ArialMT"/>
              </a:rPr>
              <a:t>4ཁོང་དེ་དག་དང་ལྷན་དུ་ཕྱིན་ཏེ་ཡོར་དན་གཙང་པོར་སླེབས་ནས་སྡོང་པོ་བཅད། </a:t>
            </a:r>
            <a:endParaRPr lang="en-ZA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E747812-7D30-CD05-DF70-87CD7415FE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227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8"/>
    </mc:Choice>
    <mc:Fallback xmlns="">
      <p:transition spd="slow" advTm="5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B887CF-2F4C-1D6C-B7D4-5CCC4EA592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6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4B99ED-9496-86F7-AFF2-E2045948A0B1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 ་གཉིས་པ།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6:4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63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5As one of them was cutting down a tree, the iron axe head fell into the water. “Oh, my master,” he cried out, “it was borrowed!”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121212"/>
                </a:solidFill>
                <a:latin typeface="ArialMT"/>
              </a:rPr>
              <a:t>5སློབ་བུ་ཞིག་གིས་གདུང་མ་གཅོད་སྐབས་སྟ་རེའི་མགོ་ཆུའི་ནང་དུ་ལྷུང་ཞིང་། དེས་སྐད་ཆེན་པོས་ཀྱེ་ཧུད་ང་ཡི་བདག་པོ། སྟ་རེ་དེ་ནི་གཡར་མ་ཡིན་ཞེས་འུར་བརྒྱབ་པས། </a:t>
            </a:r>
            <a:endParaRPr lang="en-ZA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D2AF433C-B351-A116-3CA8-5233E24A0B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6044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81"/>
    </mc:Choice>
    <mc:Fallback xmlns="">
      <p:transition spd="slow" advTm="14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94226F-C53B-4478-7278-133A6389B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705149"/>
            <a:ext cx="14875727" cy="85631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AF6AD1-5600-4E16-EDEC-447F6A55D7E8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 ་གཉིས་པ།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6:5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051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6“Where did it fall?” asked the man of God.</a:t>
            </a:r>
          </a:p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And when he showed him the place, the man of God cut a stick, threw it there, and made the iron float.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121212"/>
                </a:solidFill>
                <a:latin typeface="ArialMT"/>
              </a:rPr>
              <a:t>6དཀོན་མཆོག་གི་སྐྱེས་བུ་ཡིས་གང་དུ་ལྷུང་ངམ་ཞེས་དྲིས་པ་ན། སློབ་བུ་དེས་སྟ་རེའི་མགོ་ལྷུང་སའི་གནས་དེ་བསྟན་ཅིང་། ཨེ་ལི་ཤཱས་ཤིང་ཕྲན་ཞིག་བཅད་ནས་དེའི་ནང་དུ་བསྐྱུར་མ་ཐག་སྟ་རེའི་མགོ་ཆུ་ཁར་གཡེང་པ་རེད། </a:t>
            </a:r>
            <a:endParaRPr lang="en-ZA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C8D59E00-DE0F-7339-228A-69B7F71A67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8634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97"/>
    </mc:Choice>
    <mc:Fallback xmlns="">
      <p:transition spd="slow" advTm="13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E760C0-9BB2-08A3-AE45-E6D8E9414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9" r="2517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A54E82-EC0A-3C73-63E9-79D887DD934A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 ་གཉིས་པ།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6:6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49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7“Lift it out,” he said, and the man reached out his hand and took it.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>
                <a:solidFill>
                  <a:srgbClr val="121212"/>
                </a:solidFill>
                <a:latin typeface="ArialMT"/>
              </a:rPr>
              <a:t>7ཨེ་ལི་ཤཱས་ཁྱོད་རང་གིས་ཡར་ལོངས་ཤིག་ཅེས་གསུངས་པས། མི་དེས་ལག་པ་བརྐྱངས་ནས་སྟ་རེའི་མགོ་ཡར་བླངས་སོ། །</a:t>
            </a:r>
            <a:endParaRPr lang="en-ZA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5CEB6BF3-F873-9DF0-38D5-9B02734C50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333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13"/>
    </mc:Choice>
    <mc:Fallback xmlns="">
      <p:transition spd="slow" advTm="8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C9BEDB-357E-F4C8-27B0-C00B3F7D8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4530"/>
            <a:ext cx="12192000" cy="72125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59CA61-1139-2A33-08BD-4D8A42A9CE28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 ་གཉིས་པ</a:t>
            </a:r>
            <a:r>
              <a:rPr lang="bo-CN" sz="3200" b="1" cap="all">
                <a:solidFill>
                  <a:schemeClr val="bg1"/>
                </a:solidFill>
                <a:latin typeface="ArialMT"/>
              </a:rPr>
              <a:t>། </a:t>
            </a:r>
            <a:r>
              <a:rPr lang="en-IN" sz="3200" b="1" cap="all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6:7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055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C9BEDB-357E-F4C8-27B0-C00B3F7D8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4530"/>
            <a:ext cx="12192000" cy="72125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36C9D6-07D3-2FC7-7BD9-A7AD09DD7FF8}"/>
              </a:ext>
            </a:extLst>
          </p:cNvPr>
          <p:cNvSpPr txBox="1"/>
          <p:nvPr/>
        </p:nvSpPr>
        <p:spPr>
          <a:xfrm>
            <a:off x="5641137" y="1807633"/>
            <a:ext cx="6550862" cy="38142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cap="all" dirty="0">
                <a:solidFill>
                  <a:schemeClr val="bg1"/>
                </a:solidFill>
                <a:latin typeface="ArialMT"/>
              </a:rPr>
              <a:t>རྒྱལ་རབས་གཉིས་པ། 6</a:t>
            </a:r>
          </a:p>
          <a:p>
            <a:r>
              <a:rPr lang="bo-CN" sz="8000" b="1" dirty="0">
                <a:solidFill>
                  <a:schemeClr val="bg1"/>
                </a:solidFill>
                <a:latin typeface="ArialMT"/>
              </a:rPr>
              <a:t>སྟ་རེའི་མགོ་ཡང་སྐྱར་རྙེད་པ།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61377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6000" b="0" i="0" u="none" strike="noStrike" baseline="0" dirty="0">
                <a:latin typeface="TimesNewRomanPSMT"/>
              </a:rPr>
              <a:t> Floating axe head – 2 Kings6:1-7 (Left Bottom)</a:t>
            </a:r>
            <a:endParaRPr lang="en-US" sz="1800" b="0" i="0" u="none" strike="noStrike" baseline="0" dirty="0">
              <a:latin typeface="TimesNewRomanPSM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1" y="21590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cap="all" dirty="0">
                <a:solidFill>
                  <a:srgbClr val="121212"/>
                </a:solidFill>
                <a:latin typeface="ArialMT"/>
              </a:rPr>
              <a:t>རྒྱལ་རབས་གཉིས་པ། 6</a:t>
            </a:r>
          </a:p>
          <a:p>
            <a:r>
              <a:rPr lang="bo-CN" sz="8000" b="1" dirty="0">
                <a:solidFill>
                  <a:srgbClr val="121212"/>
                </a:solidFill>
                <a:latin typeface="ArialMT"/>
              </a:rPr>
              <a:t>སྟ་རེའི་མགོ་ཡང་སྐྱར་རྙེད་པ།</a:t>
            </a:r>
          </a:p>
          <a:p>
            <a:endParaRPr lang="en-ZA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57D2834B-A745-864B-B83F-DB08EA0606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6"/>
    </mc:Choice>
    <mc:Fallback xmlns="">
      <p:transition spd="slow" advTm="3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099E07-5734-751A-33DB-AF4CF9466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4530"/>
            <a:ext cx="12192000" cy="72125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A48B84-B6EC-C87E-4B8A-0F76F782B3A2}"/>
              </a:ext>
            </a:extLst>
          </p:cNvPr>
          <p:cNvSpPr txBox="1"/>
          <p:nvPr/>
        </p:nvSpPr>
        <p:spPr>
          <a:xfrm>
            <a:off x="5641137" y="1807633"/>
            <a:ext cx="6550862" cy="38142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cap="all" dirty="0">
                <a:solidFill>
                  <a:schemeClr val="bg1"/>
                </a:solidFill>
                <a:latin typeface="ArialMT"/>
              </a:rPr>
              <a:t>རྒྱལ་རབས་གཉིས་པ། 6</a:t>
            </a:r>
          </a:p>
          <a:p>
            <a:r>
              <a:rPr lang="bo-CN" sz="8000" b="1" dirty="0">
                <a:solidFill>
                  <a:schemeClr val="bg1"/>
                </a:solidFill>
                <a:latin typeface="ArialMT"/>
              </a:rPr>
              <a:t>སྟ་རེའི་མགོ་ཡང་སྐྱར་རྙེད་པ།</a:t>
            </a:r>
          </a:p>
          <a:p>
            <a:endParaRPr lang="en-ZA" dirty="0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AF43087A-D121-8A6F-0B93-FB9551A0FB88}"/>
              </a:ext>
            </a:extLst>
          </p:cNvPr>
          <p:cNvSpPr txBox="1"/>
          <p:nvPr/>
        </p:nvSpPr>
        <p:spPr>
          <a:xfrm>
            <a:off x="390881" y="6215203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Attribution-ShareAlike 4.0 International License</a:t>
            </a:r>
            <a:endParaRPr lang="en-US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86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1Now the sons of the prophets said to Elisha, “Please take note that the place where we meet with you is too small for us.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1དེ་ཡང་ལུང་སྟོན་པ་རྣམས་ཀྱི་སློབ་བུ་དག་གིས་ཨེ་ལི་ཤཱ་ལ། གཟིགས་དང་། ཁྱེད་དང་བཅས་པའི་འོ་སྐོལ་གྱི་གཞིས་ཀ་དེ་རང་ཅག་ལ་མཚོན་ན་ཁོད་ཆུང་བས། </a:t>
            </a:r>
            <a:endParaRPr lang="en-ZA" dirty="0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0C01F755-FD4F-0871-CEEA-CDF1DC862B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762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10"/>
    </mc:Choice>
    <mc:Fallback xmlns="">
      <p:transition spd="slow" advTm="9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49ABDE-AFC3-84B8-6C9B-65C3701B0B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096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DDCDF8-FD5D-1196-C1C6-397BB9B37E75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 ་གཉིས་པ།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6:1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2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2Please let us go to the Jordan, where each of us can get a log so we can build ourselves a place to live there.”</a:t>
            </a:r>
          </a:p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“Go,” said Elisha.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2ཡོར་དན་གཙང་པོར་སོང་སྟེ། མི་རེ་རེས་གདུང་མ་རེ་ཕབ་ནས་གནས་དེར་གཞིས་ཀ་བྱེད་པའི་དགོངས་པ་གནང་རོགས་ཞེས་ཞུས་པ་ན། ཨེ་ལི་ཤཱས་ཁོ་ཚོར་སོང་ཞེས་ལན་བཏབ་བོ། ། </a:t>
            </a:r>
            <a:endParaRPr lang="en-ZA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39290AA-FD03-8055-6C65-B1737450A2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9590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77"/>
    </mc:Choice>
    <mc:Fallback xmlns="">
      <p:transition spd="slow" advTm="112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B71535-9538-CD49-99AB-7977167B84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EB1F97-B5A8-6A68-E8B5-AC16135F8BC5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 ་གཉིས་པ།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6:2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61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3Then one of them said, “Please come with your servants.”</a:t>
            </a:r>
          </a:p>
          <a:p>
            <a:r>
              <a:rPr lang="en-US" sz="4400" dirty="0">
                <a:solidFill>
                  <a:srgbClr val="121212"/>
                </a:solidFill>
                <a:latin typeface="ArialMT"/>
              </a:rPr>
              <a:t>“I will come,” he replied.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dirty="0">
                <a:solidFill>
                  <a:srgbClr val="121212"/>
                </a:solidFill>
                <a:latin typeface="ArialMT"/>
              </a:rPr>
              <a:t>3དེ་ནས་སློབ་བུ་ཞིག་ན་རེ། ཁྱེད་ཀྱང་ཞབས་ཕྱི་རྣམས་དང་ལྷན་དུ་ཕེབས་པར་མཛོད་ཅེས་ཞུས་པར། ཨེ་ལི་ཤཱས་ང་འགྲོ་བར་བྱ་ཞེས་སྨྲས་པ་དང་།</a:t>
            </a:r>
            <a:endParaRPr lang="en-ZA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911C0BCC-15C3-C911-BF29-27E34823B1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6609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1"/>
    </mc:Choice>
    <mc:Fallback xmlns="">
      <p:transition spd="slow" advTm="6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816</Words>
  <Application>Microsoft Office PowerPoint</Application>
  <PresentationFormat>Widescreen</PresentationFormat>
  <Paragraphs>52</Paragraphs>
  <Slides>18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Aptos</vt:lpstr>
      <vt:lpstr>Arial</vt:lpstr>
      <vt:lpstr>ArialMT</vt:lpstr>
      <vt:lpstr>Calibri</vt:lpstr>
      <vt:lpstr>Calibri Light</vt:lpstr>
      <vt:lpstr>Microsoft Himalaya</vt:lpstr>
      <vt:lpstr>PT Serif</vt:lpstr>
      <vt:lpstr>Symbol</vt:lpstr>
      <vt:lpstr>Times New Roman</vt:lpstr>
      <vt:lpstr>TimesNewRomanPS-BoldMT</vt:lpstr>
      <vt:lpstr>TimesNewRomanPSMT</vt:lpstr>
      <vt:lpstr>Office Theme</vt:lpstr>
      <vt:lpstr>22-4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12</cp:revision>
  <dcterms:created xsi:type="dcterms:W3CDTF">2021-07-20T09:23:46Z</dcterms:created>
  <dcterms:modified xsi:type="dcterms:W3CDTF">2024-07-16T04:46:54Z</dcterms:modified>
</cp:coreProperties>
</file>