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75" r:id="rId32"/>
    <p:sldId id="467" r:id="rId33"/>
    <p:sldId id="469" r:id="rId34"/>
    <p:sldId id="470" r:id="rId35"/>
    <p:sldId id="471"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1BFE1-4FF8-4480-93BE-85DAE5662CD0}" v="2" dt="2024-07-16T04:08:02.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7821" autoAdjust="0"/>
  </p:normalViewPr>
  <p:slideViewPr>
    <p:cSldViewPr snapToGrid="0">
      <p:cViewPr varScale="1">
        <p:scale>
          <a:sx n="69" d="100"/>
          <a:sy n="69" d="100"/>
        </p:scale>
        <p:origin x="9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D91BFE1-4FF8-4480-93BE-85DAE5662CD0}"/>
    <pc:docChg chg="custSel modSld">
      <pc:chgData name="Alfred Smith" userId="3c60a3631c0db8ad" providerId="LiveId" clId="{DD91BFE1-4FF8-4480-93BE-85DAE5662CD0}" dt="2024-07-16T04:57:19.249" v="49"/>
      <pc:docMkLst>
        <pc:docMk/>
      </pc:docMkLst>
      <pc:sldChg chg="addSp modSp mod">
        <pc:chgData name="Alfred Smith" userId="3c60a3631c0db8ad" providerId="LiveId" clId="{DD91BFE1-4FF8-4480-93BE-85DAE5662CD0}" dt="2024-07-16T04:08:08.407" v="3" actId="1076"/>
        <pc:sldMkLst>
          <pc:docMk/>
          <pc:sldMk cId="923867738" sldId="440"/>
        </pc:sldMkLst>
        <pc:spChg chg="add mod">
          <ac:chgData name="Alfred Smith" userId="3c60a3631c0db8ad" providerId="LiveId" clId="{DD91BFE1-4FF8-4480-93BE-85DAE5662CD0}" dt="2024-07-16T04:08:08.407" v="3" actId="1076"/>
          <ac:spMkLst>
            <pc:docMk/>
            <pc:sldMk cId="923867738" sldId="440"/>
            <ac:spMk id="2" creationId="{407F020A-E80F-F4EE-F9A7-BFE7DE93B17A}"/>
          </ac:spMkLst>
        </pc:spChg>
      </pc:sldChg>
      <pc:sldChg chg="modSp mod">
        <pc:chgData name="Alfred Smith" userId="3c60a3631c0db8ad" providerId="LiveId" clId="{DD91BFE1-4FF8-4480-93BE-85DAE5662CD0}" dt="2024-07-16T04:53:46.331" v="24" actId="404"/>
        <pc:sldMkLst>
          <pc:docMk/>
          <pc:sldMk cId="3676245138" sldId="441"/>
        </pc:sldMkLst>
        <pc:spChg chg="mod">
          <ac:chgData name="Alfred Smith" userId="3c60a3631c0db8ad" providerId="LiveId" clId="{DD91BFE1-4FF8-4480-93BE-85DAE5662CD0}" dt="2024-07-16T04:48:09.507" v="4"/>
          <ac:spMkLst>
            <pc:docMk/>
            <pc:sldMk cId="3676245138" sldId="441"/>
            <ac:spMk id="4" creationId="{9A13E2D8-2F59-44C1-B1D2-79C300C26DD4}"/>
          </ac:spMkLst>
        </pc:spChg>
        <pc:spChg chg="mod">
          <ac:chgData name="Alfred Smith" userId="3c60a3631c0db8ad" providerId="LiveId" clId="{DD91BFE1-4FF8-4480-93BE-85DAE5662CD0}" dt="2024-07-16T04:53:46.331" v="24" actId="404"/>
          <ac:spMkLst>
            <pc:docMk/>
            <pc:sldMk cId="3676245138" sldId="441"/>
            <ac:spMk id="6" creationId="{416C064E-628E-47C0-A712-DB178FE9901E}"/>
          </ac:spMkLst>
        </pc:spChg>
      </pc:sldChg>
      <pc:sldChg chg="modSp mod">
        <pc:chgData name="Alfred Smith" userId="3c60a3631c0db8ad" providerId="LiveId" clId="{DD91BFE1-4FF8-4480-93BE-85DAE5662CD0}" dt="2024-07-16T04:54:03.744" v="26" actId="404"/>
        <pc:sldMkLst>
          <pc:docMk/>
          <pc:sldMk cId="3095902142" sldId="443"/>
        </pc:sldMkLst>
        <pc:spChg chg="mod">
          <ac:chgData name="Alfred Smith" userId="3c60a3631c0db8ad" providerId="LiveId" clId="{DD91BFE1-4FF8-4480-93BE-85DAE5662CD0}" dt="2024-07-16T04:48:19.062" v="5"/>
          <ac:spMkLst>
            <pc:docMk/>
            <pc:sldMk cId="3095902142" sldId="443"/>
            <ac:spMk id="4" creationId="{9A13E2D8-2F59-44C1-B1D2-79C300C26DD4}"/>
          </ac:spMkLst>
        </pc:spChg>
        <pc:spChg chg="mod">
          <ac:chgData name="Alfred Smith" userId="3c60a3631c0db8ad" providerId="LiveId" clId="{DD91BFE1-4FF8-4480-93BE-85DAE5662CD0}" dt="2024-07-16T04:54:03.744" v="26" actId="404"/>
          <ac:spMkLst>
            <pc:docMk/>
            <pc:sldMk cId="3095902142" sldId="443"/>
            <ac:spMk id="6" creationId="{416C064E-628E-47C0-A712-DB178FE9901E}"/>
          </ac:spMkLst>
        </pc:spChg>
      </pc:sldChg>
      <pc:sldChg chg="modSp mod">
        <pc:chgData name="Alfred Smith" userId="3c60a3631c0db8ad" providerId="LiveId" clId="{DD91BFE1-4FF8-4480-93BE-85DAE5662CD0}" dt="2024-07-16T04:54:14.461" v="27"/>
        <pc:sldMkLst>
          <pc:docMk/>
          <pc:sldMk cId="2166098122" sldId="445"/>
        </pc:sldMkLst>
        <pc:spChg chg="mod">
          <ac:chgData name="Alfred Smith" userId="3c60a3631c0db8ad" providerId="LiveId" clId="{DD91BFE1-4FF8-4480-93BE-85DAE5662CD0}" dt="2024-07-16T04:48:40.304" v="6"/>
          <ac:spMkLst>
            <pc:docMk/>
            <pc:sldMk cId="2166098122" sldId="445"/>
            <ac:spMk id="4" creationId="{9A13E2D8-2F59-44C1-B1D2-79C300C26DD4}"/>
          </ac:spMkLst>
        </pc:spChg>
        <pc:spChg chg="mod">
          <ac:chgData name="Alfred Smith" userId="3c60a3631c0db8ad" providerId="LiveId" clId="{DD91BFE1-4FF8-4480-93BE-85DAE5662CD0}" dt="2024-07-16T04:54:14.461" v="27"/>
          <ac:spMkLst>
            <pc:docMk/>
            <pc:sldMk cId="2166098122" sldId="445"/>
            <ac:spMk id="6" creationId="{416C064E-628E-47C0-A712-DB178FE9901E}"/>
          </ac:spMkLst>
        </pc:spChg>
      </pc:sldChg>
      <pc:sldChg chg="modSp mod">
        <pc:chgData name="Alfred Smith" userId="3c60a3631c0db8ad" providerId="LiveId" clId="{DD91BFE1-4FF8-4480-93BE-85DAE5662CD0}" dt="2024-07-16T04:54:32.087" v="28"/>
        <pc:sldMkLst>
          <pc:docMk/>
          <pc:sldMk cId="2422728137" sldId="447"/>
        </pc:sldMkLst>
        <pc:spChg chg="mod">
          <ac:chgData name="Alfred Smith" userId="3c60a3631c0db8ad" providerId="LiveId" clId="{DD91BFE1-4FF8-4480-93BE-85DAE5662CD0}" dt="2024-07-16T04:49:12.324" v="7"/>
          <ac:spMkLst>
            <pc:docMk/>
            <pc:sldMk cId="2422728137" sldId="447"/>
            <ac:spMk id="4" creationId="{9A13E2D8-2F59-44C1-B1D2-79C300C26DD4}"/>
          </ac:spMkLst>
        </pc:spChg>
        <pc:spChg chg="mod">
          <ac:chgData name="Alfred Smith" userId="3c60a3631c0db8ad" providerId="LiveId" clId="{DD91BFE1-4FF8-4480-93BE-85DAE5662CD0}" dt="2024-07-16T04:54:32.087" v="28"/>
          <ac:spMkLst>
            <pc:docMk/>
            <pc:sldMk cId="2422728137" sldId="447"/>
            <ac:spMk id="6" creationId="{416C064E-628E-47C0-A712-DB178FE9901E}"/>
          </ac:spMkLst>
        </pc:spChg>
      </pc:sldChg>
      <pc:sldChg chg="modSp mod">
        <pc:chgData name="Alfred Smith" userId="3c60a3631c0db8ad" providerId="LiveId" clId="{DD91BFE1-4FF8-4480-93BE-85DAE5662CD0}" dt="2024-07-16T04:54:42.616" v="29"/>
        <pc:sldMkLst>
          <pc:docMk/>
          <pc:sldMk cId="4160448636" sldId="449"/>
        </pc:sldMkLst>
        <pc:spChg chg="mod">
          <ac:chgData name="Alfred Smith" userId="3c60a3631c0db8ad" providerId="LiveId" clId="{DD91BFE1-4FF8-4480-93BE-85DAE5662CD0}" dt="2024-07-16T04:49:27.558" v="8"/>
          <ac:spMkLst>
            <pc:docMk/>
            <pc:sldMk cId="4160448636" sldId="449"/>
            <ac:spMk id="4" creationId="{9A13E2D8-2F59-44C1-B1D2-79C300C26DD4}"/>
          </ac:spMkLst>
        </pc:spChg>
        <pc:spChg chg="mod">
          <ac:chgData name="Alfred Smith" userId="3c60a3631c0db8ad" providerId="LiveId" clId="{DD91BFE1-4FF8-4480-93BE-85DAE5662CD0}" dt="2024-07-16T04:54:42.616" v="29"/>
          <ac:spMkLst>
            <pc:docMk/>
            <pc:sldMk cId="4160448636" sldId="449"/>
            <ac:spMk id="6" creationId="{416C064E-628E-47C0-A712-DB178FE9901E}"/>
          </ac:spMkLst>
        </pc:spChg>
      </pc:sldChg>
      <pc:sldChg chg="modSp mod">
        <pc:chgData name="Alfred Smith" userId="3c60a3631c0db8ad" providerId="LiveId" clId="{DD91BFE1-4FF8-4480-93BE-85DAE5662CD0}" dt="2024-07-16T04:54:55.889" v="31" actId="404"/>
        <pc:sldMkLst>
          <pc:docMk/>
          <pc:sldMk cId="3386340796" sldId="451"/>
        </pc:sldMkLst>
        <pc:spChg chg="mod">
          <ac:chgData name="Alfred Smith" userId="3c60a3631c0db8ad" providerId="LiveId" clId="{DD91BFE1-4FF8-4480-93BE-85DAE5662CD0}" dt="2024-07-16T04:49:59.725" v="9"/>
          <ac:spMkLst>
            <pc:docMk/>
            <pc:sldMk cId="3386340796" sldId="451"/>
            <ac:spMk id="4" creationId="{9A13E2D8-2F59-44C1-B1D2-79C300C26DD4}"/>
          </ac:spMkLst>
        </pc:spChg>
        <pc:spChg chg="mod">
          <ac:chgData name="Alfred Smith" userId="3c60a3631c0db8ad" providerId="LiveId" clId="{DD91BFE1-4FF8-4480-93BE-85DAE5662CD0}" dt="2024-07-16T04:54:55.889" v="31" actId="404"/>
          <ac:spMkLst>
            <pc:docMk/>
            <pc:sldMk cId="3386340796" sldId="451"/>
            <ac:spMk id="6" creationId="{416C064E-628E-47C0-A712-DB178FE9901E}"/>
          </ac:spMkLst>
        </pc:spChg>
      </pc:sldChg>
      <pc:sldChg chg="modSp mod">
        <pc:chgData name="Alfred Smith" userId="3c60a3631c0db8ad" providerId="LiveId" clId="{DD91BFE1-4FF8-4480-93BE-85DAE5662CD0}" dt="2024-07-16T04:55:04.092" v="32"/>
        <pc:sldMkLst>
          <pc:docMk/>
          <pc:sldMk cId="283334129" sldId="453"/>
        </pc:sldMkLst>
        <pc:spChg chg="mod">
          <ac:chgData name="Alfred Smith" userId="3c60a3631c0db8ad" providerId="LiveId" clId="{DD91BFE1-4FF8-4480-93BE-85DAE5662CD0}" dt="2024-07-16T04:50:11.742" v="10"/>
          <ac:spMkLst>
            <pc:docMk/>
            <pc:sldMk cId="283334129" sldId="453"/>
            <ac:spMk id="4" creationId="{9A13E2D8-2F59-44C1-B1D2-79C300C26DD4}"/>
          </ac:spMkLst>
        </pc:spChg>
        <pc:spChg chg="mod">
          <ac:chgData name="Alfred Smith" userId="3c60a3631c0db8ad" providerId="LiveId" clId="{DD91BFE1-4FF8-4480-93BE-85DAE5662CD0}" dt="2024-07-16T04:55:04.092" v="32"/>
          <ac:spMkLst>
            <pc:docMk/>
            <pc:sldMk cId="283334129" sldId="453"/>
            <ac:spMk id="6" creationId="{416C064E-628E-47C0-A712-DB178FE9901E}"/>
          </ac:spMkLst>
        </pc:spChg>
      </pc:sldChg>
      <pc:sldChg chg="modSp mod">
        <pc:chgData name="Alfred Smith" userId="3c60a3631c0db8ad" providerId="LiveId" clId="{DD91BFE1-4FF8-4480-93BE-85DAE5662CD0}" dt="2024-07-16T04:55:16.799" v="33"/>
        <pc:sldMkLst>
          <pc:docMk/>
          <pc:sldMk cId="1799939013" sldId="455"/>
        </pc:sldMkLst>
        <pc:spChg chg="mod">
          <ac:chgData name="Alfred Smith" userId="3c60a3631c0db8ad" providerId="LiveId" clId="{DD91BFE1-4FF8-4480-93BE-85DAE5662CD0}" dt="2024-07-16T04:50:25.464" v="11"/>
          <ac:spMkLst>
            <pc:docMk/>
            <pc:sldMk cId="1799939013" sldId="455"/>
            <ac:spMk id="4" creationId="{9A13E2D8-2F59-44C1-B1D2-79C300C26DD4}"/>
          </ac:spMkLst>
        </pc:spChg>
        <pc:spChg chg="mod">
          <ac:chgData name="Alfred Smith" userId="3c60a3631c0db8ad" providerId="LiveId" clId="{DD91BFE1-4FF8-4480-93BE-85DAE5662CD0}" dt="2024-07-16T04:55:16.799" v="33"/>
          <ac:spMkLst>
            <pc:docMk/>
            <pc:sldMk cId="1799939013" sldId="455"/>
            <ac:spMk id="6" creationId="{416C064E-628E-47C0-A712-DB178FE9901E}"/>
          </ac:spMkLst>
        </pc:spChg>
      </pc:sldChg>
      <pc:sldChg chg="modSp mod">
        <pc:chgData name="Alfred Smith" userId="3c60a3631c0db8ad" providerId="LiveId" clId="{DD91BFE1-4FF8-4480-93BE-85DAE5662CD0}" dt="2024-07-16T04:55:33.220" v="36" actId="404"/>
        <pc:sldMkLst>
          <pc:docMk/>
          <pc:sldMk cId="2618424304" sldId="457"/>
        </pc:sldMkLst>
        <pc:spChg chg="mod">
          <ac:chgData name="Alfred Smith" userId="3c60a3631c0db8ad" providerId="LiveId" clId="{DD91BFE1-4FF8-4480-93BE-85DAE5662CD0}" dt="2024-07-16T04:50:40.404" v="12"/>
          <ac:spMkLst>
            <pc:docMk/>
            <pc:sldMk cId="2618424304" sldId="457"/>
            <ac:spMk id="4" creationId="{9A13E2D8-2F59-44C1-B1D2-79C300C26DD4}"/>
          </ac:spMkLst>
        </pc:spChg>
        <pc:spChg chg="mod">
          <ac:chgData name="Alfred Smith" userId="3c60a3631c0db8ad" providerId="LiveId" clId="{DD91BFE1-4FF8-4480-93BE-85DAE5662CD0}" dt="2024-07-16T04:55:33.220" v="36" actId="404"/>
          <ac:spMkLst>
            <pc:docMk/>
            <pc:sldMk cId="2618424304" sldId="457"/>
            <ac:spMk id="6" creationId="{416C064E-628E-47C0-A712-DB178FE9901E}"/>
          </ac:spMkLst>
        </pc:spChg>
      </pc:sldChg>
      <pc:sldChg chg="modSp mod">
        <pc:chgData name="Alfred Smith" userId="3c60a3631c0db8ad" providerId="LiveId" clId="{DD91BFE1-4FF8-4480-93BE-85DAE5662CD0}" dt="2024-07-16T04:55:48.590" v="37"/>
        <pc:sldMkLst>
          <pc:docMk/>
          <pc:sldMk cId="783514268" sldId="459"/>
        </pc:sldMkLst>
        <pc:spChg chg="mod">
          <ac:chgData name="Alfred Smith" userId="3c60a3631c0db8ad" providerId="LiveId" clId="{DD91BFE1-4FF8-4480-93BE-85DAE5662CD0}" dt="2024-07-16T04:50:59.595" v="13"/>
          <ac:spMkLst>
            <pc:docMk/>
            <pc:sldMk cId="783514268" sldId="459"/>
            <ac:spMk id="4" creationId="{9A13E2D8-2F59-44C1-B1D2-79C300C26DD4}"/>
          </ac:spMkLst>
        </pc:spChg>
        <pc:spChg chg="mod">
          <ac:chgData name="Alfred Smith" userId="3c60a3631c0db8ad" providerId="LiveId" clId="{DD91BFE1-4FF8-4480-93BE-85DAE5662CD0}" dt="2024-07-16T04:55:48.590" v="37"/>
          <ac:spMkLst>
            <pc:docMk/>
            <pc:sldMk cId="783514268" sldId="459"/>
            <ac:spMk id="6" creationId="{416C064E-628E-47C0-A712-DB178FE9901E}"/>
          </ac:spMkLst>
        </pc:spChg>
      </pc:sldChg>
      <pc:sldChg chg="modSp mod">
        <pc:chgData name="Alfred Smith" userId="3c60a3631c0db8ad" providerId="LiveId" clId="{DD91BFE1-4FF8-4480-93BE-85DAE5662CD0}" dt="2024-07-16T04:56:16.120" v="42" actId="20577"/>
        <pc:sldMkLst>
          <pc:docMk/>
          <pc:sldMk cId="3868250199" sldId="461"/>
        </pc:sldMkLst>
        <pc:spChg chg="mod">
          <ac:chgData name="Alfred Smith" userId="3c60a3631c0db8ad" providerId="LiveId" clId="{DD91BFE1-4FF8-4480-93BE-85DAE5662CD0}" dt="2024-07-16T04:51:12.916" v="14"/>
          <ac:spMkLst>
            <pc:docMk/>
            <pc:sldMk cId="3868250199" sldId="461"/>
            <ac:spMk id="4" creationId="{9A13E2D8-2F59-44C1-B1D2-79C300C26DD4}"/>
          </ac:spMkLst>
        </pc:spChg>
        <pc:spChg chg="mod">
          <ac:chgData name="Alfred Smith" userId="3c60a3631c0db8ad" providerId="LiveId" clId="{DD91BFE1-4FF8-4480-93BE-85DAE5662CD0}" dt="2024-07-16T04:56:16.120" v="42" actId="20577"/>
          <ac:spMkLst>
            <pc:docMk/>
            <pc:sldMk cId="3868250199" sldId="461"/>
            <ac:spMk id="6" creationId="{416C064E-628E-47C0-A712-DB178FE9901E}"/>
          </ac:spMkLst>
        </pc:spChg>
      </pc:sldChg>
      <pc:sldChg chg="modSp mod">
        <pc:chgData name="Alfred Smith" userId="3c60a3631c0db8ad" providerId="LiveId" clId="{DD91BFE1-4FF8-4480-93BE-85DAE5662CD0}" dt="2024-07-16T04:56:26.650" v="43"/>
        <pc:sldMkLst>
          <pc:docMk/>
          <pc:sldMk cId="2982327576" sldId="463"/>
        </pc:sldMkLst>
        <pc:spChg chg="mod">
          <ac:chgData name="Alfred Smith" userId="3c60a3631c0db8ad" providerId="LiveId" clId="{DD91BFE1-4FF8-4480-93BE-85DAE5662CD0}" dt="2024-07-16T04:51:44.054" v="16" actId="6549"/>
          <ac:spMkLst>
            <pc:docMk/>
            <pc:sldMk cId="2982327576" sldId="463"/>
            <ac:spMk id="4" creationId="{9A13E2D8-2F59-44C1-B1D2-79C300C26DD4}"/>
          </ac:spMkLst>
        </pc:spChg>
        <pc:spChg chg="mod">
          <ac:chgData name="Alfred Smith" userId="3c60a3631c0db8ad" providerId="LiveId" clId="{DD91BFE1-4FF8-4480-93BE-85DAE5662CD0}" dt="2024-07-16T04:56:26.650" v="43"/>
          <ac:spMkLst>
            <pc:docMk/>
            <pc:sldMk cId="2982327576" sldId="463"/>
            <ac:spMk id="6" creationId="{416C064E-628E-47C0-A712-DB178FE9901E}"/>
          </ac:spMkLst>
        </pc:spChg>
      </pc:sldChg>
      <pc:sldChg chg="modSp mod">
        <pc:chgData name="Alfred Smith" userId="3c60a3631c0db8ad" providerId="LiveId" clId="{DD91BFE1-4FF8-4480-93BE-85DAE5662CD0}" dt="2024-07-16T04:56:37.758" v="44"/>
        <pc:sldMkLst>
          <pc:docMk/>
          <pc:sldMk cId="3894174290" sldId="465"/>
        </pc:sldMkLst>
        <pc:spChg chg="mod">
          <ac:chgData name="Alfred Smith" userId="3c60a3631c0db8ad" providerId="LiveId" clId="{DD91BFE1-4FF8-4480-93BE-85DAE5662CD0}" dt="2024-07-16T04:52:04.211" v="18" actId="404"/>
          <ac:spMkLst>
            <pc:docMk/>
            <pc:sldMk cId="3894174290" sldId="465"/>
            <ac:spMk id="4" creationId="{9A13E2D8-2F59-44C1-B1D2-79C300C26DD4}"/>
          </ac:spMkLst>
        </pc:spChg>
        <pc:spChg chg="mod">
          <ac:chgData name="Alfred Smith" userId="3c60a3631c0db8ad" providerId="LiveId" clId="{DD91BFE1-4FF8-4480-93BE-85DAE5662CD0}" dt="2024-07-16T04:56:37.758" v="44"/>
          <ac:spMkLst>
            <pc:docMk/>
            <pc:sldMk cId="3894174290" sldId="465"/>
            <ac:spMk id="6" creationId="{416C064E-628E-47C0-A712-DB178FE9901E}"/>
          </ac:spMkLst>
        </pc:spChg>
      </pc:sldChg>
      <pc:sldChg chg="addSp delSp modSp mod">
        <pc:chgData name="Alfred Smith" userId="3c60a3631c0db8ad" providerId="LiveId" clId="{DD91BFE1-4FF8-4480-93BE-85DAE5662CD0}" dt="2024-07-16T04:07:41.497" v="1"/>
        <pc:sldMkLst>
          <pc:docMk/>
          <pc:sldMk cId="3596600315" sldId="468"/>
        </pc:sldMkLst>
        <pc:spChg chg="del">
          <ac:chgData name="Alfred Smith" userId="3c60a3631c0db8ad" providerId="LiveId" clId="{DD91BFE1-4FF8-4480-93BE-85DAE5662CD0}" dt="2024-07-16T04:07:40.849" v="0" actId="478"/>
          <ac:spMkLst>
            <pc:docMk/>
            <pc:sldMk cId="3596600315" sldId="468"/>
            <ac:spMk id="3" creationId="{0162BEE1-134B-8B70-2BB8-9226F1DF1614}"/>
          </ac:spMkLst>
        </pc:spChg>
        <pc:spChg chg="add mod">
          <ac:chgData name="Alfred Smith" userId="3c60a3631c0db8ad" providerId="LiveId" clId="{DD91BFE1-4FF8-4480-93BE-85DAE5662CD0}" dt="2024-07-16T04:07:41.497" v="1"/>
          <ac:spMkLst>
            <pc:docMk/>
            <pc:sldMk cId="3596600315" sldId="468"/>
            <ac:spMk id="4" creationId="{CAD9DAA4-D86E-FBAE-541A-BCAE08ECE163}"/>
          </ac:spMkLst>
        </pc:spChg>
      </pc:sldChg>
      <pc:sldChg chg="modSp mod">
        <pc:chgData name="Alfred Smith" userId="3c60a3631c0db8ad" providerId="LiveId" clId="{DD91BFE1-4FF8-4480-93BE-85DAE5662CD0}" dt="2024-07-16T04:57:08.483" v="48" actId="404"/>
        <pc:sldMkLst>
          <pc:docMk/>
          <pc:sldMk cId="4187768555" sldId="469"/>
        </pc:sldMkLst>
        <pc:spChg chg="mod">
          <ac:chgData name="Alfred Smith" userId="3c60a3631c0db8ad" providerId="LiveId" clId="{DD91BFE1-4FF8-4480-93BE-85DAE5662CD0}" dt="2024-07-16T04:52:45.259" v="21"/>
          <ac:spMkLst>
            <pc:docMk/>
            <pc:sldMk cId="4187768555" sldId="469"/>
            <ac:spMk id="4" creationId="{9A13E2D8-2F59-44C1-B1D2-79C300C26DD4}"/>
          </ac:spMkLst>
        </pc:spChg>
        <pc:spChg chg="mod">
          <ac:chgData name="Alfred Smith" userId="3c60a3631c0db8ad" providerId="LiveId" clId="{DD91BFE1-4FF8-4480-93BE-85DAE5662CD0}" dt="2024-07-16T04:57:08.483" v="48" actId="404"/>
          <ac:spMkLst>
            <pc:docMk/>
            <pc:sldMk cId="4187768555" sldId="469"/>
            <ac:spMk id="6" creationId="{416C064E-628E-47C0-A712-DB178FE9901E}"/>
          </ac:spMkLst>
        </pc:spChg>
      </pc:sldChg>
      <pc:sldChg chg="modSp mod">
        <pc:chgData name="Alfred Smith" userId="3c60a3631c0db8ad" providerId="LiveId" clId="{DD91BFE1-4FF8-4480-93BE-85DAE5662CD0}" dt="2024-07-16T04:57:19.249" v="49"/>
        <pc:sldMkLst>
          <pc:docMk/>
          <pc:sldMk cId="1836706803" sldId="471"/>
        </pc:sldMkLst>
        <pc:spChg chg="mod">
          <ac:chgData name="Alfred Smith" userId="3c60a3631c0db8ad" providerId="LiveId" clId="{DD91BFE1-4FF8-4480-93BE-85DAE5662CD0}" dt="2024-07-16T04:53:08.288" v="22"/>
          <ac:spMkLst>
            <pc:docMk/>
            <pc:sldMk cId="1836706803" sldId="471"/>
            <ac:spMk id="4" creationId="{9A13E2D8-2F59-44C1-B1D2-79C300C26DD4}"/>
          </ac:spMkLst>
        </pc:spChg>
        <pc:spChg chg="mod">
          <ac:chgData name="Alfred Smith" userId="3c60a3631c0db8ad" providerId="LiveId" clId="{DD91BFE1-4FF8-4480-93BE-85DAE5662CD0}" dt="2024-07-16T04:57:19.249" v="49"/>
          <ac:spMkLst>
            <pc:docMk/>
            <pc:sldMk cId="1836706803" sldId="471"/>
            <ac:spMk id="6" creationId="{416C064E-628E-47C0-A712-DB178FE9901E}"/>
          </ac:spMkLst>
        </pc:spChg>
      </pc:sldChg>
      <pc:sldChg chg="modSp mod">
        <pc:chgData name="Alfred Smith" userId="3c60a3631c0db8ad" providerId="LiveId" clId="{DD91BFE1-4FF8-4480-93BE-85DAE5662CD0}" dt="2024-07-16T04:56:48.399" v="45"/>
        <pc:sldMkLst>
          <pc:docMk/>
          <pc:sldMk cId="348673313" sldId="475"/>
        </pc:sldMkLst>
        <pc:spChg chg="mod">
          <ac:chgData name="Alfred Smith" userId="3c60a3631c0db8ad" providerId="LiveId" clId="{DD91BFE1-4FF8-4480-93BE-85DAE5662CD0}" dt="2024-07-16T04:52:25.904" v="20" actId="6549"/>
          <ac:spMkLst>
            <pc:docMk/>
            <pc:sldMk cId="348673313" sldId="475"/>
            <ac:spMk id="4" creationId="{9A13E2D8-2F59-44C1-B1D2-79C300C26DD4}"/>
          </ac:spMkLst>
        </pc:spChg>
        <pc:spChg chg="mod">
          <ac:chgData name="Alfred Smith" userId="3c60a3631c0db8ad" providerId="LiveId" clId="{DD91BFE1-4FF8-4480-93BE-85DAE5662CD0}" dt="2024-07-16T04:56:48.399" v="45"/>
          <ac:spMkLst>
            <pc:docMk/>
            <pc:sldMk cId="348673313" sldId="475"/>
            <ac:spMk id="6" creationId="{416C064E-628E-47C0-A712-DB178FE9901E}"/>
          </ac:spMkLst>
        </pc:spChg>
      </pc:sldChg>
    </pc:docChg>
  </pc:docChgLst>
  <pc:docChgLst>
    <pc:chgData name="Leonie Smith" userId="fed1330f33f5650e" providerId="LiveId" clId="{68E10BDE-9EEB-4AF0-87B6-1D43E55E4D02}"/>
    <pc:docChg chg="modSld">
      <pc:chgData name="Leonie Smith" userId="fed1330f33f5650e" providerId="LiveId" clId="{68E10BDE-9EEB-4AF0-87B6-1D43E55E4D02}" dt="2023-12-06T02:11:20.156" v="90" actId="20577"/>
      <pc:docMkLst>
        <pc:docMk/>
      </pc:docMkLst>
      <pc:sldChg chg="addSp delSp modSp mod modTransition modAnim">
        <pc:chgData name="Leonie Smith" userId="fed1330f33f5650e" providerId="LiveId" clId="{68E10BDE-9EEB-4AF0-87B6-1D43E55E4D02}" dt="2023-12-01T07:54:28.590" v="5"/>
        <pc:sldMkLst>
          <pc:docMk/>
          <pc:sldMk cId="3759221820" sldId="439"/>
        </pc:sldMkLst>
        <pc:picChg chg="add del mod">
          <ac:chgData name="Leonie Smith" userId="fed1330f33f5650e" providerId="LiveId" clId="{68E10BDE-9EEB-4AF0-87B6-1D43E55E4D02}" dt="2023-12-01T07:54:28.590" v="5"/>
          <ac:picMkLst>
            <pc:docMk/>
            <pc:sldMk cId="3759221820" sldId="439"/>
            <ac:picMk id="3" creationId="{16DB1406-8C6D-FA5B-8EF9-F914783B146F}"/>
          </ac:picMkLst>
        </pc:picChg>
        <pc:picChg chg="del">
          <ac:chgData name="Leonie Smith" userId="fed1330f33f5650e" providerId="LiveId" clId="{68E10BDE-9EEB-4AF0-87B6-1D43E55E4D02}" dt="2023-12-01T07:54:21.983" v="4"/>
          <ac:picMkLst>
            <pc:docMk/>
            <pc:sldMk cId="3759221820" sldId="439"/>
            <ac:picMk id="5" creationId="{53DC4F58-66F6-960E-C0ED-1DBBA89BD0FA}"/>
          </ac:picMkLst>
        </pc:picChg>
        <pc:picChg chg="add mod">
          <ac:chgData name="Leonie Smith" userId="fed1330f33f5650e" providerId="LiveId" clId="{68E10BDE-9EEB-4AF0-87B6-1D43E55E4D02}" dt="2023-12-01T07:54:28.590" v="5"/>
          <ac:picMkLst>
            <pc:docMk/>
            <pc:sldMk cId="3759221820" sldId="439"/>
            <ac:picMk id="7" creationId="{0A854467-1819-ED03-A3A9-4E209A63414C}"/>
          </ac:picMkLst>
        </pc:picChg>
      </pc:sldChg>
      <pc:sldChg chg="addSp delSp modSp mod modTransition modAnim">
        <pc:chgData name="Leonie Smith" userId="fed1330f33f5650e" providerId="LiveId" clId="{68E10BDE-9EEB-4AF0-87B6-1D43E55E4D02}" dt="2023-12-01T07:54:48.878" v="8"/>
        <pc:sldMkLst>
          <pc:docMk/>
          <pc:sldMk cId="3676245138" sldId="441"/>
        </pc:sldMkLst>
        <pc:picChg chg="del">
          <ac:chgData name="Leonie Smith" userId="fed1330f33f5650e" providerId="LiveId" clId="{68E10BDE-9EEB-4AF0-87B6-1D43E55E4D02}" dt="2023-12-01T07:54:35.267" v="7"/>
          <ac:picMkLst>
            <pc:docMk/>
            <pc:sldMk cId="3676245138" sldId="441"/>
            <ac:picMk id="3" creationId="{3FE25FA0-F44C-778D-07A7-DD63FB041336}"/>
          </ac:picMkLst>
        </pc:picChg>
        <pc:picChg chg="add del mod">
          <ac:chgData name="Leonie Smith" userId="fed1330f33f5650e" providerId="LiveId" clId="{68E10BDE-9EEB-4AF0-87B6-1D43E55E4D02}" dt="2023-12-01T07:54:48.878" v="8"/>
          <ac:picMkLst>
            <pc:docMk/>
            <pc:sldMk cId="3676245138" sldId="441"/>
            <ac:picMk id="5" creationId="{6C664FD3-9966-36D3-AC52-CF0517199140}"/>
          </ac:picMkLst>
        </pc:picChg>
        <pc:picChg chg="add mod">
          <ac:chgData name="Leonie Smith" userId="fed1330f33f5650e" providerId="LiveId" clId="{68E10BDE-9EEB-4AF0-87B6-1D43E55E4D02}" dt="2023-12-01T07:54:48.878" v="8"/>
          <ac:picMkLst>
            <pc:docMk/>
            <pc:sldMk cId="3676245138" sldId="441"/>
            <ac:picMk id="7" creationId="{B4A3A9BC-77C0-96E9-66D0-F08F5D2C3D07}"/>
          </ac:picMkLst>
        </pc:picChg>
      </pc:sldChg>
      <pc:sldChg chg="addSp delSp modSp mod modTransition modAnim">
        <pc:chgData name="Leonie Smith" userId="fed1330f33f5650e" providerId="LiveId" clId="{68E10BDE-9EEB-4AF0-87B6-1D43E55E4D02}" dt="2023-12-01T07:56:02.745" v="17"/>
        <pc:sldMkLst>
          <pc:docMk/>
          <pc:sldMk cId="3095902142" sldId="443"/>
        </pc:sldMkLst>
        <pc:picChg chg="del">
          <ac:chgData name="Leonie Smith" userId="fed1330f33f5650e" providerId="LiveId" clId="{68E10BDE-9EEB-4AF0-87B6-1D43E55E4D02}" dt="2023-12-01T07:54:55.598" v="10"/>
          <ac:picMkLst>
            <pc:docMk/>
            <pc:sldMk cId="3095902142" sldId="443"/>
            <ac:picMk id="2" creationId="{0AF56038-08C1-1AAA-86DF-922F2C691535}"/>
          </ac:picMkLst>
        </pc:picChg>
        <pc:picChg chg="add del mod">
          <ac:chgData name="Leonie Smith" userId="fed1330f33f5650e" providerId="LiveId" clId="{68E10BDE-9EEB-4AF0-87B6-1D43E55E4D02}" dt="2023-12-01T07:55:10.177" v="11"/>
          <ac:picMkLst>
            <pc:docMk/>
            <pc:sldMk cId="3095902142" sldId="443"/>
            <ac:picMk id="5" creationId="{F999446A-27CC-6BD3-29D5-E44E904CEFF3}"/>
          </ac:picMkLst>
        </pc:picChg>
        <pc:picChg chg="add del mod">
          <ac:chgData name="Leonie Smith" userId="fed1330f33f5650e" providerId="LiveId" clId="{68E10BDE-9EEB-4AF0-87B6-1D43E55E4D02}" dt="2023-12-01T07:55:26.750" v="13"/>
          <ac:picMkLst>
            <pc:docMk/>
            <pc:sldMk cId="3095902142" sldId="443"/>
            <ac:picMk id="7" creationId="{4EDF92FF-7C7E-412A-D874-FF3B625619A6}"/>
          </ac:picMkLst>
        </pc:picChg>
        <pc:picChg chg="add del mod ord">
          <ac:chgData name="Leonie Smith" userId="fed1330f33f5650e" providerId="LiveId" clId="{68E10BDE-9EEB-4AF0-87B6-1D43E55E4D02}" dt="2023-12-01T07:55:40.824" v="14"/>
          <ac:picMkLst>
            <pc:docMk/>
            <pc:sldMk cId="3095902142" sldId="443"/>
            <ac:picMk id="10" creationId="{F569BFC2-C758-4226-BF93-4232858D8283}"/>
          </ac:picMkLst>
        </pc:picChg>
        <pc:picChg chg="add del mod">
          <ac:chgData name="Leonie Smith" userId="fed1330f33f5650e" providerId="LiveId" clId="{68E10BDE-9EEB-4AF0-87B6-1D43E55E4D02}" dt="2023-12-01T07:55:45.133" v="16"/>
          <ac:picMkLst>
            <pc:docMk/>
            <pc:sldMk cId="3095902142" sldId="443"/>
            <ac:picMk id="11" creationId="{2EBD5DBC-F281-0D04-1640-419619895BDB}"/>
          </ac:picMkLst>
        </pc:picChg>
        <pc:picChg chg="add del mod ord">
          <ac:chgData name="Leonie Smith" userId="fed1330f33f5650e" providerId="LiveId" clId="{68E10BDE-9EEB-4AF0-87B6-1D43E55E4D02}" dt="2023-12-01T07:56:02.745" v="17"/>
          <ac:picMkLst>
            <pc:docMk/>
            <pc:sldMk cId="3095902142" sldId="443"/>
            <ac:picMk id="14" creationId="{A94A9C10-5D7A-09A5-AC6F-7DCE53B350E6}"/>
          </ac:picMkLst>
        </pc:picChg>
        <pc:picChg chg="add mod">
          <ac:chgData name="Leonie Smith" userId="fed1330f33f5650e" providerId="LiveId" clId="{68E10BDE-9EEB-4AF0-87B6-1D43E55E4D02}" dt="2023-12-01T07:56:02.745" v="17"/>
          <ac:picMkLst>
            <pc:docMk/>
            <pc:sldMk cId="3095902142" sldId="443"/>
            <ac:picMk id="15" creationId="{35876CB2-C8E9-321C-21FF-59A872693A9B}"/>
          </ac:picMkLst>
        </pc:picChg>
      </pc:sldChg>
      <pc:sldChg chg="addSp delSp modSp mod modTransition modAnim">
        <pc:chgData name="Leonie Smith" userId="fed1330f33f5650e" providerId="LiveId" clId="{68E10BDE-9EEB-4AF0-87B6-1D43E55E4D02}" dt="2023-12-01T07:56:27.838" v="20"/>
        <pc:sldMkLst>
          <pc:docMk/>
          <pc:sldMk cId="2166098122" sldId="445"/>
        </pc:sldMkLst>
        <pc:picChg chg="add del mod">
          <ac:chgData name="Leonie Smith" userId="fed1330f33f5650e" providerId="LiveId" clId="{68E10BDE-9EEB-4AF0-87B6-1D43E55E4D02}" dt="2023-12-01T07:56:27.838" v="20"/>
          <ac:picMkLst>
            <pc:docMk/>
            <pc:sldMk cId="2166098122" sldId="445"/>
            <ac:picMk id="3" creationId="{3D9987D0-4580-A2A0-61E6-9D81F001B299}"/>
          </ac:picMkLst>
        </pc:picChg>
        <pc:picChg chg="add mod">
          <ac:chgData name="Leonie Smith" userId="fed1330f33f5650e" providerId="LiveId" clId="{68E10BDE-9EEB-4AF0-87B6-1D43E55E4D02}" dt="2023-12-01T07:56:27.838" v="20"/>
          <ac:picMkLst>
            <pc:docMk/>
            <pc:sldMk cId="2166098122" sldId="445"/>
            <ac:picMk id="5" creationId="{D036C3D1-A57D-E9D1-F1E1-4C7E663A1F9C}"/>
          </ac:picMkLst>
        </pc:picChg>
        <pc:picChg chg="del">
          <ac:chgData name="Leonie Smith" userId="fed1330f33f5650e" providerId="LiveId" clId="{68E10BDE-9EEB-4AF0-87B6-1D43E55E4D02}" dt="2023-12-01T07:56:12.335" v="19"/>
          <ac:picMkLst>
            <pc:docMk/>
            <pc:sldMk cId="2166098122" sldId="445"/>
            <ac:picMk id="10" creationId="{41B3E000-EFAA-C0D6-B503-E24A27D41D6B}"/>
          </ac:picMkLst>
        </pc:picChg>
      </pc:sldChg>
      <pc:sldChg chg="addSp delSp modSp mod modTransition modAnim">
        <pc:chgData name="Leonie Smith" userId="fed1330f33f5650e" providerId="LiveId" clId="{68E10BDE-9EEB-4AF0-87B6-1D43E55E4D02}" dt="2023-12-01T07:56:51.738" v="23"/>
        <pc:sldMkLst>
          <pc:docMk/>
          <pc:sldMk cId="2422728137" sldId="447"/>
        </pc:sldMkLst>
        <pc:picChg chg="add del mod">
          <ac:chgData name="Leonie Smith" userId="fed1330f33f5650e" providerId="LiveId" clId="{68E10BDE-9EEB-4AF0-87B6-1D43E55E4D02}" dt="2023-12-01T07:56:51.738" v="23"/>
          <ac:picMkLst>
            <pc:docMk/>
            <pc:sldMk cId="2422728137" sldId="447"/>
            <ac:picMk id="3" creationId="{1F035EA1-BD79-2FFA-A2CC-AF319B4E1C82}"/>
          </ac:picMkLst>
        </pc:picChg>
        <pc:picChg chg="del">
          <ac:chgData name="Leonie Smith" userId="fed1330f33f5650e" providerId="LiveId" clId="{68E10BDE-9EEB-4AF0-87B6-1D43E55E4D02}" dt="2023-12-01T07:56:35.581" v="22"/>
          <ac:picMkLst>
            <pc:docMk/>
            <pc:sldMk cId="2422728137" sldId="447"/>
            <ac:picMk id="5" creationId="{893921D3-C918-6D4A-BA4D-D2B146D5104A}"/>
          </ac:picMkLst>
        </pc:picChg>
        <pc:picChg chg="add mod">
          <ac:chgData name="Leonie Smith" userId="fed1330f33f5650e" providerId="LiveId" clId="{68E10BDE-9EEB-4AF0-87B6-1D43E55E4D02}" dt="2023-12-01T07:56:51.738" v="23"/>
          <ac:picMkLst>
            <pc:docMk/>
            <pc:sldMk cId="2422728137" sldId="447"/>
            <ac:picMk id="7" creationId="{6BC71502-09E3-7B3D-4CD7-D40AD67C0BEB}"/>
          </ac:picMkLst>
        </pc:picChg>
      </pc:sldChg>
      <pc:sldChg chg="addSp delSp modSp mod modTransition modAnim">
        <pc:chgData name="Leonie Smith" userId="fed1330f33f5650e" providerId="LiveId" clId="{68E10BDE-9EEB-4AF0-87B6-1D43E55E4D02}" dt="2023-12-01T07:57:16.358" v="26"/>
        <pc:sldMkLst>
          <pc:docMk/>
          <pc:sldMk cId="4160448636" sldId="449"/>
        </pc:sldMkLst>
        <pc:picChg chg="add del mod">
          <ac:chgData name="Leonie Smith" userId="fed1330f33f5650e" providerId="LiveId" clId="{68E10BDE-9EEB-4AF0-87B6-1D43E55E4D02}" dt="2023-12-01T07:57:16.358" v="26"/>
          <ac:picMkLst>
            <pc:docMk/>
            <pc:sldMk cId="4160448636" sldId="449"/>
            <ac:picMk id="3" creationId="{FC7097D7-47EA-3358-8A85-1EAFA1838E2B}"/>
          </ac:picMkLst>
        </pc:picChg>
        <pc:picChg chg="add mod">
          <ac:chgData name="Leonie Smith" userId="fed1330f33f5650e" providerId="LiveId" clId="{68E10BDE-9EEB-4AF0-87B6-1D43E55E4D02}" dt="2023-12-01T07:57:16.358" v="26"/>
          <ac:picMkLst>
            <pc:docMk/>
            <pc:sldMk cId="4160448636" sldId="449"/>
            <ac:picMk id="5" creationId="{F068C7F6-97C3-865F-56A0-8F67FB5ED795}"/>
          </ac:picMkLst>
        </pc:picChg>
        <pc:picChg chg="del">
          <ac:chgData name="Leonie Smith" userId="fed1330f33f5650e" providerId="LiveId" clId="{68E10BDE-9EEB-4AF0-87B6-1D43E55E4D02}" dt="2023-12-01T07:56:58.964" v="25"/>
          <ac:picMkLst>
            <pc:docMk/>
            <pc:sldMk cId="4160448636" sldId="449"/>
            <ac:picMk id="7" creationId="{F33FA1AF-4C47-9A72-AF1A-EB3FC1B116D4}"/>
          </ac:picMkLst>
        </pc:picChg>
      </pc:sldChg>
      <pc:sldChg chg="addSp delSp modSp mod modTransition modAnim">
        <pc:chgData name="Leonie Smith" userId="fed1330f33f5650e" providerId="LiveId" clId="{68E10BDE-9EEB-4AF0-87B6-1D43E55E4D02}" dt="2023-12-01T07:58:20.781" v="35"/>
        <pc:sldMkLst>
          <pc:docMk/>
          <pc:sldMk cId="3386340796" sldId="451"/>
        </pc:sldMkLst>
        <pc:picChg chg="add del mod">
          <ac:chgData name="Leonie Smith" userId="fed1330f33f5650e" providerId="LiveId" clId="{68E10BDE-9EEB-4AF0-87B6-1D43E55E4D02}" dt="2023-12-01T07:57:37.058" v="29"/>
          <ac:picMkLst>
            <pc:docMk/>
            <pc:sldMk cId="3386340796" sldId="451"/>
            <ac:picMk id="3" creationId="{4E0D0503-FC5B-6DA7-3B2B-64C8D36EB0F4}"/>
          </ac:picMkLst>
        </pc:picChg>
        <pc:picChg chg="add del mod">
          <ac:chgData name="Leonie Smith" userId="fed1330f33f5650e" providerId="LiveId" clId="{68E10BDE-9EEB-4AF0-87B6-1D43E55E4D02}" dt="2023-12-01T07:57:48.450" v="31"/>
          <ac:picMkLst>
            <pc:docMk/>
            <pc:sldMk cId="3386340796" sldId="451"/>
            <ac:picMk id="5" creationId="{5818FCA9-9A80-9994-3D18-74A10368B2E1}"/>
          </ac:picMkLst>
        </pc:picChg>
        <pc:picChg chg="add del mod ord">
          <ac:chgData name="Leonie Smith" userId="fed1330f33f5650e" providerId="LiveId" clId="{68E10BDE-9EEB-4AF0-87B6-1D43E55E4D02}" dt="2023-12-01T07:58:02.299" v="32"/>
          <ac:picMkLst>
            <pc:docMk/>
            <pc:sldMk cId="3386340796" sldId="451"/>
            <ac:picMk id="9" creationId="{36BADC6F-3CFD-FCDF-2E0F-DD06949ABE76}"/>
          </ac:picMkLst>
        </pc:picChg>
        <pc:picChg chg="add del mod">
          <ac:chgData name="Leonie Smith" userId="fed1330f33f5650e" providerId="LiveId" clId="{68E10BDE-9EEB-4AF0-87B6-1D43E55E4D02}" dt="2023-12-01T07:58:07.265" v="34"/>
          <ac:picMkLst>
            <pc:docMk/>
            <pc:sldMk cId="3386340796" sldId="451"/>
            <ac:picMk id="10" creationId="{A6D061E8-E064-9C8A-D0DA-F11B5924549D}"/>
          </ac:picMkLst>
        </pc:picChg>
        <pc:picChg chg="add del mod ord">
          <ac:chgData name="Leonie Smith" userId="fed1330f33f5650e" providerId="LiveId" clId="{68E10BDE-9EEB-4AF0-87B6-1D43E55E4D02}" dt="2023-12-01T07:58:20.781" v="35"/>
          <ac:picMkLst>
            <pc:docMk/>
            <pc:sldMk cId="3386340796" sldId="451"/>
            <ac:picMk id="13" creationId="{3B47C3CC-7D68-4E7C-7792-98BA77772FC3}"/>
          </ac:picMkLst>
        </pc:picChg>
        <pc:picChg chg="add mod">
          <ac:chgData name="Leonie Smith" userId="fed1330f33f5650e" providerId="LiveId" clId="{68E10BDE-9EEB-4AF0-87B6-1D43E55E4D02}" dt="2023-12-01T07:58:20.781" v="35"/>
          <ac:picMkLst>
            <pc:docMk/>
            <pc:sldMk cId="3386340796" sldId="451"/>
            <ac:picMk id="14" creationId="{D83BB1D8-15C9-C5CB-8A96-CE7ABA3D9E3F}"/>
          </ac:picMkLst>
        </pc:picChg>
        <pc:picChg chg="del">
          <ac:chgData name="Leonie Smith" userId="fed1330f33f5650e" providerId="LiveId" clId="{68E10BDE-9EEB-4AF0-87B6-1D43E55E4D02}" dt="2023-12-01T07:57:22.815" v="28"/>
          <ac:picMkLst>
            <pc:docMk/>
            <pc:sldMk cId="3386340796" sldId="451"/>
            <ac:picMk id="18" creationId="{21A5CB3D-F050-BDD0-EEA5-5DBB8FBE6A87}"/>
          </ac:picMkLst>
        </pc:picChg>
      </pc:sldChg>
      <pc:sldChg chg="addSp delSp modSp mod modTransition modAnim">
        <pc:chgData name="Leonie Smith" userId="fed1330f33f5650e" providerId="LiveId" clId="{68E10BDE-9EEB-4AF0-87B6-1D43E55E4D02}" dt="2023-12-01T07:59:17.588" v="44"/>
        <pc:sldMkLst>
          <pc:docMk/>
          <pc:sldMk cId="283334129" sldId="453"/>
        </pc:sldMkLst>
        <pc:picChg chg="del">
          <ac:chgData name="Leonie Smith" userId="fed1330f33f5650e" providerId="LiveId" clId="{68E10BDE-9EEB-4AF0-87B6-1D43E55E4D02}" dt="2023-12-01T07:58:27.703" v="37"/>
          <ac:picMkLst>
            <pc:docMk/>
            <pc:sldMk cId="283334129" sldId="453"/>
            <ac:picMk id="2" creationId="{6B205987-85EA-D2CD-7F21-6991F162F85B}"/>
          </ac:picMkLst>
        </pc:picChg>
        <pc:picChg chg="add del mod">
          <ac:chgData name="Leonie Smith" userId="fed1330f33f5650e" providerId="LiveId" clId="{68E10BDE-9EEB-4AF0-87B6-1D43E55E4D02}" dt="2023-12-01T07:58:39.061" v="38"/>
          <ac:picMkLst>
            <pc:docMk/>
            <pc:sldMk cId="283334129" sldId="453"/>
            <ac:picMk id="5" creationId="{8B47F9A0-AE0C-1B47-7D97-CAEBA164B00D}"/>
          </ac:picMkLst>
        </pc:picChg>
        <pc:picChg chg="add del mod">
          <ac:chgData name="Leonie Smith" userId="fed1330f33f5650e" providerId="LiveId" clId="{68E10BDE-9EEB-4AF0-87B6-1D43E55E4D02}" dt="2023-12-01T07:58:52.712" v="40"/>
          <ac:picMkLst>
            <pc:docMk/>
            <pc:sldMk cId="283334129" sldId="453"/>
            <ac:picMk id="7" creationId="{1B5FD852-D507-8F4E-A439-84E780695C98}"/>
          </ac:picMkLst>
        </pc:picChg>
        <pc:picChg chg="add del mod ord">
          <ac:chgData name="Leonie Smith" userId="fed1330f33f5650e" providerId="LiveId" clId="{68E10BDE-9EEB-4AF0-87B6-1D43E55E4D02}" dt="2023-12-01T07:59:01.184" v="41"/>
          <ac:picMkLst>
            <pc:docMk/>
            <pc:sldMk cId="283334129" sldId="453"/>
            <ac:picMk id="10" creationId="{68865DB2-7AD4-070C-C0F3-9B2EAE1D42D8}"/>
          </ac:picMkLst>
        </pc:picChg>
        <pc:picChg chg="add del mod">
          <ac:chgData name="Leonie Smith" userId="fed1330f33f5650e" providerId="LiveId" clId="{68E10BDE-9EEB-4AF0-87B6-1D43E55E4D02}" dt="2023-12-01T07:59:03.726" v="43"/>
          <ac:picMkLst>
            <pc:docMk/>
            <pc:sldMk cId="283334129" sldId="453"/>
            <ac:picMk id="11" creationId="{437508D0-FAF7-141B-2724-38EB65B44666}"/>
          </ac:picMkLst>
        </pc:picChg>
        <pc:picChg chg="add del mod ord">
          <ac:chgData name="Leonie Smith" userId="fed1330f33f5650e" providerId="LiveId" clId="{68E10BDE-9EEB-4AF0-87B6-1D43E55E4D02}" dt="2023-12-01T07:59:17.588" v="44"/>
          <ac:picMkLst>
            <pc:docMk/>
            <pc:sldMk cId="283334129" sldId="453"/>
            <ac:picMk id="14" creationId="{DE17AA54-075E-DC24-A5FA-A5FC8A75AE8F}"/>
          </ac:picMkLst>
        </pc:picChg>
        <pc:picChg chg="add mod">
          <ac:chgData name="Leonie Smith" userId="fed1330f33f5650e" providerId="LiveId" clId="{68E10BDE-9EEB-4AF0-87B6-1D43E55E4D02}" dt="2023-12-01T07:59:17.588" v="44"/>
          <ac:picMkLst>
            <pc:docMk/>
            <pc:sldMk cId="283334129" sldId="453"/>
            <ac:picMk id="15" creationId="{21BE929B-395A-2B44-151E-D34C85D3833F}"/>
          </ac:picMkLst>
        </pc:picChg>
      </pc:sldChg>
      <pc:sldChg chg="addSp delSp modSp mod modTransition modAnim">
        <pc:chgData name="Leonie Smith" userId="fed1330f33f5650e" providerId="LiveId" clId="{68E10BDE-9EEB-4AF0-87B6-1D43E55E4D02}" dt="2023-12-01T08:01:10.335" v="50"/>
        <pc:sldMkLst>
          <pc:docMk/>
          <pc:sldMk cId="1799939013" sldId="455"/>
        </pc:sldMkLst>
        <pc:picChg chg="del">
          <ac:chgData name="Leonie Smith" userId="fed1330f33f5650e" providerId="LiveId" clId="{68E10BDE-9EEB-4AF0-87B6-1D43E55E4D02}" dt="2023-12-01T07:59:44.255" v="46"/>
          <ac:picMkLst>
            <pc:docMk/>
            <pc:sldMk cId="1799939013" sldId="455"/>
            <ac:picMk id="2" creationId="{AB125590-2C24-3B2F-2075-B945176B59C6}"/>
          </ac:picMkLst>
        </pc:picChg>
        <pc:picChg chg="add del mod">
          <ac:chgData name="Leonie Smith" userId="fed1330f33f5650e" providerId="LiveId" clId="{68E10BDE-9EEB-4AF0-87B6-1D43E55E4D02}" dt="2023-12-01T08:00:09.225" v="47"/>
          <ac:picMkLst>
            <pc:docMk/>
            <pc:sldMk cId="1799939013" sldId="455"/>
            <ac:picMk id="5" creationId="{A8A1CC2C-5BD7-6DFB-1C0A-E60761CF6BEE}"/>
          </ac:picMkLst>
        </pc:picChg>
        <pc:picChg chg="add del mod">
          <ac:chgData name="Leonie Smith" userId="fed1330f33f5650e" providerId="LiveId" clId="{68E10BDE-9EEB-4AF0-87B6-1D43E55E4D02}" dt="2023-12-01T08:00:45.231" v="49"/>
          <ac:picMkLst>
            <pc:docMk/>
            <pc:sldMk cId="1799939013" sldId="455"/>
            <ac:picMk id="7" creationId="{09FA30C8-FDEC-AEAE-35A4-79EAEDA58211}"/>
          </ac:picMkLst>
        </pc:picChg>
        <pc:picChg chg="add del mod ord">
          <ac:chgData name="Leonie Smith" userId="fed1330f33f5650e" providerId="LiveId" clId="{68E10BDE-9EEB-4AF0-87B6-1D43E55E4D02}" dt="2023-12-01T08:01:10.335" v="50"/>
          <ac:picMkLst>
            <pc:docMk/>
            <pc:sldMk cId="1799939013" sldId="455"/>
            <ac:picMk id="10" creationId="{4D095C7B-0205-A591-1611-072ACEF716B4}"/>
          </ac:picMkLst>
        </pc:picChg>
        <pc:picChg chg="add mod">
          <ac:chgData name="Leonie Smith" userId="fed1330f33f5650e" providerId="LiveId" clId="{68E10BDE-9EEB-4AF0-87B6-1D43E55E4D02}" dt="2023-12-01T08:01:10.335" v="50"/>
          <ac:picMkLst>
            <pc:docMk/>
            <pc:sldMk cId="1799939013" sldId="455"/>
            <ac:picMk id="11" creationId="{FC4EE360-0048-43A9-CED0-0AF9801EAAC6}"/>
          </ac:picMkLst>
        </pc:picChg>
      </pc:sldChg>
      <pc:sldChg chg="addSp delSp modSp mod modTransition modAnim">
        <pc:chgData name="Leonie Smith" userId="fed1330f33f5650e" providerId="LiveId" clId="{68E10BDE-9EEB-4AF0-87B6-1D43E55E4D02}" dt="2023-12-01T08:01:27.663" v="53"/>
        <pc:sldMkLst>
          <pc:docMk/>
          <pc:sldMk cId="2618424304" sldId="457"/>
        </pc:sldMkLst>
        <pc:picChg chg="del">
          <ac:chgData name="Leonie Smith" userId="fed1330f33f5650e" providerId="LiveId" clId="{68E10BDE-9EEB-4AF0-87B6-1D43E55E4D02}" dt="2023-12-01T08:01:16.736" v="52"/>
          <ac:picMkLst>
            <pc:docMk/>
            <pc:sldMk cId="2618424304" sldId="457"/>
            <ac:picMk id="3" creationId="{D46ED00F-35D5-57A4-806B-A8A7E72454FB}"/>
          </ac:picMkLst>
        </pc:picChg>
        <pc:picChg chg="add del mod">
          <ac:chgData name="Leonie Smith" userId="fed1330f33f5650e" providerId="LiveId" clId="{68E10BDE-9EEB-4AF0-87B6-1D43E55E4D02}" dt="2023-12-01T08:01:27.663" v="53"/>
          <ac:picMkLst>
            <pc:docMk/>
            <pc:sldMk cId="2618424304" sldId="457"/>
            <ac:picMk id="5" creationId="{38216AB8-C8D0-57D8-CA16-355A58B2EBE9}"/>
          </ac:picMkLst>
        </pc:picChg>
        <pc:picChg chg="add mod">
          <ac:chgData name="Leonie Smith" userId="fed1330f33f5650e" providerId="LiveId" clId="{68E10BDE-9EEB-4AF0-87B6-1D43E55E4D02}" dt="2023-12-01T08:01:27.663" v="53"/>
          <ac:picMkLst>
            <pc:docMk/>
            <pc:sldMk cId="2618424304" sldId="457"/>
            <ac:picMk id="7" creationId="{409AD5FE-B440-F17F-D363-3F8C318A732C}"/>
          </ac:picMkLst>
        </pc:picChg>
      </pc:sldChg>
      <pc:sldChg chg="addSp delSp modSp mod modTransition modAnim">
        <pc:chgData name="Leonie Smith" userId="fed1330f33f5650e" providerId="LiveId" clId="{68E10BDE-9EEB-4AF0-87B6-1D43E55E4D02}" dt="2023-12-01T08:02:33.081" v="56"/>
        <pc:sldMkLst>
          <pc:docMk/>
          <pc:sldMk cId="783514268" sldId="459"/>
        </pc:sldMkLst>
        <pc:picChg chg="add del mod">
          <ac:chgData name="Leonie Smith" userId="fed1330f33f5650e" providerId="LiveId" clId="{68E10BDE-9EEB-4AF0-87B6-1D43E55E4D02}" dt="2023-12-01T08:02:33.081" v="56"/>
          <ac:picMkLst>
            <pc:docMk/>
            <pc:sldMk cId="783514268" sldId="459"/>
            <ac:picMk id="3" creationId="{C66753C8-7978-8B46-61D1-1EC98310795A}"/>
          </ac:picMkLst>
        </pc:picChg>
        <pc:picChg chg="add mod">
          <ac:chgData name="Leonie Smith" userId="fed1330f33f5650e" providerId="LiveId" clId="{68E10BDE-9EEB-4AF0-87B6-1D43E55E4D02}" dt="2023-12-01T08:02:33.081" v="56"/>
          <ac:picMkLst>
            <pc:docMk/>
            <pc:sldMk cId="783514268" sldId="459"/>
            <ac:picMk id="5" creationId="{9C6BB004-9E55-AD2F-A518-69D57E61959F}"/>
          </ac:picMkLst>
        </pc:picChg>
        <pc:picChg chg="del">
          <ac:chgData name="Leonie Smith" userId="fed1330f33f5650e" providerId="LiveId" clId="{68E10BDE-9EEB-4AF0-87B6-1D43E55E4D02}" dt="2023-12-01T08:02:08.300" v="55"/>
          <ac:picMkLst>
            <pc:docMk/>
            <pc:sldMk cId="783514268" sldId="459"/>
            <ac:picMk id="7" creationId="{32670E84-32C9-70B5-5440-7B482E3A56B5}"/>
          </ac:picMkLst>
        </pc:picChg>
      </pc:sldChg>
      <pc:sldChg chg="addSp delSp modSp mod modTransition modAnim">
        <pc:chgData name="Leonie Smith" userId="fed1330f33f5650e" providerId="LiveId" clId="{68E10BDE-9EEB-4AF0-87B6-1D43E55E4D02}" dt="2023-12-01T08:02:58.281" v="59"/>
        <pc:sldMkLst>
          <pc:docMk/>
          <pc:sldMk cId="3868250199" sldId="461"/>
        </pc:sldMkLst>
        <pc:picChg chg="add del mod">
          <ac:chgData name="Leonie Smith" userId="fed1330f33f5650e" providerId="LiveId" clId="{68E10BDE-9EEB-4AF0-87B6-1D43E55E4D02}" dt="2023-12-01T08:02:58.281" v="59"/>
          <ac:picMkLst>
            <pc:docMk/>
            <pc:sldMk cId="3868250199" sldId="461"/>
            <ac:picMk id="3" creationId="{EB411248-EF0B-2854-04BC-2B89280F0A19}"/>
          </ac:picMkLst>
        </pc:picChg>
        <pc:picChg chg="del">
          <ac:chgData name="Leonie Smith" userId="fed1330f33f5650e" providerId="LiveId" clId="{68E10BDE-9EEB-4AF0-87B6-1D43E55E4D02}" dt="2023-12-01T08:02:41.840" v="58"/>
          <ac:picMkLst>
            <pc:docMk/>
            <pc:sldMk cId="3868250199" sldId="461"/>
            <ac:picMk id="5" creationId="{DB61DE0B-72DC-12D9-B0B8-239D4845BAB3}"/>
          </ac:picMkLst>
        </pc:picChg>
        <pc:picChg chg="add mod">
          <ac:chgData name="Leonie Smith" userId="fed1330f33f5650e" providerId="LiveId" clId="{68E10BDE-9EEB-4AF0-87B6-1D43E55E4D02}" dt="2023-12-01T08:02:58.281" v="59"/>
          <ac:picMkLst>
            <pc:docMk/>
            <pc:sldMk cId="3868250199" sldId="461"/>
            <ac:picMk id="7" creationId="{093202C6-D875-7382-A85A-560F6FFB9166}"/>
          </ac:picMkLst>
        </pc:picChg>
      </pc:sldChg>
      <pc:sldChg chg="addSp delSp modSp mod modTransition modAnim">
        <pc:chgData name="Leonie Smith" userId="fed1330f33f5650e" providerId="LiveId" clId="{68E10BDE-9EEB-4AF0-87B6-1D43E55E4D02}" dt="2023-12-01T08:03:25.994" v="62"/>
        <pc:sldMkLst>
          <pc:docMk/>
          <pc:sldMk cId="2982327576" sldId="463"/>
        </pc:sldMkLst>
        <pc:picChg chg="del">
          <ac:chgData name="Leonie Smith" userId="fed1330f33f5650e" providerId="LiveId" clId="{68E10BDE-9EEB-4AF0-87B6-1D43E55E4D02}" dt="2023-12-01T08:03:05.620" v="61"/>
          <ac:picMkLst>
            <pc:docMk/>
            <pc:sldMk cId="2982327576" sldId="463"/>
            <ac:picMk id="3" creationId="{37B0FD3A-2C28-8FBA-1035-C5B05FB57394}"/>
          </ac:picMkLst>
        </pc:picChg>
        <pc:picChg chg="add del mod">
          <ac:chgData name="Leonie Smith" userId="fed1330f33f5650e" providerId="LiveId" clId="{68E10BDE-9EEB-4AF0-87B6-1D43E55E4D02}" dt="2023-12-01T08:03:25.994" v="62"/>
          <ac:picMkLst>
            <pc:docMk/>
            <pc:sldMk cId="2982327576" sldId="463"/>
            <ac:picMk id="5" creationId="{FA8341C5-B0AB-0C95-49DE-ED792DCC07C1}"/>
          </ac:picMkLst>
        </pc:picChg>
        <pc:picChg chg="add mod">
          <ac:chgData name="Leonie Smith" userId="fed1330f33f5650e" providerId="LiveId" clId="{68E10BDE-9EEB-4AF0-87B6-1D43E55E4D02}" dt="2023-12-01T08:03:25.994" v="62"/>
          <ac:picMkLst>
            <pc:docMk/>
            <pc:sldMk cId="2982327576" sldId="463"/>
            <ac:picMk id="7" creationId="{1BFD63B9-7FBC-027C-7E5D-01406D4ACBB7}"/>
          </ac:picMkLst>
        </pc:picChg>
      </pc:sldChg>
      <pc:sldChg chg="addSp delSp modSp mod modTransition modAnim">
        <pc:chgData name="Leonie Smith" userId="fed1330f33f5650e" providerId="LiveId" clId="{68E10BDE-9EEB-4AF0-87B6-1D43E55E4D02}" dt="2023-12-01T08:03:55.568" v="65"/>
        <pc:sldMkLst>
          <pc:docMk/>
          <pc:sldMk cId="3894174290" sldId="465"/>
        </pc:sldMkLst>
        <pc:picChg chg="add del mod">
          <ac:chgData name="Leonie Smith" userId="fed1330f33f5650e" providerId="LiveId" clId="{68E10BDE-9EEB-4AF0-87B6-1D43E55E4D02}" dt="2023-12-01T08:03:55.568" v="65"/>
          <ac:picMkLst>
            <pc:docMk/>
            <pc:sldMk cId="3894174290" sldId="465"/>
            <ac:picMk id="3" creationId="{F185456A-03C3-C24D-33D4-20C4E80A2D88}"/>
          </ac:picMkLst>
        </pc:picChg>
        <pc:picChg chg="add mod">
          <ac:chgData name="Leonie Smith" userId="fed1330f33f5650e" providerId="LiveId" clId="{68E10BDE-9EEB-4AF0-87B6-1D43E55E4D02}" dt="2023-12-01T08:03:55.568" v="65"/>
          <ac:picMkLst>
            <pc:docMk/>
            <pc:sldMk cId="3894174290" sldId="465"/>
            <ac:picMk id="5" creationId="{3A345773-4F9D-A00B-5DDA-7E2036B25FFF}"/>
          </ac:picMkLst>
        </pc:picChg>
        <pc:picChg chg="del">
          <ac:chgData name="Leonie Smith" userId="fed1330f33f5650e" providerId="LiveId" clId="{68E10BDE-9EEB-4AF0-87B6-1D43E55E4D02}" dt="2023-12-01T08:03:33.666" v="64"/>
          <ac:picMkLst>
            <pc:docMk/>
            <pc:sldMk cId="3894174290" sldId="465"/>
            <ac:picMk id="7" creationId="{12D8C743-CD2A-BF94-6567-AB38069938E0}"/>
          </ac:picMkLst>
        </pc:picChg>
      </pc:sldChg>
      <pc:sldChg chg="addSp delSp modSp mod modTransition modAnim modNotesTx">
        <pc:chgData name="Leonie Smith" userId="fed1330f33f5650e" providerId="LiveId" clId="{68E10BDE-9EEB-4AF0-87B6-1D43E55E4D02}" dt="2023-12-06T02:11:20.156" v="90" actId="20577"/>
        <pc:sldMkLst>
          <pc:docMk/>
          <pc:sldMk cId="3596600315" sldId="468"/>
        </pc:sldMkLst>
        <pc:picChg chg="del">
          <ac:chgData name="Leonie Smith" userId="fed1330f33f5650e" providerId="LiveId" clId="{68E10BDE-9EEB-4AF0-87B6-1D43E55E4D02}" dt="2023-12-01T07:54:00.004" v="1"/>
          <ac:picMkLst>
            <pc:docMk/>
            <pc:sldMk cId="3596600315" sldId="468"/>
            <ac:picMk id="4" creationId="{B0550224-E641-0717-B102-E4F52E142D26}"/>
          </ac:picMkLst>
        </pc:picChg>
        <pc:picChg chg="add del mod">
          <ac:chgData name="Leonie Smith" userId="fed1330f33f5650e" providerId="LiveId" clId="{68E10BDE-9EEB-4AF0-87B6-1D43E55E4D02}" dt="2023-12-01T07:54:06.950" v="2"/>
          <ac:picMkLst>
            <pc:docMk/>
            <pc:sldMk cId="3596600315" sldId="468"/>
            <ac:picMk id="6" creationId="{9D7FF932-5756-C7B8-7607-7C61A12600DF}"/>
          </ac:picMkLst>
        </pc:picChg>
        <pc:picChg chg="add mod">
          <ac:chgData name="Leonie Smith" userId="fed1330f33f5650e" providerId="LiveId" clId="{68E10BDE-9EEB-4AF0-87B6-1D43E55E4D02}" dt="2023-12-01T07:54:06.950" v="2"/>
          <ac:picMkLst>
            <pc:docMk/>
            <pc:sldMk cId="3596600315" sldId="468"/>
            <ac:picMk id="7" creationId="{13271A05-DB1A-9C12-E700-3850E4C598BF}"/>
          </ac:picMkLst>
        </pc:picChg>
      </pc:sldChg>
      <pc:sldChg chg="addSp delSp modSp mod modTransition modAnim">
        <pc:chgData name="Leonie Smith" userId="fed1330f33f5650e" providerId="LiveId" clId="{68E10BDE-9EEB-4AF0-87B6-1D43E55E4D02}" dt="2023-12-01T08:05:12.763" v="74"/>
        <pc:sldMkLst>
          <pc:docMk/>
          <pc:sldMk cId="4187768555" sldId="469"/>
        </pc:sldMkLst>
        <pc:picChg chg="add del mod">
          <ac:chgData name="Leonie Smith" userId="fed1330f33f5650e" providerId="LiveId" clId="{68E10BDE-9EEB-4AF0-87B6-1D43E55E4D02}" dt="2023-12-01T08:04:40.032" v="71"/>
          <ac:picMkLst>
            <pc:docMk/>
            <pc:sldMk cId="4187768555" sldId="469"/>
            <ac:picMk id="3" creationId="{E25BA5DB-A5D8-6462-74DA-4CE0F00E858D}"/>
          </ac:picMkLst>
        </pc:picChg>
        <pc:picChg chg="del">
          <ac:chgData name="Leonie Smith" userId="fed1330f33f5650e" providerId="LiveId" clId="{68E10BDE-9EEB-4AF0-87B6-1D43E55E4D02}" dt="2023-12-01T08:04:23.714" v="70"/>
          <ac:picMkLst>
            <pc:docMk/>
            <pc:sldMk cId="4187768555" sldId="469"/>
            <ac:picMk id="5" creationId="{4992F5C9-FA6E-04FC-4C8E-11822C0F7CB2}"/>
          </ac:picMkLst>
        </pc:picChg>
        <pc:picChg chg="add del mod">
          <ac:chgData name="Leonie Smith" userId="fed1330f33f5650e" providerId="LiveId" clId="{68E10BDE-9EEB-4AF0-87B6-1D43E55E4D02}" dt="2023-12-01T08:04:56.466" v="73"/>
          <ac:picMkLst>
            <pc:docMk/>
            <pc:sldMk cId="4187768555" sldId="469"/>
            <ac:picMk id="7" creationId="{5D7C93E4-F113-6CD1-29C8-41B9751BEC0D}"/>
          </ac:picMkLst>
        </pc:picChg>
        <pc:picChg chg="add del mod ord">
          <ac:chgData name="Leonie Smith" userId="fed1330f33f5650e" providerId="LiveId" clId="{68E10BDE-9EEB-4AF0-87B6-1D43E55E4D02}" dt="2023-12-01T08:05:12.763" v="74"/>
          <ac:picMkLst>
            <pc:docMk/>
            <pc:sldMk cId="4187768555" sldId="469"/>
            <ac:picMk id="10" creationId="{8466B41C-73B1-AF1E-B59C-94C45354E997}"/>
          </ac:picMkLst>
        </pc:picChg>
        <pc:picChg chg="add mod">
          <ac:chgData name="Leonie Smith" userId="fed1330f33f5650e" providerId="LiveId" clId="{68E10BDE-9EEB-4AF0-87B6-1D43E55E4D02}" dt="2023-12-01T08:05:12.763" v="74"/>
          <ac:picMkLst>
            <pc:docMk/>
            <pc:sldMk cId="4187768555" sldId="469"/>
            <ac:picMk id="11" creationId="{BBC04040-ED08-BD2B-79EA-12D253F6807A}"/>
          </ac:picMkLst>
        </pc:picChg>
      </pc:sldChg>
      <pc:sldChg chg="addSp delSp modSp mod modTransition modAnim">
        <pc:chgData name="Leonie Smith" userId="fed1330f33f5650e" providerId="LiveId" clId="{68E10BDE-9EEB-4AF0-87B6-1D43E55E4D02}" dt="2023-12-01T08:06:18.707" v="80"/>
        <pc:sldMkLst>
          <pc:docMk/>
          <pc:sldMk cId="1836706803" sldId="471"/>
        </pc:sldMkLst>
        <pc:picChg chg="del">
          <ac:chgData name="Leonie Smith" userId="fed1330f33f5650e" providerId="LiveId" clId="{68E10BDE-9EEB-4AF0-87B6-1D43E55E4D02}" dt="2023-12-01T08:05:20.097" v="76"/>
          <ac:picMkLst>
            <pc:docMk/>
            <pc:sldMk cId="1836706803" sldId="471"/>
            <ac:picMk id="3" creationId="{A7DDC733-E364-0C28-0204-B2BD98BC9690}"/>
          </ac:picMkLst>
        </pc:picChg>
        <pc:picChg chg="add del mod">
          <ac:chgData name="Leonie Smith" userId="fed1330f33f5650e" providerId="LiveId" clId="{68E10BDE-9EEB-4AF0-87B6-1D43E55E4D02}" dt="2023-12-01T08:05:40.824" v="77"/>
          <ac:picMkLst>
            <pc:docMk/>
            <pc:sldMk cId="1836706803" sldId="471"/>
            <ac:picMk id="5" creationId="{F36F7799-85E2-1C26-9B67-3617434DD3DF}"/>
          </ac:picMkLst>
        </pc:picChg>
        <pc:picChg chg="add del mod">
          <ac:chgData name="Leonie Smith" userId="fed1330f33f5650e" providerId="LiveId" clId="{68E10BDE-9EEB-4AF0-87B6-1D43E55E4D02}" dt="2023-12-01T08:05:57.874" v="79"/>
          <ac:picMkLst>
            <pc:docMk/>
            <pc:sldMk cId="1836706803" sldId="471"/>
            <ac:picMk id="7" creationId="{1D88B454-DA69-3C9F-A4E5-4B69CD99ED4C}"/>
          </ac:picMkLst>
        </pc:picChg>
        <pc:picChg chg="add del mod ord">
          <ac:chgData name="Leonie Smith" userId="fed1330f33f5650e" providerId="LiveId" clId="{68E10BDE-9EEB-4AF0-87B6-1D43E55E4D02}" dt="2023-12-01T08:06:18.707" v="80"/>
          <ac:picMkLst>
            <pc:docMk/>
            <pc:sldMk cId="1836706803" sldId="471"/>
            <ac:picMk id="10" creationId="{CB9940C7-BED1-AFD9-6E22-DA35C2D81C16}"/>
          </ac:picMkLst>
        </pc:picChg>
        <pc:picChg chg="add mod">
          <ac:chgData name="Leonie Smith" userId="fed1330f33f5650e" providerId="LiveId" clId="{68E10BDE-9EEB-4AF0-87B6-1D43E55E4D02}" dt="2023-12-01T08:06:18.707" v="80"/>
          <ac:picMkLst>
            <pc:docMk/>
            <pc:sldMk cId="1836706803" sldId="471"/>
            <ac:picMk id="11" creationId="{F1E9982A-B9D0-BD3A-5D2D-2D2FB519A544}"/>
          </ac:picMkLst>
        </pc:picChg>
      </pc:sldChg>
      <pc:sldChg chg="addSp delSp modSp mod modTransition modAnim">
        <pc:chgData name="Leonie Smith" userId="fed1330f33f5650e" providerId="LiveId" clId="{68E10BDE-9EEB-4AF0-87B6-1D43E55E4D02}" dt="2023-12-01T08:04:16.107" v="68"/>
        <pc:sldMkLst>
          <pc:docMk/>
          <pc:sldMk cId="348673313" sldId="475"/>
        </pc:sldMkLst>
        <pc:picChg chg="add del mod">
          <ac:chgData name="Leonie Smith" userId="fed1330f33f5650e" providerId="LiveId" clId="{68E10BDE-9EEB-4AF0-87B6-1D43E55E4D02}" dt="2023-12-01T08:04:16.107" v="68"/>
          <ac:picMkLst>
            <pc:docMk/>
            <pc:sldMk cId="348673313" sldId="475"/>
            <ac:picMk id="3" creationId="{3C7E0B1F-24B6-22E1-D349-9003215DE5D2}"/>
          </ac:picMkLst>
        </pc:picChg>
        <pc:picChg chg="add mod">
          <ac:chgData name="Leonie Smith" userId="fed1330f33f5650e" providerId="LiveId" clId="{68E10BDE-9EEB-4AF0-87B6-1D43E55E4D02}" dt="2023-12-01T08:04:16.107" v="68"/>
          <ac:picMkLst>
            <pc:docMk/>
            <pc:sldMk cId="348673313" sldId="475"/>
            <ac:picMk id="5" creationId="{09716B57-E840-9F14-D76D-DEC15563E475}"/>
          </ac:picMkLst>
        </pc:picChg>
        <pc:picChg chg="del">
          <ac:chgData name="Leonie Smith" userId="fed1330f33f5650e" providerId="LiveId" clId="{68E10BDE-9EEB-4AF0-87B6-1D43E55E4D02}" dt="2023-12-01T08:04:02.328" v="67"/>
          <ac:picMkLst>
            <pc:docMk/>
            <pc:sldMk cId="348673313" sldId="475"/>
            <ac:picMk id="12" creationId="{6FC8FCFB-663D-5200-25E5-255C16E2BF53}"/>
          </ac:picMkLst>
        </pc:picChg>
      </pc:sldChg>
    </pc:docChg>
  </pc:docChgLst>
  <pc:docChgLst>
    <pc:chgData name="Leonie Smith" userId="fed1330f33f5650e" providerId="LiveId" clId="{F54B284D-7A5F-4D00-AEF2-ABFA4A44B798}"/>
    <pc:docChg chg="custSel modSld">
      <pc:chgData name="Leonie Smith" userId="fed1330f33f5650e" providerId="LiveId" clId="{F54B284D-7A5F-4D00-AEF2-ABFA4A44B798}" dt="2022-07-04T05:13:48.039" v="171" actId="20577"/>
      <pc:docMkLst>
        <pc:docMk/>
      </pc:docMkLst>
      <pc:sldChg chg="addSp modSp mod">
        <pc:chgData name="Leonie Smith" userId="fed1330f33f5650e" providerId="LiveId" clId="{F54B284D-7A5F-4D00-AEF2-ABFA4A44B798}" dt="2022-07-04T05:10:39.314" v="123" actId="1076"/>
        <pc:sldMkLst>
          <pc:docMk/>
          <pc:sldMk cId="3261377596" sldId="438"/>
        </pc:sldMkLst>
        <pc:spChg chg="add mod">
          <ac:chgData name="Leonie Smith" userId="fed1330f33f5650e" providerId="LiveId" clId="{F54B284D-7A5F-4D00-AEF2-ABFA4A44B798}" dt="2022-07-04T05:10:39.314" v="123" actId="1076"/>
          <ac:spMkLst>
            <pc:docMk/>
            <pc:sldMk cId="3261377596" sldId="438"/>
            <ac:spMk id="7" creationId="{E49FFAB4-1A2E-84B7-DFD6-EDCC6DCC3278}"/>
          </ac:spMkLst>
        </pc:spChg>
      </pc:sldChg>
      <pc:sldChg chg="addSp delSp modSp modTransition modAnim">
        <pc:chgData name="Leonie Smith" userId="fed1330f33f5650e" providerId="LiveId" clId="{F54B284D-7A5F-4D00-AEF2-ABFA4A44B798}" dt="2022-06-21T04:30:30.535" v="5"/>
        <pc:sldMkLst>
          <pc:docMk/>
          <pc:sldMk cId="3759221820" sldId="439"/>
        </pc:sldMkLst>
        <pc:picChg chg="add del mod">
          <ac:chgData name="Leonie Smith" userId="fed1330f33f5650e" providerId="LiveId" clId="{F54B284D-7A5F-4D00-AEF2-ABFA4A44B798}" dt="2022-06-21T04:30:09.038" v="2"/>
          <ac:picMkLst>
            <pc:docMk/>
            <pc:sldMk cId="3759221820" sldId="439"/>
            <ac:picMk id="2" creationId="{620690AA-F8F2-3E59-8ADB-B6BEEEFBF4B7}"/>
          </ac:picMkLst>
        </pc:picChg>
        <pc:picChg chg="add del mod">
          <ac:chgData name="Leonie Smith" userId="fed1330f33f5650e" providerId="LiveId" clId="{F54B284D-7A5F-4D00-AEF2-ABFA4A44B798}" dt="2022-06-21T04:30:19.672" v="4"/>
          <ac:picMkLst>
            <pc:docMk/>
            <pc:sldMk cId="3759221820" sldId="439"/>
            <ac:picMk id="3" creationId="{2CC6BFC2-8A31-101B-A3CC-431EE108758C}"/>
          </ac:picMkLst>
        </pc:picChg>
        <pc:picChg chg="add mod">
          <ac:chgData name="Leonie Smith" userId="fed1330f33f5650e" providerId="LiveId" clId="{F54B284D-7A5F-4D00-AEF2-ABFA4A44B798}" dt="2022-06-21T04:30:30.535" v="5"/>
          <ac:picMkLst>
            <pc:docMk/>
            <pc:sldMk cId="3759221820" sldId="439"/>
            <ac:picMk id="5" creationId="{53DC4F58-66F6-960E-C0ED-1DBBA89BD0FA}"/>
          </ac:picMkLst>
        </pc:picChg>
      </pc:sldChg>
      <pc:sldChg chg="addSp modSp">
        <pc:chgData name="Leonie Smith" userId="fed1330f33f5650e" providerId="LiveId" clId="{F54B284D-7A5F-4D00-AEF2-ABFA4A44B798}" dt="2022-07-04T05:10:44.497" v="124"/>
        <pc:sldMkLst>
          <pc:docMk/>
          <pc:sldMk cId="923867738" sldId="440"/>
        </pc:sldMkLst>
        <pc:spChg chg="add mod">
          <ac:chgData name="Leonie Smith" userId="fed1330f33f5650e" providerId="LiveId" clId="{F54B284D-7A5F-4D00-AEF2-ABFA4A44B798}" dt="2022-07-04T05:10:44.497" v="124"/>
          <ac:spMkLst>
            <pc:docMk/>
            <pc:sldMk cId="923867738" sldId="440"/>
            <ac:spMk id="7" creationId="{38BCE73E-225A-804A-0D25-8419647917AB}"/>
          </ac:spMkLst>
        </pc:spChg>
      </pc:sldChg>
      <pc:sldChg chg="addSp delSp modSp modTransition modAnim">
        <pc:chgData name="Leonie Smith" userId="fed1330f33f5650e" providerId="LiveId" clId="{F54B284D-7A5F-4D00-AEF2-ABFA4A44B798}" dt="2022-06-21T04:33:13.433" v="8"/>
        <pc:sldMkLst>
          <pc:docMk/>
          <pc:sldMk cId="3676245138" sldId="441"/>
        </pc:sldMkLst>
        <pc:picChg chg="add del mod">
          <ac:chgData name="Leonie Smith" userId="fed1330f33f5650e" providerId="LiveId" clId="{F54B284D-7A5F-4D00-AEF2-ABFA4A44B798}" dt="2022-06-21T04:32:57.688" v="7"/>
          <ac:picMkLst>
            <pc:docMk/>
            <pc:sldMk cId="3676245138" sldId="441"/>
            <ac:picMk id="2" creationId="{1D1DC29A-329D-5C4A-0323-3C5A9179BF93}"/>
          </ac:picMkLst>
        </pc:picChg>
        <pc:picChg chg="add mod">
          <ac:chgData name="Leonie Smith" userId="fed1330f33f5650e" providerId="LiveId" clId="{F54B284D-7A5F-4D00-AEF2-ABFA4A44B798}" dt="2022-06-21T04:33:13.433" v="8"/>
          <ac:picMkLst>
            <pc:docMk/>
            <pc:sldMk cId="3676245138" sldId="441"/>
            <ac:picMk id="3" creationId="{3FE25FA0-F44C-778D-07A7-DD63FB041336}"/>
          </ac:picMkLst>
        </pc:picChg>
      </pc:sldChg>
      <pc:sldChg chg="addSp modSp mod">
        <pc:chgData name="Leonie Smith" userId="fed1330f33f5650e" providerId="LiveId" clId="{F54B284D-7A5F-4D00-AEF2-ABFA4A44B798}" dt="2022-07-04T05:11:57.686" v="142" actId="20577"/>
        <pc:sldMkLst>
          <pc:docMk/>
          <pc:sldMk cId="2180228365" sldId="442"/>
        </pc:sldMkLst>
        <pc:spChg chg="add mod">
          <ac:chgData name="Leonie Smith" userId="fed1330f33f5650e" providerId="LiveId" clId="{F54B284D-7A5F-4D00-AEF2-ABFA4A44B798}" dt="2022-07-04T05:11:57.686" v="142" actId="20577"/>
          <ac:spMkLst>
            <pc:docMk/>
            <pc:sldMk cId="2180228365" sldId="442"/>
            <ac:spMk id="7" creationId="{29C406FB-8910-AB69-7893-6D5F218D9201}"/>
          </ac:spMkLst>
        </pc:spChg>
      </pc:sldChg>
      <pc:sldChg chg="addSp modSp">
        <pc:chgData name="Leonie Smith" userId="fed1330f33f5650e" providerId="LiveId" clId="{F54B284D-7A5F-4D00-AEF2-ABFA4A44B798}" dt="2022-06-21T04:34:11.043" v="9"/>
        <pc:sldMkLst>
          <pc:docMk/>
          <pc:sldMk cId="3095902142" sldId="443"/>
        </pc:sldMkLst>
        <pc:picChg chg="add mod">
          <ac:chgData name="Leonie Smith" userId="fed1330f33f5650e" providerId="LiveId" clId="{F54B284D-7A5F-4D00-AEF2-ABFA4A44B798}" dt="2022-06-21T04:34:11.043" v="9"/>
          <ac:picMkLst>
            <pc:docMk/>
            <pc:sldMk cId="3095902142" sldId="443"/>
            <ac:picMk id="2" creationId="{0AF56038-08C1-1AAA-86DF-922F2C691535}"/>
          </ac:picMkLst>
        </pc:picChg>
      </pc:sldChg>
      <pc:sldChg chg="addSp modSp mod">
        <pc:chgData name="Leonie Smith" userId="fed1330f33f5650e" providerId="LiveId" clId="{F54B284D-7A5F-4D00-AEF2-ABFA4A44B798}" dt="2022-07-04T05:12:03.811" v="143" actId="20577"/>
        <pc:sldMkLst>
          <pc:docMk/>
          <pc:sldMk cId="1718612039" sldId="444"/>
        </pc:sldMkLst>
        <pc:spChg chg="add mod">
          <ac:chgData name="Leonie Smith" userId="fed1330f33f5650e" providerId="LiveId" clId="{F54B284D-7A5F-4D00-AEF2-ABFA4A44B798}" dt="2022-07-04T05:12:03.811" v="143" actId="20577"/>
          <ac:spMkLst>
            <pc:docMk/>
            <pc:sldMk cId="1718612039" sldId="444"/>
            <ac:spMk id="7" creationId="{D7AC3DEC-E97C-4A7C-AADD-4F64E29C6A68}"/>
          </ac:spMkLst>
        </pc:spChg>
      </pc:sldChg>
      <pc:sldChg chg="addSp delSp modSp modTransition modAnim">
        <pc:chgData name="Leonie Smith" userId="fed1330f33f5650e" providerId="LiveId" clId="{F54B284D-7A5F-4D00-AEF2-ABFA4A44B798}" dt="2022-06-21T04:40:18.639" v="22"/>
        <pc:sldMkLst>
          <pc:docMk/>
          <pc:sldMk cId="2166098122" sldId="445"/>
        </pc:sldMkLst>
        <pc:picChg chg="add del mod">
          <ac:chgData name="Leonie Smith" userId="fed1330f33f5650e" providerId="LiveId" clId="{F54B284D-7A5F-4D00-AEF2-ABFA4A44B798}" dt="2022-06-21T04:37:59.715" v="11"/>
          <ac:picMkLst>
            <pc:docMk/>
            <pc:sldMk cId="2166098122" sldId="445"/>
            <ac:picMk id="2" creationId="{3FF3C826-7FC7-8365-536F-69F32EF1ABBC}"/>
          </ac:picMkLst>
        </pc:picChg>
        <pc:picChg chg="add del mod">
          <ac:chgData name="Leonie Smith" userId="fed1330f33f5650e" providerId="LiveId" clId="{F54B284D-7A5F-4D00-AEF2-ABFA4A44B798}" dt="2022-06-21T04:38:08.585" v="13"/>
          <ac:picMkLst>
            <pc:docMk/>
            <pc:sldMk cId="2166098122" sldId="445"/>
            <ac:picMk id="3" creationId="{9BEB6139-D998-317C-CC79-0227F7BA997C}"/>
          </ac:picMkLst>
        </pc:picChg>
        <pc:picChg chg="add del mod">
          <ac:chgData name="Leonie Smith" userId="fed1330f33f5650e" providerId="LiveId" clId="{F54B284D-7A5F-4D00-AEF2-ABFA4A44B798}" dt="2022-06-21T04:39:21.806" v="15"/>
          <ac:picMkLst>
            <pc:docMk/>
            <pc:sldMk cId="2166098122" sldId="445"/>
            <ac:picMk id="5" creationId="{2602A65E-109F-16D8-72A2-F7A132D5EDD0}"/>
          </ac:picMkLst>
        </pc:picChg>
        <pc:picChg chg="add del mod">
          <ac:chgData name="Leonie Smith" userId="fed1330f33f5650e" providerId="LiveId" clId="{F54B284D-7A5F-4D00-AEF2-ABFA4A44B798}" dt="2022-06-21T04:39:34.807" v="17"/>
          <ac:picMkLst>
            <pc:docMk/>
            <pc:sldMk cId="2166098122" sldId="445"/>
            <ac:picMk id="7" creationId="{D3E68DF0-F3DF-7427-63FB-AED836D4244E}"/>
          </ac:picMkLst>
        </pc:picChg>
        <pc:picChg chg="add del mod">
          <ac:chgData name="Leonie Smith" userId="fed1330f33f5650e" providerId="LiveId" clId="{F54B284D-7A5F-4D00-AEF2-ABFA4A44B798}" dt="2022-06-21T04:39:48.728" v="19"/>
          <ac:picMkLst>
            <pc:docMk/>
            <pc:sldMk cId="2166098122" sldId="445"/>
            <ac:picMk id="8" creationId="{72A035F1-9319-9493-23BB-27DAC60E6FA2}"/>
          </ac:picMkLst>
        </pc:picChg>
        <pc:picChg chg="add del mod">
          <ac:chgData name="Leonie Smith" userId="fed1330f33f5650e" providerId="LiveId" clId="{F54B284D-7A5F-4D00-AEF2-ABFA4A44B798}" dt="2022-06-21T04:39:59.364" v="21"/>
          <ac:picMkLst>
            <pc:docMk/>
            <pc:sldMk cId="2166098122" sldId="445"/>
            <ac:picMk id="9" creationId="{DC3D147A-A02B-C365-4422-BD34271A6D2F}"/>
          </ac:picMkLst>
        </pc:picChg>
        <pc:picChg chg="add mod">
          <ac:chgData name="Leonie Smith" userId="fed1330f33f5650e" providerId="LiveId" clId="{F54B284D-7A5F-4D00-AEF2-ABFA4A44B798}" dt="2022-06-21T04:40:18.639" v="22"/>
          <ac:picMkLst>
            <pc:docMk/>
            <pc:sldMk cId="2166098122" sldId="445"/>
            <ac:picMk id="10" creationId="{41B3E000-EFAA-C0D6-B503-E24A27D41D6B}"/>
          </ac:picMkLst>
        </pc:picChg>
      </pc:sldChg>
      <pc:sldChg chg="addSp modSp mod">
        <pc:chgData name="Leonie Smith" userId="fed1330f33f5650e" providerId="LiveId" clId="{F54B284D-7A5F-4D00-AEF2-ABFA4A44B798}" dt="2022-07-04T05:12:09.804" v="145" actId="20577"/>
        <pc:sldMkLst>
          <pc:docMk/>
          <pc:sldMk cId="665805102" sldId="446"/>
        </pc:sldMkLst>
        <pc:spChg chg="add mod">
          <ac:chgData name="Leonie Smith" userId="fed1330f33f5650e" providerId="LiveId" clId="{F54B284D-7A5F-4D00-AEF2-ABFA4A44B798}" dt="2022-07-04T05:12:09.804" v="145" actId="20577"/>
          <ac:spMkLst>
            <pc:docMk/>
            <pc:sldMk cId="665805102" sldId="446"/>
            <ac:spMk id="7" creationId="{EFC8B9A2-CF3B-37F7-6462-20E8F5E73EAA}"/>
          </ac:spMkLst>
        </pc:spChg>
      </pc:sldChg>
      <pc:sldChg chg="addSp delSp modSp modTransition modAnim">
        <pc:chgData name="Leonie Smith" userId="fed1330f33f5650e" providerId="LiveId" clId="{F54B284D-7A5F-4D00-AEF2-ABFA4A44B798}" dt="2022-06-21T04:42:33.522" v="27"/>
        <pc:sldMkLst>
          <pc:docMk/>
          <pc:sldMk cId="2422728137" sldId="447"/>
        </pc:sldMkLst>
        <pc:picChg chg="add del mod">
          <ac:chgData name="Leonie Smith" userId="fed1330f33f5650e" providerId="LiveId" clId="{F54B284D-7A5F-4D00-AEF2-ABFA4A44B798}" dt="2022-06-21T04:41:42.356" v="24"/>
          <ac:picMkLst>
            <pc:docMk/>
            <pc:sldMk cId="2422728137" sldId="447"/>
            <ac:picMk id="2" creationId="{0EF05CDF-1217-3850-0460-685F5B636C8A}"/>
          </ac:picMkLst>
        </pc:picChg>
        <pc:picChg chg="add del mod">
          <ac:chgData name="Leonie Smith" userId="fed1330f33f5650e" providerId="LiveId" clId="{F54B284D-7A5F-4D00-AEF2-ABFA4A44B798}" dt="2022-06-21T04:42:14.836" v="26"/>
          <ac:picMkLst>
            <pc:docMk/>
            <pc:sldMk cId="2422728137" sldId="447"/>
            <ac:picMk id="3" creationId="{01AD5502-7D18-5F91-5D76-B29603C1274A}"/>
          </ac:picMkLst>
        </pc:picChg>
        <pc:picChg chg="add mod">
          <ac:chgData name="Leonie Smith" userId="fed1330f33f5650e" providerId="LiveId" clId="{F54B284D-7A5F-4D00-AEF2-ABFA4A44B798}" dt="2022-06-21T04:42:33.522" v="27"/>
          <ac:picMkLst>
            <pc:docMk/>
            <pc:sldMk cId="2422728137" sldId="447"/>
            <ac:picMk id="5" creationId="{893921D3-C918-6D4A-BA4D-D2B146D5104A}"/>
          </ac:picMkLst>
        </pc:picChg>
      </pc:sldChg>
      <pc:sldChg chg="addSp modSp mod">
        <pc:chgData name="Leonie Smith" userId="fed1330f33f5650e" providerId="LiveId" clId="{F54B284D-7A5F-4D00-AEF2-ABFA4A44B798}" dt="2022-07-04T05:12:16.951" v="147" actId="20577"/>
        <pc:sldMkLst>
          <pc:docMk/>
          <pc:sldMk cId="843663555" sldId="448"/>
        </pc:sldMkLst>
        <pc:spChg chg="add mod">
          <ac:chgData name="Leonie Smith" userId="fed1330f33f5650e" providerId="LiveId" clId="{F54B284D-7A5F-4D00-AEF2-ABFA4A44B798}" dt="2022-07-04T05:12:16.951" v="147" actId="20577"/>
          <ac:spMkLst>
            <pc:docMk/>
            <pc:sldMk cId="843663555" sldId="448"/>
            <ac:spMk id="7" creationId="{15DCFF0F-7E37-E80D-A693-4F1EDC76F3C7}"/>
          </ac:spMkLst>
        </pc:spChg>
      </pc:sldChg>
      <pc:sldChg chg="addSp delSp modSp modTransition modAnim">
        <pc:chgData name="Leonie Smith" userId="fed1330f33f5650e" providerId="LiveId" clId="{F54B284D-7A5F-4D00-AEF2-ABFA4A44B798}" dt="2022-06-21T04:45:36.089" v="34"/>
        <pc:sldMkLst>
          <pc:docMk/>
          <pc:sldMk cId="4160448636" sldId="449"/>
        </pc:sldMkLst>
        <pc:picChg chg="add del mod">
          <ac:chgData name="Leonie Smith" userId="fed1330f33f5650e" providerId="LiveId" clId="{F54B284D-7A5F-4D00-AEF2-ABFA4A44B798}" dt="2022-06-21T04:43:46.171" v="29"/>
          <ac:picMkLst>
            <pc:docMk/>
            <pc:sldMk cId="4160448636" sldId="449"/>
            <ac:picMk id="2" creationId="{7EFDC3DC-3206-7903-C755-DFC2A179990B}"/>
          </ac:picMkLst>
        </pc:picChg>
        <pc:picChg chg="add del mod">
          <ac:chgData name="Leonie Smith" userId="fed1330f33f5650e" providerId="LiveId" clId="{F54B284D-7A5F-4D00-AEF2-ABFA4A44B798}" dt="2022-06-21T04:44:10.226" v="31"/>
          <ac:picMkLst>
            <pc:docMk/>
            <pc:sldMk cId="4160448636" sldId="449"/>
            <ac:picMk id="3" creationId="{D655F73F-F6DE-AA85-5B51-36A68F50EAEC}"/>
          </ac:picMkLst>
        </pc:picChg>
        <pc:picChg chg="add del mod">
          <ac:chgData name="Leonie Smith" userId="fed1330f33f5650e" providerId="LiveId" clId="{F54B284D-7A5F-4D00-AEF2-ABFA4A44B798}" dt="2022-06-21T04:45:07.910" v="33"/>
          <ac:picMkLst>
            <pc:docMk/>
            <pc:sldMk cId="4160448636" sldId="449"/>
            <ac:picMk id="5" creationId="{CA2212C7-EEC8-30B2-153C-81640F305338}"/>
          </ac:picMkLst>
        </pc:picChg>
        <pc:picChg chg="add mod">
          <ac:chgData name="Leonie Smith" userId="fed1330f33f5650e" providerId="LiveId" clId="{F54B284D-7A5F-4D00-AEF2-ABFA4A44B798}" dt="2022-06-21T04:45:36.089" v="34"/>
          <ac:picMkLst>
            <pc:docMk/>
            <pc:sldMk cId="4160448636" sldId="449"/>
            <ac:picMk id="7" creationId="{F33FA1AF-4C47-9A72-AF1A-EB3FC1B116D4}"/>
          </ac:picMkLst>
        </pc:picChg>
      </pc:sldChg>
      <pc:sldChg chg="addSp modSp mod">
        <pc:chgData name="Leonie Smith" userId="fed1330f33f5650e" providerId="LiveId" clId="{F54B284D-7A5F-4D00-AEF2-ABFA4A44B798}" dt="2022-07-04T05:12:22.122" v="149" actId="20577"/>
        <pc:sldMkLst>
          <pc:docMk/>
          <pc:sldMk cId="538051216" sldId="450"/>
        </pc:sldMkLst>
        <pc:spChg chg="add mod">
          <ac:chgData name="Leonie Smith" userId="fed1330f33f5650e" providerId="LiveId" clId="{F54B284D-7A5F-4D00-AEF2-ABFA4A44B798}" dt="2022-07-04T05:12:22.122" v="149" actId="20577"/>
          <ac:spMkLst>
            <pc:docMk/>
            <pc:sldMk cId="538051216" sldId="450"/>
            <ac:spMk id="7" creationId="{4AB82060-F658-40E9-A175-228B8FE6351C}"/>
          </ac:spMkLst>
        </pc:spChg>
      </pc:sldChg>
      <pc:sldChg chg="addSp delSp modSp modTransition modAnim">
        <pc:chgData name="Leonie Smith" userId="fed1330f33f5650e" providerId="LiveId" clId="{F54B284D-7A5F-4D00-AEF2-ABFA4A44B798}" dt="2022-06-21T05:21:56.958" v="115"/>
        <pc:sldMkLst>
          <pc:docMk/>
          <pc:sldMk cId="3386340796" sldId="451"/>
        </pc:sldMkLst>
        <pc:picChg chg="add del mod">
          <ac:chgData name="Leonie Smith" userId="fed1330f33f5650e" providerId="LiveId" clId="{F54B284D-7A5F-4D00-AEF2-ABFA4A44B798}" dt="2022-06-21T04:46:55.062" v="36"/>
          <ac:picMkLst>
            <pc:docMk/>
            <pc:sldMk cId="3386340796" sldId="451"/>
            <ac:picMk id="2" creationId="{CE46A476-DCB0-AD69-0B79-1750463E78D2}"/>
          </ac:picMkLst>
        </pc:picChg>
        <pc:picChg chg="add del mod">
          <ac:chgData name="Leonie Smith" userId="fed1330f33f5650e" providerId="LiveId" clId="{F54B284D-7A5F-4D00-AEF2-ABFA4A44B798}" dt="2022-06-21T04:47:12.384" v="38"/>
          <ac:picMkLst>
            <pc:docMk/>
            <pc:sldMk cId="3386340796" sldId="451"/>
            <ac:picMk id="3" creationId="{67557637-E667-3FD0-E7EC-BC705C27510B}"/>
          </ac:picMkLst>
        </pc:picChg>
        <pc:picChg chg="add del mod">
          <ac:chgData name="Leonie Smith" userId="fed1330f33f5650e" providerId="LiveId" clId="{F54B284D-7A5F-4D00-AEF2-ABFA4A44B798}" dt="2022-06-21T04:47:41.968" v="40"/>
          <ac:picMkLst>
            <pc:docMk/>
            <pc:sldMk cId="3386340796" sldId="451"/>
            <ac:picMk id="5" creationId="{495A56F3-CDE1-39F4-0E5A-C9C0FB342E62}"/>
          </ac:picMkLst>
        </pc:picChg>
        <pc:picChg chg="add del mod">
          <ac:chgData name="Leonie Smith" userId="fed1330f33f5650e" providerId="LiveId" clId="{F54B284D-7A5F-4D00-AEF2-ABFA4A44B798}" dt="2022-06-21T04:47:55.551" v="42"/>
          <ac:picMkLst>
            <pc:docMk/>
            <pc:sldMk cId="3386340796" sldId="451"/>
            <ac:picMk id="7" creationId="{9C3CDE3E-7ECF-31E3-5652-844534844F44}"/>
          </ac:picMkLst>
        </pc:picChg>
        <pc:picChg chg="add del mod">
          <ac:chgData name="Leonie Smith" userId="fed1330f33f5650e" providerId="LiveId" clId="{F54B284D-7A5F-4D00-AEF2-ABFA4A44B798}" dt="2022-06-21T04:48:13.376" v="44"/>
          <ac:picMkLst>
            <pc:docMk/>
            <pc:sldMk cId="3386340796" sldId="451"/>
            <ac:picMk id="8" creationId="{74D5D4CF-4593-F90D-AF36-0A8E7E8B66C4}"/>
          </ac:picMkLst>
        </pc:picChg>
        <pc:picChg chg="add del mod">
          <ac:chgData name="Leonie Smith" userId="fed1330f33f5650e" providerId="LiveId" clId="{F54B284D-7A5F-4D00-AEF2-ABFA4A44B798}" dt="2022-06-21T04:48:23.085" v="46"/>
          <ac:picMkLst>
            <pc:docMk/>
            <pc:sldMk cId="3386340796" sldId="451"/>
            <ac:picMk id="9" creationId="{9CEC454A-723A-1008-63B9-7D1BCAD5749A}"/>
          </ac:picMkLst>
        </pc:picChg>
        <pc:picChg chg="add del mod">
          <ac:chgData name="Leonie Smith" userId="fed1330f33f5650e" providerId="LiveId" clId="{F54B284D-7A5F-4D00-AEF2-ABFA4A44B798}" dt="2022-06-21T04:48:32.424" v="48"/>
          <ac:picMkLst>
            <pc:docMk/>
            <pc:sldMk cId="3386340796" sldId="451"/>
            <ac:picMk id="10" creationId="{3EC6EA02-37B8-DD2C-B1E7-647A24A0A7A2}"/>
          </ac:picMkLst>
        </pc:picChg>
        <pc:picChg chg="add del mod">
          <ac:chgData name="Leonie Smith" userId="fed1330f33f5650e" providerId="LiveId" clId="{F54B284D-7A5F-4D00-AEF2-ABFA4A44B798}" dt="2022-06-21T04:49:15.871" v="50"/>
          <ac:picMkLst>
            <pc:docMk/>
            <pc:sldMk cId="3386340796" sldId="451"/>
            <ac:picMk id="11" creationId="{631E95AD-052B-3A92-BF61-C67F535FA551}"/>
          </ac:picMkLst>
        </pc:picChg>
        <pc:picChg chg="add del mod">
          <ac:chgData name="Leonie Smith" userId="fed1330f33f5650e" providerId="LiveId" clId="{F54B284D-7A5F-4D00-AEF2-ABFA4A44B798}" dt="2022-06-21T04:49:27.269" v="52"/>
          <ac:picMkLst>
            <pc:docMk/>
            <pc:sldMk cId="3386340796" sldId="451"/>
            <ac:picMk id="12" creationId="{95186A73-8484-441C-8D13-7C7A20343E4B}"/>
          </ac:picMkLst>
        </pc:picChg>
        <pc:picChg chg="add del mod">
          <ac:chgData name="Leonie Smith" userId="fed1330f33f5650e" providerId="LiveId" clId="{F54B284D-7A5F-4D00-AEF2-ABFA4A44B798}" dt="2022-06-21T04:49:48.429" v="54"/>
          <ac:picMkLst>
            <pc:docMk/>
            <pc:sldMk cId="3386340796" sldId="451"/>
            <ac:picMk id="13" creationId="{EFA65D90-C9BB-2C68-8B4C-E9AFE46D7527}"/>
          </ac:picMkLst>
        </pc:picChg>
        <pc:picChg chg="add del mod">
          <ac:chgData name="Leonie Smith" userId="fed1330f33f5650e" providerId="LiveId" clId="{F54B284D-7A5F-4D00-AEF2-ABFA4A44B798}" dt="2022-06-21T04:50:21.342" v="56"/>
          <ac:picMkLst>
            <pc:docMk/>
            <pc:sldMk cId="3386340796" sldId="451"/>
            <ac:picMk id="14" creationId="{CE20840B-AF8F-7DE0-65BE-482C80D0A756}"/>
          </ac:picMkLst>
        </pc:picChg>
        <pc:picChg chg="add del mod">
          <ac:chgData name="Leonie Smith" userId="fed1330f33f5650e" providerId="LiveId" clId="{F54B284D-7A5F-4D00-AEF2-ABFA4A44B798}" dt="2022-06-21T04:51:08.184" v="58"/>
          <ac:picMkLst>
            <pc:docMk/>
            <pc:sldMk cId="3386340796" sldId="451"/>
            <ac:picMk id="15" creationId="{08CBDD43-EFA8-78C8-5C33-F14125E6C3F7}"/>
          </ac:picMkLst>
        </pc:picChg>
        <pc:picChg chg="add del mod">
          <ac:chgData name="Leonie Smith" userId="fed1330f33f5650e" providerId="LiveId" clId="{F54B284D-7A5F-4D00-AEF2-ABFA4A44B798}" dt="2022-06-21T04:51:38.070" v="60"/>
          <ac:picMkLst>
            <pc:docMk/>
            <pc:sldMk cId="3386340796" sldId="451"/>
            <ac:picMk id="16" creationId="{FA73D9B0-5342-DAF0-271C-EB817A924F88}"/>
          </ac:picMkLst>
        </pc:picChg>
        <pc:picChg chg="add del mod">
          <ac:chgData name="Leonie Smith" userId="fed1330f33f5650e" providerId="LiveId" clId="{F54B284D-7A5F-4D00-AEF2-ABFA4A44B798}" dt="2022-06-21T05:21:42.747" v="114"/>
          <ac:picMkLst>
            <pc:docMk/>
            <pc:sldMk cId="3386340796" sldId="451"/>
            <ac:picMk id="17" creationId="{8474D0EA-78EA-42F5-E8BD-1F398F8A7CA5}"/>
          </ac:picMkLst>
        </pc:picChg>
        <pc:picChg chg="add mod">
          <ac:chgData name="Leonie Smith" userId="fed1330f33f5650e" providerId="LiveId" clId="{F54B284D-7A5F-4D00-AEF2-ABFA4A44B798}" dt="2022-06-21T05:21:56.958" v="115"/>
          <ac:picMkLst>
            <pc:docMk/>
            <pc:sldMk cId="3386340796" sldId="451"/>
            <ac:picMk id="18" creationId="{21A5CB3D-F050-BDD0-EEA5-5DBB8FBE6A87}"/>
          </ac:picMkLst>
        </pc:picChg>
      </pc:sldChg>
      <pc:sldChg chg="addSp modSp mod">
        <pc:chgData name="Leonie Smith" userId="fed1330f33f5650e" providerId="LiveId" clId="{F54B284D-7A5F-4D00-AEF2-ABFA4A44B798}" dt="2022-07-04T05:12:30.826" v="151" actId="20577"/>
        <pc:sldMkLst>
          <pc:docMk/>
          <pc:sldMk cId="4002949039" sldId="452"/>
        </pc:sldMkLst>
        <pc:spChg chg="add mod">
          <ac:chgData name="Leonie Smith" userId="fed1330f33f5650e" providerId="LiveId" clId="{F54B284D-7A5F-4D00-AEF2-ABFA4A44B798}" dt="2022-07-04T05:12:30.826" v="151" actId="20577"/>
          <ac:spMkLst>
            <pc:docMk/>
            <pc:sldMk cId="4002949039" sldId="452"/>
            <ac:spMk id="7" creationId="{24479AB6-3CCB-F145-0236-0993A88E9228}"/>
          </ac:spMkLst>
        </pc:spChg>
      </pc:sldChg>
      <pc:sldChg chg="addSp modSp">
        <pc:chgData name="Leonie Smith" userId="fed1330f33f5650e" providerId="LiveId" clId="{F54B284D-7A5F-4D00-AEF2-ABFA4A44B798}" dt="2022-06-21T04:52:34.391" v="62"/>
        <pc:sldMkLst>
          <pc:docMk/>
          <pc:sldMk cId="283334129" sldId="453"/>
        </pc:sldMkLst>
        <pc:picChg chg="add mod">
          <ac:chgData name="Leonie Smith" userId="fed1330f33f5650e" providerId="LiveId" clId="{F54B284D-7A5F-4D00-AEF2-ABFA4A44B798}" dt="2022-06-21T04:52:34.391" v="62"/>
          <ac:picMkLst>
            <pc:docMk/>
            <pc:sldMk cId="283334129" sldId="453"/>
            <ac:picMk id="2" creationId="{6B205987-85EA-D2CD-7F21-6991F162F85B}"/>
          </ac:picMkLst>
        </pc:picChg>
      </pc:sldChg>
      <pc:sldChg chg="addSp modSp mod">
        <pc:chgData name="Leonie Smith" userId="fed1330f33f5650e" providerId="LiveId" clId="{F54B284D-7A5F-4D00-AEF2-ABFA4A44B798}" dt="2022-07-04T05:12:42.126" v="153" actId="20577"/>
        <pc:sldMkLst>
          <pc:docMk/>
          <pc:sldMk cId="2511564658" sldId="454"/>
        </pc:sldMkLst>
        <pc:spChg chg="add mod">
          <ac:chgData name="Leonie Smith" userId="fed1330f33f5650e" providerId="LiveId" clId="{F54B284D-7A5F-4D00-AEF2-ABFA4A44B798}" dt="2022-07-04T05:12:42.126" v="153" actId="20577"/>
          <ac:spMkLst>
            <pc:docMk/>
            <pc:sldMk cId="2511564658" sldId="454"/>
            <ac:spMk id="7" creationId="{673D5BFC-CBA8-AAB0-B657-4320B3521258}"/>
          </ac:spMkLst>
        </pc:spChg>
      </pc:sldChg>
      <pc:sldChg chg="addSp modSp">
        <pc:chgData name="Leonie Smith" userId="fed1330f33f5650e" providerId="LiveId" clId="{F54B284D-7A5F-4D00-AEF2-ABFA4A44B798}" dt="2022-06-21T04:53:42.808" v="63"/>
        <pc:sldMkLst>
          <pc:docMk/>
          <pc:sldMk cId="1799939013" sldId="455"/>
        </pc:sldMkLst>
        <pc:picChg chg="add mod">
          <ac:chgData name="Leonie Smith" userId="fed1330f33f5650e" providerId="LiveId" clId="{F54B284D-7A5F-4D00-AEF2-ABFA4A44B798}" dt="2022-06-21T04:53:42.808" v="63"/>
          <ac:picMkLst>
            <pc:docMk/>
            <pc:sldMk cId="1799939013" sldId="455"/>
            <ac:picMk id="2" creationId="{AB125590-2C24-3B2F-2075-B945176B59C6}"/>
          </ac:picMkLst>
        </pc:picChg>
      </pc:sldChg>
      <pc:sldChg chg="addSp modSp mod">
        <pc:chgData name="Leonie Smith" userId="fed1330f33f5650e" providerId="LiveId" clId="{F54B284D-7A5F-4D00-AEF2-ABFA4A44B798}" dt="2022-07-04T05:12:49.019" v="155" actId="20577"/>
        <pc:sldMkLst>
          <pc:docMk/>
          <pc:sldMk cId="4049696417" sldId="456"/>
        </pc:sldMkLst>
        <pc:spChg chg="add mod">
          <ac:chgData name="Leonie Smith" userId="fed1330f33f5650e" providerId="LiveId" clId="{F54B284D-7A5F-4D00-AEF2-ABFA4A44B798}" dt="2022-07-04T05:12:49.019" v="155" actId="20577"/>
          <ac:spMkLst>
            <pc:docMk/>
            <pc:sldMk cId="4049696417" sldId="456"/>
            <ac:spMk id="7" creationId="{29860661-ECC7-DA2D-EA6E-72E4F8EE529B}"/>
          </ac:spMkLst>
        </pc:spChg>
      </pc:sldChg>
      <pc:sldChg chg="addSp delSp modSp modTransition modAnim">
        <pc:chgData name="Leonie Smith" userId="fed1330f33f5650e" providerId="LiveId" clId="{F54B284D-7A5F-4D00-AEF2-ABFA4A44B798}" dt="2022-06-21T04:55:14.574" v="66"/>
        <pc:sldMkLst>
          <pc:docMk/>
          <pc:sldMk cId="2618424304" sldId="457"/>
        </pc:sldMkLst>
        <pc:picChg chg="add del mod">
          <ac:chgData name="Leonie Smith" userId="fed1330f33f5650e" providerId="LiveId" clId="{F54B284D-7A5F-4D00-AEF2-ABFA4A44B798}" dt="2022-06-21T04:55:02.584" v="65"/>
          <ac:picMkLst>
            <pc:docMk/>
            <pc:sldMk cId="2618424304" sldId="457"/>
            <ac:picMk id="2" creationId="{CDED2DA9-2DC3-A109-C6B2-29C4D38813BA}"/>
          </ac:picMkLst>
        </pc:picChg>
        <pc:picChg chg="add mod">
          <ac:chgData name="Leonie Smith" userId="fed1330f33f5650e" providerId="LiveId" clId="{F54B284D-7A5F-4D00-AEF2-ABFA4A44B798}" dt="2022-06-21T04:55:14.574" v="66"/>
          <ac:picMkLst>
            <pc:docMk/>
            <pc:sldMk cId="2618424304" sldId="457"/>
            <ac:picMk id="3" creationId="{D46ED00F-35D5-57A4-806B-A8A7E72454FB}"/>
          </ac:picMkLst>
        </pc:picChg>
      </pc:sldChg>
      <pc:sldChg chg="addSp modSp mod">
        <pc:chgData name="Leonie Smith" userId="fed1330f33f5650e" providerId="LiveId" clId="{F54B284D-7A5F-4D00-AEF2-ABFA4A44B798}" dt="2022-07-04T05:12:57.689" v="157" actId="20577"/>
        <pc:sldMkLst>
          <pc:docMk/>
          <pc:sldMk cId="2789980734" sldId="458"/>
        </pc:sldMkLst>
        <pc:spChg chg="add mod">
          <ac:chgData name="Leonie Smith" userId="fed1330f33f5650e" providerId="LiveId" clId="{F54B284D-7A5F-4D00-AEF2-ABFA4A44B798}" dt="2022-07-04T05:12:57.689" v="157" actId="20577"/>
          <ac:spMkLst>
            <pc:docMk/>
            <pc:sldMk cId="2789980734" sldId="458"/>
            <ac:spMk id="7" creationId="{0E5C01CA-A7D2-CC38-7968-90C35E45AC94}"/>
          </ac:spMkLst>
        </pc:spChg>
      </pc:sldChg>
      <pc:sldChg chg="addSp delSp modSp modTransition modAnim">
        <pc:chgData name="Leonie Smith" userId="fed1330f33f5650e" providerId="LiveId" clId="{F54B284D-7A5F-4D00-AEF2-ABFA4A44B798}" dt="2022-06-21T04:57:57.151" v="73"/>
        <pc:sldMkLst>
          <pc:docMk/>
          <pc:sldMk cId="783514268" sldId="459"/>
        </pc:sldMkLst>
        <pc:picChg chg="add del mod">
          <ac:chgData name="Leonie Smith" userId="fed1330f33f5650e" providerId="LiveId" clId="{F54B284D-7A5F-4D00-AEF2-ABFA4A44B798}" dt="2022-06-21T04:56:48.192" v="68"/>
          <ac:picMkLst>
            <pc:docMk/>
            <pc:sldMk cId="783514268" sldId="459"/>
            <ac:picMk id="2" creationId="{1CF9E0C0-866F-8583-710F-079A6D08AB15}"/>
          </ac:picMkLst>
        </pc:picChg>
        <pc:picChg chg="add del mod">
          <ac:chgData name="Leonie Smith" userId="fed1330f33f5650e" providerId="LiveId" clId="{F54B284D-7A5F-4D00-AEF2-ABFA4A44B798}" dt="2022-06-21T04:57:24.830" v="70"/>
          <ac:picMkLst>
            <pc:docMk/>
            <pc:sldMk cId="783514268" sldId="459"/>
            <ac:picMk id="3" creationId="{69A16633-4BA9-8CC4-9837-CD6C28DECF37}"/>
          </ac:picMkLst>
        </pc:picChg>
        <pc:picChg chg="add del mod">
          <ac:chgData name="Leonie Smith" userId="fed1330f33f5650e" providerId="LiveId" clId="{F54B284D-7A5F-4D00-AEF2-ABFA4A44B798}" dt="2022-06-21T04:57:35.688" v="72"/>
          <ac:picMkLst>
            <pc:docMk/>
            <pc:sldMk cId="783514268" sldId="459"/>
            <ac:picMk id="5" creationId="{5747A85A-AFF1-B039-BF34-4EF86966B257}"/>
          </ac:picMkLst>
        </pc:picChg>
        <pc:picChg chg="add mod">
          <ac:chgData name="Leonie Smith" userId="fed1330f33f5650e" providerId="LiveId" clId="{F54B284D-7A5F-4D00-AEF2-ABFA4A44B798}" dt="2022-06-21T04:57:57.151" v="73"/>
          <ac:picMkLst>
            <pc:docMk/>
            <pc:sldMk cId="783514268" sldId="459"/>
            <ac:picMk id="7" creationId="{32670E84-32C9-70B5-5440-7B482E3A56B5}"/>
          </ac:picMkLst>
        </pc:picChg>
      </pc:sldChg>
      <pc:sldChg chg="addSp modSp mod">
        <pc:chgData name="Leonie Smith" userId="fed1330f33f5650e" providerId="LiveId" clId="{F54B284D-7A5F-4D00-AEF2-ABFA4A44B798}" dt="2022-07-04T05:13:04.915" v="159" actId="20577"/>
        <pc:sldMkLst>
          <pc:docMk/>
          <pc:sldMk cId="2691432836" sldId="460"/>
        </pc:sldMkLst>
        <pc:spChg chg="add mod">
          <ac:chgData name="Leonie Smith" userId="fed1330f33f5650e" providerId="LiveId" clId="{F54B284D-7A5F-4D00-AEF2-ABFA4A44B798}" dt="2022-07-04T05:13:04.915" v="159" actId="20577"/>
          <ac:spMkLst>
            <pc:docMk/>
            <pc:sldMk cId="2691432836" sldId="460"/>
            <ac:spMk id="7" creationId="{EA3F410B-F020-B8F2-BB07-64F818DE7FF4}"/>
          </ac:spMkLst>
        </pc:spChg>
      </pc:sldChg>
      <pc:sldChg chg="addSp delSp modSp modTransition modAnim">
        <pc:chgData name="Leonie Smith" userId="fed1330f33f5650e" providerId="LiveId" clId="{F54B284D-7A5F-4D00-AEF2-ABFA4A44B798}" dt="2022-06-21T05:00:27.522" v="78"/>
        <pc:sldMkLst>
          <pc:docMk/>
          <pc:sldMk cId="3868250199" sldId="461"/>
        </pc:sldMkLst>
        <pc:picChg chg="add del mod">
          <ac:chgData name="Leonie Smith" userId="fed1330f33f5650e" providerId="LiveId" clId="{F54B284D-7A5F-4D00-AEF2-ABFA4A44B798}" dt="2022-06-21T04:59:04.790" v="75"/>
          <ac:picMkLst>
            <pc:docMk/>
            <pc:sldMk cId="3868250199" sldId="461"/>
            <ac:picMk id="2" creationId="{B188AAF5-FABF-3098-7472-C67C7407C7EF}"/>
          </ac:picMkLst>
        </pc:picChg>
        <pc:picChg chg="add del mod">
          <ac:chgData name="Leonie Smith" userId="fed1330f33f5650e" providerId="LiveId" clId="{F54B284D-7A5F-4D00-AEF2-ABFA4A44B798}" dt="2022-06-21T05:00:11.908" v="77"/>
          <ac:picMkLst>
            <pc:docMk/>
            <pc:sldMk cId="3868250199" sldId="461"/>
            <ac:picMk id="3" creationId="{E2D900B9-2099-D99C-100C-26E495918B23}"/>
          </ac:picMkLst>
        </pc:picChg>
        <pc:picChg chg="add mod">
          <ac:chgData name="Leonie Smith" userId="fed1330f33f5650e" providerId="LiveId" clId="{F54B284D-7A5F-4D00-AEF2-ABFA4A44B798}" dt="2022-06-21T05:00:27.522" v="78"/>
          <ac:picMkLst>
            <pc:docMk/>
            <pc:sldMk cId="3868250199" sldId="461"/>
            <ac:picMk id="5" creationId="{DB61DE0B-72DC-12D9-B0B8-239D4845BAB3}"/>
          </ac:picMkLst>
        </pc:picChg>
      </pc:sldChg>
      <pc:sldChg chg="addSp modSp mod">
        <pc:chgData name="Leonie Smith" userId="fed1330f33f5650e" providerId="LiveId" clId="{F54B284D-7A5F-4D00-AEF2-ABFA4A44B798}" dt="2022-07-04T05:13:13.289" v="161" actId="20577"/>
        <pc:sldMkLst>
          <pc:docMk/>
          <pc:sldMk cId="3941201962" sldId="462"/>
        </pc:sldMkLst>
        <pc:spChg chg="add mod">
          <ac:chgData name="Leonie Smith" userId="fed1330f33f5650e" providerId="LiveId" clId="{F54B284D-7A5F-4D00-AEF2-ABFA4A44B798}" dt="2022-07-04T05:13:13.289" v="161" actId="20577"/>
          <ac:spMkLst>
            <pc:docMk/>
            <pc:sldMk cId="3941201962" sldId="462"/>
            <ac:spMk id="7" creationId="{3C8D6E63-6F2B-3010-424C-B006ECAFBDFA}"/>
          </ac:spMkLst>
        </pc:spChg>
      </pc:sldChg>
      <pc:sldChg chg="addSp delSp modSp modTransition modAnim">
        <pc:chgData name="Leonie Smith" userId="fed1330f33f5650e" providerId="LiveId" clId="{F54B284D-7A5F-4D00-AEF2-ABFA4A44B798}" dt="2022-06-21T05:01:56.375" v="81"/>
        <pc:sldMkLst>
          <pc:docMk/>
          <pc:sldMk cId="2982327576" sldId="463"/>
        </pc:sldMkLst>
        <pc:picChg chg="add del mod">
          <ac:chgData name="Leonie Smith" userId="fed1330f33f5650e" providerId="LiveId" clId="{F54B284D-7A5F-4D00-AEF2-ABFA4A44B798}" dt="2022-06-21T05:01:38.165" v="80"/>
          <ac:picMkLst>
            <pc:docMk/>
            <pc:sldMk cId="2982327576" sldId="463"/>
            <ac:picMk id="2" creationId="{A1599DB2-2C57-50B8-CB70-A8A86948EA41}"/>
          </ac:picMkLst>
        </pc:picChg>
        <pc:picChg chg="add mod">
          <ac:chgData name="Leonie Smith" userId="fed1330f33f5650e" providerId="LiveId" clId="{F54B284D-7A5F-4D00-AEF2-ABFA4A44B798}" dt="2022-06-21T05:01:56.375" v="81"/>
          <ac:picMkLst>
            <pc:docMk/>
            <pc:sldMk cId="2982327576" sldId="463"/>
            <ac:picMk id="3" creationId="{37B0FD3A-2C28-8FBA-1035-C5B05FB57394}"/>
          </ac:picMkLst>
        </pc:picChg>
      </pc:sldChg>
      <pc:sldChg chg="addSp modSp mod">
        <pc:chgData name="Leonie Smith" userId="fed1330f33f5650e" providerId="LiveId" clId="{F54B284D-7A5F-4D00-AEF2-ABFA4A44B798}" dt="2022-07-04T05:13:19.453" v="163" actId="20577"/>
        <pc:sldMkLst>
          <pc:docMk/>
          <pc:sldMk cId="3471468068" sldId="464"/>
        </pc:sldMkLst>
        <pc:spChg chg="add mod">
          <ac:chgData name="Leonie Smith" userId="fed1330f33f5650e" providerId="LiveId" clId="{F54B284D-7A5F-4D00-AEF2-ABFA4A44B798}" dt="2022-07-04T05:13:19.453" v="163" actId="20577"/>
          <ac:spMkLst>
            <pc:docMk/>
            <pc:sldMk cId="3471468068" sldId="464"/>
            <ac:spMk id="7" creationId="{2540BB7C-6AF9-427F-9BED-EEB052977A8B}"/>
          </ac:spMkLst>
        </pc:spChg>
      </pc:sldChg>
      <pc:sldChg chg="addSp delSp modSp modTransition modAnim">
        <pc:chgData name="Leonie Smith" userId="fed1330f33f5650e" providerId="LiveId" clId="{F54B284D-7A5F-4D00-AEF2-ABFA4A44B798}" dt="2022-06-21T05:05:21.775" v="88"/>
        <pc:sldMkLst>
          <pc:docMk/>
          <pc:sldMk cId="3894174290" sldId="465"/>
        </pc:sldMkLst>
        <pc:picChg chg="add del mod">
          <ac:chgData name="Leonie Smith" userId="fed1330f33f5650e" providerId="LiveId" clId="{F54B284D-7A5F-4D00-AEF2-ABFA4A44B798}" dt="2022-06-21T05:03:47.999" v="83"/>
          <ac:picMkLst>
            <pc:docMk/>
            <pc:sldMk cId="3894174290" sldId="465"/>
            <ac:picMk id="2" creationId="{1D85936A-B88A-2EF4-4A24-CEDAA18F293C}"/>
          </ac:picMkLst>
        </pc:picChg>
        <pc:picChg chg="add del mod">
          <ac:chgData name="Leonie Smith" userId="fed1330f33f5650e" providerId="LiveId" clId="{F54B284D-7A5F-4D00-AEF2-ABFA4A44B798}" dt="2022-06-21T05:04:45.379" v="85"/>
          <ac:picMkLst>
            <pc:docMk/>
            <pc:sldMk cId="3894174290" sldId="465"/>
            <ac:picMk id="3" creationId="{33C74223-88B1-B1EE-8F28-A2E370C88D47}"/>
          </ac:picMkLst>
        </pc:picChg>
        <pc:picChg chg="add del mod">
          <ac:chgData name="Leonie Smith" userId="fed1330f33f5650e" providerId="LiveId" clId="{F54B284D-7A5F-4D00-AEF2-ABFA4A44B798}" dt="2022-06-21T05:05:01.737" v="87"/>
          <ac:picMkLst>
            <pc:docMk/>
            <pc:sldMk cId="3894174290" sldId="465"/>
            <ac:picMk id="5" creationId="{82AE1106-0ABA-C0B3-EE78-1354DA58FE3E}"/>
          </ac:picMkLst>
        </pc:picChg>
        <pc:picChg chg="add mod">
          <ac:chgData name="Leonie Smith" userId="fed1330f33f5650e" providerId="LiveId" clId="{F54B284D-7A5F-4D00-AEF2-ABFA4A44B798}" dt="2022-06-21T05:05:21.775" v="88"/>
          <ac:picMkLst>
            <pc:docMk/>
            <pc:sldMk cId="3894174290" sldId="465"/>
            <ac:picMk id="7" creationId="{12D8C743-CD2A-BF94-6567-AB38069938E0}"/>
          </ac:picMkLst>
        </pc:picChg>
      </pc:sldChg>
      <pc:sldChg chg="addSp modSp mod">
        <pc:chgData name="Leonie Smith" userId="fed1330f33f5650e" providerId="LiveId" clId="{F54B284D-7A5F-4D00-AEF2-ABFA4A44B798}" dt="2022-07-04T05:13:25.721" v="165" actId="20577"/>
        <pc:sldMkLst>
          <pc:docMk/>
          <pc:sldMk cId="581074576" sldId="466"/>
        </pc:sldMkLst>
        <pc:spChg chg="add mod">
          <ac:chgData name="Leonie Smith" userId="fed1330f33f5650e" providerId="LiveId" clId="{F54B284D-7A5F-4D00-AEF2-ABFA4A44B798}" dt="2022-07-04T05:13:25.721" v="165" actId="20577"/>
          <ac:spMkLst>
            <pc:docMk/>
            <pc:sldMk cId="581074576" sldId="466"/>
            <ac:spMk id="7" creationId="{485D04CB-B275-24E6-2D89-9144621A60EB}"/>
          </ac:spMkLst>
        </pc:spChg>
      </pc:sldChg>
      <pc:sldChg chg="addSp modSp mod">
        <pc:chgData name="Leonie Smith" userId="fed1330f33f5650e" providerId="LiveId" clId="{F54B284D-7A5F-4D00-AEF2-ABFA4A44B798}" dt="2022-07-04T05:13:32.429" v="167" actId="20577"/>
        <pc:sldMkLst>
          <pc:docMk/>
          <pc:sldMk cId="2711152741" sldId="467"/>
        </pc:sldMkLst>
        <pc:spChg chg="add mod">
          <ac:chgData name="Leonie Smith" userId="fed1330f33f5650e" providerId="LiveId" clId="{F54B284D-7A5F-4D00-AEF2-ABFA4A44B798}" dt="2022-07-04T05:13:32.429" v="167" actId="20577"/>
          <ac:spMkLst>
            <pc:docMk/>
            <pc:sldMk cId="2711152741" sldId="467"/>
            <ac:spMk id="7" creationId="{71F88EF8-FE9D-C72E-9E54-E0CEB10D2B96}"/>
          </ac:spMkLst>
        </pc:spChg>
      </pc:sldChg>
      <pc:sldChg chg="addSp modSp modNotesTx">
        <pc:chgData name="Leonie Smith" userId="fed1330f33f5650e" providerId="LiveId" clId="{F54B284D-7A5F-4D00-AEF2-ABFA4A44B798}" dt="2022-06-22T06:58:08.330" v="119" actId="5793"/>
        <pc:sldMkLst>
          <pc:docMk/>
          <pc:sldMk cId="3596600315" sldId="468"/>
        </pc:sldMkLst>
        <pc:picChg chg="add mod">
          <ac:chgData name="Leonie Smith" userId="fed1330f33f5650e" providerId="LiveId" clId="{F54B284D-7A5F-4D00-AEF2-ABFA4A44B798}" dt="2022-06-21T04:28:42.532" v="0"/>
          <ac:picMkLst>
            <pc:docMk/>
            <pc:sldMk cId="3596600315" sldId="468"/>
            <ac:picMk id="4" creationId="{B0550224-E641-0717-B102-E4F52E142D26}"/>
          </ac:picMkLst>
        </pc:picChg>
      </pc:sldChg>
      <pc:sldChg chg="addSp delSp modSp modTransition modAnim">
        <pc:chgData name="Leonie Smith" userId="fed1330f33f5650e" providerId="LiveId" clId="{F54B284D-7A5F-4D00-AEF2-ABFA4A44B798}" dt="2022-06-21T05:12:30.179" v="110"/>
        <pc:sldMkLst>
          <pc:docMk/>
          <pc:sldMk cId="4187768555" sldId="469"/>
        </pc:sldMkLst>
        <pc:picChg chg="add del mod">
          <ac:chgData name="Leonie Smith" userId="fed1330f33f5650e" providerId="LiveId" clId="{F54B284D-7A5F-4D00-AEF2-ABFA4A44B798}" dt="2022-06-21T05:11:24.961" v="107"/>
          <ac:picMkLst>
            <pc:docMk/>
            <pc:sldMk cId="4187768555" sldId="469"/>
            <ac:picMk id="2" creationId="{DBAB8246-43EC-C464-6AED-D59E01A9784B}"/>
          </ac:picMkLst>
        </pc:picChg>
        <pc:picChg chg="add del mod">
          <ac:chgData name="Leonie Smith" userId="fed1330f33f5650e" providerId="LiveId" clId="{F54B284D-7A5F-4D00-AEF2-ABFA4A44B798}" dt="2022-06-21T05:12:12.160" v="109"/>
          <ac:picMkLst>
            <pc:docMk/>
            <pc:sldMk cId="4187768555" sldId="469"/>
            <ac:picMk id="3" creationId="{0217BA36-2B07-5138-73C8-E83FB74132BE}"/>
          </ac:picMkLst>
        </pc:picChg>
        <pc:picChg chg="add mod">
          <ac:chgData name="Leonie Smith" userId="fed1330f33f5650e" providerId="LiveId" clId="{F54B284D-7A5F-4D00-AEF2-ABFA4A44B798}" dt="2022-06-21T05:12:30.179" v="110"/>
          <ac:picMkLst>
            <pc:docMk/>
            <pc:sldMk cId="4187768555" sldId="469"/>
            <ac:picMk id="5" creationId="{4992F5C9-FA6E-04FC-4C8E-11822C0F7CB2}"/>
          </ac:picMkLst>
        </pc:picChg>
      </pc:sldChg>
      <pc:sldChg chg="addSp modSp mod">
        <pc:chgData name="Leonie Smith" userId="fed1330f33f5650e" providerId="LiveId" clId="{F54B284D-7A5F-4D00-AEF2-ABFA4A44B798}" dt="2022-07-04T05:13:38.510" v="169" actId="20577"/>
        <pc:sldMkLst>
          <pc:docMk/>
          <pc:sldMk cId="2572024476" sldId="470"/>
        </pc:sldMkLst>
        <pc:spChg chg="add mod">
          <ac:chgData name="Leonie Smith" userId="fed1330f33f5650e" providerId="LiveId" clId="{F54B284D-7A5F-4D00-AEF2-ABFA4A44B798}" dt="2022-07-04T05:13:38.510" v="169" actId="20577"/>
          <ac:spMkLst>
            <pc:docMk/>
            <pc:sldMk cId="2572024476" sldId="470"/>
            <ac:spMk id="7" creationId="{A9272E99-7B2A-76EE-1718-15AEF66F2D00}"/>
          </ac:spMkLst>
        </pc:spChg>
      </pc:sldChg>
      <pc:sldChg chg="addSp delSp modSp modTransition modAnim">
        <pc:chgData name="Leonie Smith" userId="fed1330f33f5650e" providerId="LiveId" clId="{F54B284D-7A5F-4D00-AEF2-ABFA4A44B798}" dt="2022-06-21T05:18:45.420" v="113"/>
        <pc:sldMkLst>
          <pc:docMk/>
          <pc:sldMk cId="1836706803" sldId="471"/>
        </pc:sldMkLst>
        <pc:picChg chg="add del mod">
          <ac:chgData name="Leonie Smith" userId="fed1330f33f5650e" providerId="LiveId" clId="{F54B284D-7A5F-4D00-AEF2-ABFA4A44B798}" dt="2022-06-21T05:18:27.224" v="112"/>
          <ac:picMkLst>
            <pc:docMk/>
            <pc:sldMk cId="1836706803" sldId="471"/>
            <ac:picMk id="2" creationId="{2D9C716E-C1B6-28A0-1BBE-9449E3EC91BD}"/>
          </ac:picMkLst>
        </pc:picChg>
        <pc:picChg chg="add mod">
          <ac:chgData name="Leonie Smith" userId="fed1330f33f5650e" providerId="LiveId" clId="{F54B284D-7A5F-4D00-AEF2-ABFA4A44B798}" dt="2022-06-21T05:18:45.420" v="113"/>
          <ac:picMkLst>
            <pc:docMk/>
            <pc:sldMk cId="1836706803" sldId="471"/>
            <ac:picMk id="3" creationId="{A7DDC733-E364-0C28-0204-B2BD98BC9690}"/>
          </ac:picMkLst>
        </pc:picChg>
      </pc:sldChg>
      <pc:sldChg chg="addSp delSp modSp modTransition modAnim">
        <pc:chgData name="Leonie Smith" userId="fed1330f33f5650e" providerId="LiveId" clId="{F54B284D-7A5F-4D00-AEF2-ABFA4A44B798}" dt="2022-06-21T05:09:45.913" v="105"/>
        <pc:sldMkLst>
          <pc:docMk/>
          <pc:sldMk cId="348673313" sldId="475"/>
        </pc:sldMkLst>
        <pc:picChg chg="add del mod">
          <ac:chgData name="Leonie Smith" userId="fed1330f33f5650e" providerId="LiveId" clId="{F54B284D-7A5F-4D00-AEF2-ABFA4A44B798}" dt="2022-06-21T05:06:35.958" v="90"/>
          <ac:picMkLst>
            <pc:docMk/>
            <pc:sldMk cId="348673313" sldId="475"/>
            <ac:picMk id="2" creationId="{5D8DD5E6-290F-B28E-05FD-624F47F4BB26}"/>
          </ac:picMkLst>
        </pc:picChg>
        <pc:picChg chg="add del mod">
          <ac:chgData name="Leonie Smith" userId="fed1330f33f5650e" providerId="LiveId" clId="{F54B284D-7A5F-4D00-AEF2-ABFA4A44B798}" dt="2022-06-21T05:07:06.820" v="92"/>
          <ac:picMkLst>
            <pc:docMk/>
            <pc:sldMk cId="348673313" sldId="475"/>
            <ac:picMk id="3" creationId="{BFEB4F0F-C753-F01A-8D22-E88256C649E7}"/>
          </ac:picMkLst>
        </pc:picChg>
        <pc:picChg chg="add del mod">
          <ac:chgData name="Leonie Smith" userId="fed1330f33f5650e" providerId="LiveId" clId="{F54B284D-7A5F-4D00-AEF2-ABFA4A44B798}" dt="2022-06-21T05:07:20.847" v="94"/>
          <ac:picMkLst>
            <pc:docMk/>
            <pc:sldMk cId="348673313" sldId="475"/>
            <ac:picMk id="5" creationId="{255F16D8-7330-18E5-8053-9279441EF91E}"/>
          </ac:picMkLst>
        </pc:picChg>
        <pc:picChg chg="add del mod">
          <ac:chgData name="Leonie Smith" userId="fed1330f33f5650e" providerId="LiveId" clId="{F54B284D-7A5F-4D00-AEF2-ABFA4A44B798}" dt="2022-06-21T05:07:29.729" v="96"/>
          <ac:picMkLst>
            <pc:docMk/>
            <pc:sldMk cId="348673313" sldId="475"/>
            <ac:picMk id="7" creationId="{B0BA3698-3694-495E-EAF1-F17569F40A1C}"/>
          </ac:picMkLst>
        </pc:picChg>
        <pc:picChg chg="add del mod">
          <ac:chgData name="Leonie Smith" userId="fed1330f33f5650e" providerId="LiveId" clId="{F54B284D-7A5F-4D00-AEF2-ABFA4A44B798}" dt="2022-06-21T05:07:51.317" v="98"/>
          <ac:picMkLst>
            <pc:docMk/>
            <pc:sldMk cId="348673313" sldId="475"/>
            <ac:picMk id="8" creationId="{E3C9C094-6D57-8B99-F5FF-E65059703619}"/>
          </ac:picMkLst>
        </pc:picChg>
        <pc:picChg chg="add del mod">
          <ac:chgData name="Leonie Smith" userId="fed1330f33f5650e" providerId="LiveId" clId="{F54B284D-7A5F-4D00-AEF2-ABFA4A44B798}" dt="2022-06-21T05:08:22.068" v="100"/>
          <ac:picMkLst>
            <pc:docMk/>
            <pc:sldMk cId="348673313" sldId="475"/>
            <ac:picMk id="9" creationId="{0E910D10-7377-53FB-A9A0-B4C20F8C3FE5}"/>
          </ac:picMkLst>
        </pc:picChg>
        <pc:picChg chg="add del mod">
          <ac:chgData name="Leonie Smith" userId="fed1330f33f5650e" providerId="LiveId" clId="{F54B284D-7A5F-4D00-AEF2-ABFA4A44B798}" dt="2022-06-21T05:08:39.560" v="102"/>
          <ac:picMkLst>
            <pc:docMk/>
            <pc:sldMk cId="348673313" sldId="475"/>
            <ac:picMk id="10" creationId="{565D4BAD-3A04-6F5D-718C-FAAE6D6005E9}"/>
          </ac:picMkLst>
        </pc:picChg>
        <pc:picChg chg="add del mod">
          <ac:chgData name="Leonie Smith" userId="fed1330f33f5650e" providerId="LiveId" clId="{F54B284D-7A5F-4D00-AEF2-ABFA4A44B798}" dt="2022-06-21T05:09:31.212" v="104"/>
          <ac:picMkLst>
            <pc:docMk/>
            <pc:sldMk cId="348673313" sldId="475"/>
            <ac:picMk id="11" creationId="{ACB3FC97-19CA-2636-32FA-D71F0FA36204}"/>
          </ac:picMkLst>
        </pc:picChg>
        <pc:picChg chg="add mod">
          <ac:chgData name="Leonie Smith" userId="fed1330f33f5650e" providerId="LiveId" clId="{F54B284D-7A5F-4D00-AEF2-ABFA4A44B798}" dt="2022-06-21T05:09:45.913" v="105"/>
          <ac:picMkLst>
            <pc:docMk/>
            <pc:sldMk cId="348673313" sldId="475"/>
            <ac:picMk id="12" creationId="{6FC8FCFB-663D-5200-25E5-255C16E2BF53}"/>
          </ac:picMkLst>
        </pc:picChg>
      </pc:sldChg>
      <pc:sldChg chg="addSp modSp mod">
        <pc:chgData name="Leonie Smith" userId="fed1330f33f5650e" providerId="LiveId" clId="{F54B284D-7A5F-4D00-AEF2-ABFA4A44B798}" dt="2022-07-04T05:13:48.039" v="171" actId="20577"/>
        <pc:sldMkLst>
          <pc:docMk/>
          <pc:sldMk cId="3918757977" sldId="476"/>
        </pc:sldMkLst>
        <pc:spChg chg="add mod">
          <ac:chgData name="Leonie Smith" userId="fed1330f33f5650e" providerId="LiveId" clId="{F54B284D-7A5F-4D00-AEF2-ABFA4A44B798}" dt="2022-07-04T05:13:48.039" v="171" actId="20577"/>
          <ac:spMkLst>
            <pc:docMk/>
            <pc:sldMk cId="3918757977" sldId="476"/>
            <ac:spMk id="5" creationId="{33DCC909-2A8F-E765-685E-FB4F7C0F4A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22 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2752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22-5</a:t>
            </a:r>
          </a:p>
        </p:txBody>
      </p:sp>
      <p:pic>
        <p:nvPicPr>
          <p:cNvPr id="7" name="Audio 6">
            <a:hlinkClick r:id="" action="ppaction://media"/>
            <a:extLst>
              <a:ext uri="{FF2B5EF4-FFF2-40B4-BE49-F238E27FC236}">
                <a16:creationId xmlns:a16="http://schemas.microsoft.com/office/drawing/2014/main" id="{13271A05-DB1A-9C12-E700-3850E4C598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CAD9DAA4-D86E-FBAE-541A-BCAE08ECE16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92"/>
    </mc:Choice>
    <mc:Fallback xmlns="">
      <p:transition spd="slow" advTm="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AD4262-CAC4-29C9-D25B-376394DA8070}"/>
              </a:ext>
            </a:extLst>
          </p:cNvPr>
          <p:cNvPicPr>
            <a:picLocks noChangeAspect="1"/>
          </p:cNvPicPr>
          <p:nvPr/>
        </p:nvPicPr>
        <p:blipFill rotWithShape="1">
          <a:blip r:embed="rId2"/>
          <a:srcRect l="6205" r="-1" b="-1"/>
          <a:stretch/>
        </p:blipFill>
        <p:spPr>
          <a:xfrm>
            <a:off x="19" y="-1359243"/>
            <a:ext cx="14611139" cy="821724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FC8B9A2-CF3B-37F7-6462-20E8F5E73EA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11For this reason the king of Aram became enraged and called his servants to demand of them, “Tell me, which one of us is on the side of the king of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11དོན་དེའི་དབང་གིས། ཨ་རམ་གྱི་རྒྱལ་པོའི་སེམས་ཤིན་ཏུ་འཁྲུགས་ནས་རང་གི་འཁོར་གཡོག་རྣམས་བོས་ཤིང་དེ་དག་ལ་འདི་ལྟར། ངེད་ཅག་གི་ཁྲོད་ནས་ཡེས་ར་ཨེལ་གྱི་རྒྱལ་པོའི་ཕྱོགས་ཡ་དེ་སུ་ཡིན་པ་ང་ལ་མི་སྨྲའམ་ཞེས་སྨྲས་པའི་ལན་དུ།</a:t>
            </a:r>
            <a:endParaRPr lang="en-ZA" dirty="0"/>
          </a:p>
        </p:txBody>
      </p:sp>
      <p:pic>
        <p:nvPicPr>
          <p:cNvPr id="7" name="Audio 6">
            <a:hlinkClick r:id="" action="ppaction://media"/>
            <a:extLst>
              <a:ext uri="{FF2B5EF4-FFF2-40B4-BE49-F238E27FC236}">
                <a16:creationId xmlns:a16="http://schemas.microsoft.com/office/drawing/2014/main" id="{6BC71502-09E3-7B3D-4CD7-D40AD67C0B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809"/>
    </mc:Choice>
    <mc:Fallback xmlns="">
      <p:transition spd="slow" advTm="1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3C3DA0-02B7-1EB6-DEED-E84372C01D1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DCFF0F-7E37-E80D-A693-4F1EDC76F3C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12But one of his servants replied, “No one, my lord the king. For Elisha, the prophet in Israel, tells the king of Israel the very words you speak in your bedroom.”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12ཁོའི་འཁོར་གཡོག་ཅིག་གིས། ཀྱེ་ངའི་ཇོ་བོ་ངའི་རྒྱལ་པོ་ལགས། དེ་བཞིན་མ་ཡིན། ཁྱེད་ཀྱིས་ཉིད་ཀྱི་གཟིམ་ཁང་ནང་དུ་གླེང་བ་དེ། ཡེས་ར་ཨེལ་དུ་ཡོད་པའི་ལུང་སྟོན་པ་ཨེ་ལི་ཤཱས་ཡེས་ར་ཨེལ་གྱི་རྒྱལ་པོ་ལ་འཆད་དོ་ཞུས་པས། </a:t>
            </a:r>
            <a:endParaRPr lang="en-ZA" dirty="0"/>
          </a:p>
        </p:txBody>
      </p:sp>
      <p:pic>
        <p:nvPicPr>
          <p:cNvPr id="5" name="Audio 4">
            <a:hlinkClick r:id="" action="ppaction://media"/>
            <a:extLst>
              <a:ext uri="{FF2B5EF4-FFF2-40B4-BE49-F238E27FC236}">
                <a16:creationId xmlns:a16="http://schemas.microsoft.com/office/drawing/2014/main" id="{F068C7F6-97C3-865F-56A0-8F67FB5ED7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052"/>
    </mc:Choice>
    <mc:Fallback xmlns="">
      <p:transition spd="slow"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D2726D-48F0-275E-090D-F1C0397A8A47}"/>
              </a:ext>
            </a:extLst>
          </p:cNvPr>
          <p:cNvPicPr>
            <a:picLocks noChangeAspect="1"/>
          </p:cNvPicPr>
          <p:nvPr/>
        </p:nvPicPr>
        <p:blipFill rotWithShape="1">
          <a:blip r:embed="rId2"/>
          <a:srcRect t="7658" b="52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AB82060-F658-40E9-A175-228B8FE6351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13So the king said, “Go and see where he is, that I may send men to capture him.”</a:t>
            </a:r>
          </a:p>
          <a:p>
            <a:r>
              <a:rPr lang="en-US" sz="4800" dirty="0">
                <a:solidFill>
                  <a:srgbClr val="121212"/>
                </a:solidFill>
                <a:latin typeface="ArialMT"/>
              </a:rPr>
              <a:t>On receiving the report, “Elisha is in Dothan,”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13ཁོ་ན་རེ། ཁྱོད་ཅག་སོང་ལ་ཁོ་གང་དུ་འདུག་པར་ལྟོས་དང་། ངས་མི་མངགས་ནས་ཁོ་འཛིན་པར་བྱ་ཞེས་བསྒོས་པ་ན། དེ་དག་གིས། ཀྱེ། ཁོ་ནི་དོའུ་ཐཱན་དུ་འདུག་ཅེས་ཞུས་པ་དང་། </a:t>
            </a:r>
            <a:endParaRPr lang="en-ZA" sz="1600" dirty="0"/>
          </a:p>
        </p:txBody>
      </p:sp>
      <p:pic>
        <p:nvPicPr>
          <p:cNvPr id="14" name="Audio 13">
            <a:hlinkClick r:id="" action="ppaction://media"/>
            <a:extLst>
              <a:ext uri="{FF2B5EF4-FFF2-40B4-BE49-F238E27FC236}">
                <a16:creationId xmlns:a16="http://schemas.microsoft.com/office/drawing/2014/main" id="{D83BB1D8-15C9-C5CB-8A96-CE7ABA3D9E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183"/>
    </mc:Choice>
    <mc:Fallback xmlns="">
      <p:transition spd="slow" advTm="1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32350A-7ACB-D693-788A-287D9DC33C87}"/>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4479AB6-3CCB-F145-0236-0993A88E922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14the king of Aram sent horses, chariots, and a great army. They went there by night and surrounded the city.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14ཁོས་རྟ་དང་ཤིང་རྟ་དང་། དམག་འབོར་ཆེན་ཞིག་དང་བཅས་བརྫངས་པ་དང་། དེ་ཚོ་མཚན་མོར་སླེབས་ནས་གྲོང་ཁྱེར་གྱི་མཐའ་བསྐོར་ཏོ། །</a:t>
            </a:r>
            <a:endParaRPr lang="en-ZA" dirty="0"/>
          </a:p>
        </p:txBody>
      </p:sp>
      <p:pic>
        <p:nvPicPr>
          <p:cNvPr id="15" name="Audio 14">
            <a:hlinkClick r:id="" action="ppaction://media"/>
            <a:extLst>
              <a:ext uri="{FF2B5EF4-FFF2-40B4-BE49-F238E27FC236}">
                <a16:creationId xmlns:a16="http://schemas.microsoft.com/office/drawing/2014/main" id="{21BE929B-395A-2B44-151E-D34C85D383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566"/>
    </mc:Choice>
    <mc:Fallback xmlns="">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AACCC5-1C2D-9F09-5773-9C5318876AC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3D5BFC-CBA8-AAB0-B657-4320B352125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15When the servant of the man of God got up and went out early in the morning, an army with horses and chariots had surrounded the city. So he asked Elisha, “Oh, my master, what are we to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15དེ་ནས་དཀོན་མཆོག་གི་སྐྱེས་བུའི་ཞབས་ཕྱི་དེ་སྔ་མོ་ལངས་ནས་ཕྱི་རོལ་ཏུ་ཐོན་པ་ན། ལྟོས་དང་། དམག་དཔུང་དང་རྟ། ཤིང་རྟ་རྣམས་ཀྱིས་གྲོང་ཁྱེར་བསྐོར་ཡོད་པ་མཐོང་བས། ཁོང་གི་ཞབས་ཕྱིས་ཁོང་ལ། ཀྱེ་ཧུད་ང་ཡི་བདག་པོ་ལགས། ངེད་ཅག་གིས་ཅི་བྱས་ན་ལེགས་སམ་ཞུས་པའི་ལན་དུ། </a:t>
            </a:r>
            <a:endParaRPr lang="en-ZA" dirty="0"/>
          </a:p>
        </p:txBody>
      </p:sp>
      <p:pic>
        <p:nvPicPr>
          <p:cNvPr id="11" name="Audio 10">
            <a:hlinkClick r:id="" action="ppaction://media"/>
            <a:extLst>
              <a:ext uri="{FF2B5EF4-FFF2-40B4-BE49-F238E27FC236}">
                <a16:creationId xmlns:a16="http://schemas.microsoft.com/office/drawing/2014/main" id="{FC4EE360-0048-43A9-CED0-0AF9801EAA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1736"/>
    </mc:Choice>
    <mc:Fallback xmlns="">
      <p:transition spd="slow" advTm="2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D4481C-43EA-07B3-3E13-388567BD1D84}"/>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49FFAB4-1A2E-84B7-DFD6-EDCC6DCC3278}"/>
              </a:ext>
            </a:extLst>
          </p:cNvPr>
          <p:cNvSpPr txBox="1"/>
          <p:nvPr/>
        </p:nvSpPr>
        <p:spPr>
          <a:xfrm>
            <a:off x="6674070" y="2978728"/>
            <a:ext cx="5975129" cy="3726873"/>
          </a:xfrm>
          <a:prstGeom prst="rect">
            <a:avLst/>
          </a:prstGeom>
          <a:noFill/>
        </p:spPr>
        <p:txBody>
          <a:bodyPr wrap="square" rtlCol="0">
            <a:noAutofit/>
          </a:bodyPr>
          <a:lstStyle/>
          <a:p>
            <a:r>
              <a:rPr lang="bo-CN" sz="8000" b="1" i="0" cap="all" dirty="0">
                <a:solidFill>
                  <a:schemeClr val="bg1"/>
                </a:solidFill>
                <a:effectLst/>
                <a:latin typeface="ArialMT"/>
              </a:rPr>
              <a:t>རྒྱལ་རབས་གཉིས་པ། 6</a:t>
            </a:r>
          </a:p>
          <a:p>
            <a:r>
              <a:rPr lang="bo-CN" sz="8000" b="1" dirty="0">
                <a:solidFill>
                  <a:schemeClr val="bg1"/>
                </a:solidFill>
                <a:latin typeface="ArialMT"/>
              </a:rPr>
              <a:t>སི་རི་ཡ་པའི་དམག་མི་འཕམ་པར་བྱས་པ།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8824D9-5E72-CB47-F730-72B8A93D50E1}"/>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860661-ECC7-DA2D-EA6E-72E4F8EE529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16“Do not be afraid,” Elisha answered, “for those who are with us are more than those who are with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16དཀོན་མཆོག་གི་སྐྱེས་བུ་ཡིས། མ་འཇིགས་ཤིག དེ་དག་དང་མཉམ་དུ་ཡོད་པ་རྣམས་ལས་ངེད་ཅག་དང་མཉམ་དུ་ཡོད་པ་མང་ངོ་ཞེས་གསུངས། </a:t>
            </a:r>
            <a:endParaRPr lang="en-ZA" sz="1400" dirty="0"/>
          </a:p>
        </p:txBody>
      </p:sp>
      <p:pic>
        <p:nvPicPr>
          <p:cNvPr id="7" name="Audio 6">
            <a:hlinkClick r:id="" action="ppaction://media"/>
            <a:extLst>
              <a:ext uri="{FF2B5EF4-FFF2-40B4-BE49-F238E27FC236}">
                <a16:creationId xmlns:a16="http://schemas.microsoft.com/office/drawing/2014/main" id="{409AD5FE-B440-F17F-D363-3F8C318A73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7677"/>
    </mc:Choice>
    <mc:Fallback xmlns="">
      <p:transition spd="slow" advTm="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97F9F3-06C3-A028-9582-FBAD9A6B532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E5C01CA-A7D2-CC38-7968-90C35E45AC9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17Then Elisha prayed, “O Lord, please open his eyes that he may see.”</a:t>
            </a:r>
          </a:p>
          <a:p>
            <a:r>
              <a:rPr lang="en-US" sz="4000" dirty="0">
                <a:solidFill>
                  <a:srgbClr val="121212"/>
                </a:solidFill>
                <a:latin typeface="ArialMT"/>
              </a:rPr>
              <a:t>And the Lord opened the eyes of the young man, and he saw that the hills were full of horses and chariots of fire all around Elisha.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17དེ་ནས་ཨེ་ལི་ཤཱས་སྨོན་ལམ་བཏབ་སྟེ། ཀྱེ་དཀོན་མཆོག་ཡ་ཝཱེ་ལགས། ཁོའི་མིག་གིས་མཐོང་ཐུབ་པའི་ཕྱིར་དུ་མིག་འབྱེད་པར་མཛོད་ཅིག་ཅེས་ཞུས་པས། དཀོན་མཆོག་ཡ་ཝཱེས་ཞབས་ཕྱི་དེའི་མིག་ཕྱེས་པ་དང་ཁོས་བལྟས་པའི་ཚེ། ཀྱེ། ཨེ་ལི་ཤཱའི་མཐའ་འཁོར་གྱི་རི་བོ་དེ་ནི་མེ་རྟ་དང་ཤིང་རྟས་བཀང་ཡོད་པ་མཐོང་ངོ་། །</a:t>
            </a:r>
            <a:endParaRPr lang="en-ZA" dirty="0"/>
          </a:p>
        </p:txBody>
      </p:sp>
      <p:pic>
        <p:nvPicPr>
          <p:cNvPr id="5" name="Audio 4">
            <a:hlinkClick r:id="" action="ppaction://media"/>
            <a:extLst>
              <a:ext uri="{FF2B5EF4-FFF2-40B4-BE49-F238E27FC236}">
                <a16:creationId xmlns:a16="http://schemas.microsoft.com/office/drawing/2014/main" id="{9C6BB004-9E55-AD2F-A518-69D57E6195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1458"/>
    </mc:Choice>
    <mc:Fallback xmlns="">
      <p:transition spd="slow" advTm="21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C3E255-4E92-1C58-5420-E74246CDDC2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3F410B-F020-B8F2-BB07-64F818DE7FF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18As the Arameans came down against him, Elisha prayed to the Lord, “Please strike these people with blindness.” So He struck them with blindness, according to the word of Elisha.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5400" dirty="0">
                <a:solidFill>
                  <a:srgbClr val="121212"/>
                </a:solidFill>
                <a:latin typeface="ArialMT"/>
              </a:rPr>
              <a:t>18</a:t>
            </a:r>
            <a:r>
              <a:rPr lang="bo-CN" sz="5400" dirty="0">
                <a:solidFill>
                  <a:srgbClr val="121212"/>
                </a:solidFill>
                <a:latin typeface="ArialMT"/>
              </a:rPr>
              <a:t>ཡང་ཨ་རམ་པ་རྣམས་ཨེ་ལི་ཤཱའི་ཕྱོགས་སུ་མར་འབབ་པའི་ཚེ་ན། ཨེ་ལི་ཤཱས་དཀོན་མཆོག་ཡ་ཝཱེ་ལ་སྨོན་ལམ་བཏབ་སྟེ། མི་འདི་རྣམས་ཀྱི་མིག་ལ་བསྣུན་ཏེ་ལོང་བར་མཛོད་ཅིག་ཅེས་ཞུས་པས། ཨེ་ལི་ཤཱས་ཞུས་པ་བཞིན་དུ་དཀོན་མཆོག་ཡ་ཝཱེས་དེ་རྣམས་ལོང་བར་མཛད། </a:t>
            </a:r>
            <a:endParaRPr lang="en-ZA" sz="1600" dirty="0"/>
          </a:p>
        </p:txBody>
      </p:sp>
      <p:pic>
        <p:nvPicPr>
          <p:cNvPr id="7" name="Audio 6">
            <a:hlinkClick r:id="" action="ppaction://media"/>
            <a:extLst>
              <a:ext uri="{FF2B5EF4-FFF2-40B4-BE49-F238E27FC236}">
                <a16:creationId xmlns:a16="http://schemas.microsoft.com/office/drawing/2014/main" id="{093202C6-D875-7382-A85A-560F6FFB91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126"/>
    </mc:Choice>
    <mc:Fallback xmlns="">
      <p:transition spd="slow" advTm="1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641C00-37B5-87DD-5C99-4C99A431D851}"/>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8D6E63-6F2B-3010-424C-B006ECAFBDF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19And Elisha told them, “This is not the way, and this is not the city. Follow me, and I will take you to the man you are seeking.” And he led them to Samaria.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19དེར་ཨེ་ལི་ཤཱས་ཁོ་ཚོ་ལ། འདི་ནི་ལམ་དེ་མིན། གྲོང་ཁྱེར་དེ་ཡང་མིན་པས་ངའི་རྗེས་སུ་ཤོག་དང་། ཁྱོད་ཚོས་འཚོལ་བའི་མི་དེའི་མདུན་དུ་ངས་ཁྱོད་རྣམས་འཁྲིད་པར་བྱའོ་གསུངས་ཏེ་ཁོ་རྣམས་སཱ་མར་ཡ་རུ་ཁྲིད་དོ། །</a:t>
            </a:r>
            <a:endParaRPr lang="en-ZA" dirty="0"/>
          </a:p>
        </p:txBody>
      </p:sp>
      <p:pic>
        <p:nvPicPr>
          <p:cNvPr id="7" name="Audio 6">
            <a:hlinkClick r:id="" action="ppaction://media"/>
            <a:extLst>
              <a:ext uri="{FF2B5EF4-FFF2-40B4-BE49-F238E27FC236}">
                <a16:creationId xmlns:a16="http://schemas.microsoft.com/office/drawing/2014/main" id="{1BFD63B9-7FBC-027C-7E5D-01406D4ACB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7064"/>
    </mc:Choice>
    <mc:Fallback xmlns="">
      <p:transition spd="slow" advTm="1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1915A5-A9A6-3A48-E3EA-412C7EA35524}"/>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40BB7C-6AF9-427F-9BED-EEB052977A8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20When they had entered Samaria, Elisha said, “O Lord, open the eyes of these men that they may see.”</a:t>
            </a:r>
          </a:p>
          <a:p>
            <a:r>
              <a:rPr lang="en-US" sz="4000" dirty="0">
                <a:solidFill>
                  <a:srgbClr val="121212"/>
                </a:solidFill>
                <a:latin typeface="ArialMT"/>
              </a:rPr>
              <a:t>Then the Lord opened their eyes, and they looked around and discovered that they were in Samaria.</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20དེ་ཡང་ཁོ་ཚོ་སཱ་མར་ཡ་རུ་སླེབས་པའི་ཚེ། ཨེ་ལི་ཤཱ་ཡིས། ཀྱེ་དཀོན་མཆོག་ཡ་ཝཱེ་ལགས། འདི་དག་གིས་མཐོང་ཐུབ་པའི་ཕྱིར་མིག་འབྱེད་པར་མཛོད་ཅིག་ཅེས་ཞུས་པ་དང་། དཀོན་མཆོག་ཡ་ཝཱེས་དེ་རྣམས་ཀྱི་མིག་ཕྱེས་པ་ན་དེ་དག་གིས་མཐོང་བར་གྱུར་ཅིང་། ལྟོས་དང་། དེ་རྣམས་སཱ་མར་ཡ་གྲོང་ཁྱེར་དུ་སླེབས་ཡོད་པ་མཐོང་ངོ་། ། </a:t>
            </a:r>
            <a:endParaRPr lang="en-ZA" dirty="0"/>
          </a:p>
        </p:txBody>
      </p:sp>
      <p:pic>
        <p:nvPicPr>
          <p:cNvPr id="5" name="Audio 4">
            <a:hlinkClick r:id="" action="ppaction://media"/>
            <a:extLst>
              <a:ext uri="{FF2B5EF4-FFF2-40B4-BE49-F238E27FC236}">
                <a16:creationId xmlns:a16="http://schemas.microsoft.com/office/drawing/2014/main" id="{3A345773-4F9D-A00B-5DDA-7E2036B25F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8577"/>
    </mc:Choice>
    <mc:Fallback xmlns="">
      <p:transition spd="slow" advTm="1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Army of God - 6:8-23 (Center)</a:t>
            </a:r>
            <a:endParaRPr lang="en-IN"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རྒྱལ་རབས་གཉིས་པ། 6</a:t>
            </a:r>
          </a:p>
          <a:p>
            <a:r>
              <a:rPr lang="bo-CN" sz="8000" b="1" dirty="0">
                <a:solidFill>
                  <a:srgbClr val="121212"/>
                </a:solidFill>
                <a:latin typeface="ArialMT"/>
              </a:rPr>
              <a:t>སི་རི་ཡ་པའི་དམག་མི་འཕམ་པར་བྱས་པ།</a:t>
            </a:r>
            <a:endParaRPr lang="en-ZA" sz="8000" dirty="0"/>
          </a:p>
        </p:txBody>
      </p:sp>
      <p:pic>
        <p:nvPicPr>
          <p:cNvPr id="7" name="Audio 6">
            <a:hlinkClick r:id="" action="ppaction://media"/>
            <a:extLst>
              <a:ext uri="{FF2B5EF4-FFF2-40B4-BE49-F238E27FC236}">
                <a16:creationId xmlns:a16="http://schemas.microsoft.com/office/drawing/2014/main" id="{0A854467-1819-ED03-A3A9-4E209A634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270"/>
    </mc:Choice>
    <mc:Fallback xmlns="">
      <p:transition spd="slow" advTm="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EBE7E2-99D8-0F18-74C2-CE9BD8F8D766}"/>
              </a:ext>
            </a:extLst>
          </p:cNvPr>
          <p:cNvPicPr>
            <a:picLocks noChangeAspect="1"/>
          </p:cNvPicPr>
          <p:nvPr/>
        </p:nvPicPr>
        <p:blipFill rotWithShape="1">
          <a:blip r:embed="rId2"/>
          <a:srcRect l="283" r="90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5D04CB-B275-24E6-2D89-9144621A60E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21And when the king of Israel saw them, he asked Elisha, “My father, shall I kill them? Shall I kill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21ཡང་ཡེས་ར་ཨེལ་གྱི་རྒྱལ་པོས་དེ་རྣམས་མཐོང་བ་དང་ཨེ་ལི་ཤཱ་ལ། ཀྱེ་ངའི་ཡབ་ལགས། ངས་འདི་རྣམས་གསོད་ཆོག་གམ་ཞེས་དྲིས་པར། </a:t>
            </a:r>
            <a:endParaRPr lang="en-ZA" dirty="0"/>
          </a:p>
        </p:txBody>
      </p:sp>
      <p:pic>
        <p:nvPicPr>
          <p:cNvPr id="5" name="Audio 4">
            <a:hlinkClick r:id="" action="ppaction://media"/>
            <a:extLst>
              <a:ext uri="{FF2B5EF4-FFF2-40B4-BE49-F238E27FC236}">
                <a16:creationId xmlns:a16="http://schemas.microsoft.com/office/drawing/2014/main" id="{09716B57-E840-9F14-D76D-DEC15563E4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73313"/>
      </p:ext>
    </p:extLst>
  </p:cSld>
  <p:clrMapOvr>
    <a:masterClrMapping/>
  </p:clrMapOvr>
  <mc:AlternateContent xmlns:mc="http://schemas.openxmlformats.org/markup-compatibility/2006" xmlns:p14="http://schemas.microsoft.com/office/powerpoint/2010/main">
    <mc:Choice Requires="p14">
      <p:transition spd="slow" p14:dur="2000" advTm="10428"/>
    </mc:Choice>
    <mc:Fallback xmlns="">
      <p:transition spd="slow" advTm="1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8E0274-F227-B064-0FE9-36351748DA0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F88EF8-FE9D-C72E-9E54-E0CEB10D2B9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22“Do not kill them,” he replied. “Would you kill those you have captured with your own sword or bow? Set food and water before them, that they may eat and drink and then return to their master.”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22ཨེ་ལི་ཤཱས་ལན་དུ། ཁྱོད་ཀྱིས་འདི་དག་གསོད་མི་རུང་། ཁྱོད་ཀྱིས་རང་གི་རལ་གྲི་དང་མདའ་གཞུ་ལ་བརྟེན་ནས་བཟུང་པ་རྣམས་གསོད་རུང་ངམ། འདི་རྣམས་ཀྱིས་བཟའ་བཏུང་སྤྱོད་པའི་ཕྱིར་ཁོ་ཚོའི་མདུན་དུ་བག་ལེབ་དང་ཆུ་ཞོག་དང་། དེ་ནས་ཁོ་རྣམས་རང་གི་བདག་པོའི་དྲུང་དུ་འགྲོ་རུ་ཆུག་ཅེས་བསྐུལ་བས།</a:t>
            </a:r>
            <a:endParaRPr lang="en-ZA" sz="1400" dirty="0"/>
          </a:p>
        </p:txBody>
      </p:sp>
      <p:pic>
        <p:nvPicPr>
          <p:cNvPr id="11" name="Audio 10">
            <a:hlinkClick r:id="" action="ppaction://media"/>
            <a:extLst>
              <a:ext uri="{FF2B5EF4-FFF2-40B4-BE49-F238E27FC236}">
                <a16:creationId xmlns:a16="http://schemas.microsoft.com/office/drawing/2014/main" id="{BBC04040-ED08-BD2B-79EA-12D253F680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7768555"/>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F08386-3242-29FA-B64F-9934FBCE8DF9}"/>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272E99-7B2A-76EE-1718-15AEF66F2D0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72024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23So the king prepared a great feast for them, and after they had finished eating and drinking, he sent them away, and they returned to their master. And the Aramean raiders did not come into the land of Israel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23རྒྱལ་པོས་དེ་དག་གི་ཕྱིར་གསོལ་སྟོན་ཆེན་པོ་ཞིག་གཡོས་པ་དང་དེ་ཚོས་བཟའ་བཏུང་སྤྱད་པ་ན། ཁོ་ཚོ་འགྲོ་རུ་བཅུག་པ་དང་དེ་རྣམས་རང་གི་བདག་པོའི་དྲུང་དུ་སོང་ཞིང་། དེ་ནས་བཟུང་ཨ་རམ་པ་རྣམས་ཀྱིས་ཡེས་ར་ཨེལ་གྱི་ཡུལ་ཁམས་སུ་དཔུང་འཇུག་ཀྱང་མ་བྱས་སོ། །</a:t>
            </a:r>
            <a:endParaRPr lang="en-ZA" sz="5400" dirty="0"/>
          </a:p>
        </p:txBody>
      </p:sp>
      <p:pic>
        <p:nvPicPr>
          <p:cNvPr id="11" name="Audio 10">
            <a:hlinkClick r:id="" action="ppaction://media"/>
            <a:extLst>
              <a:ext uri="{FF2B5EF4-FFF2-40B4-BE49-F238E27FC236}">
                <a16:creationId xmlns:a16="http://schemas.microsoft.com/office/drawing/2014/main" id="{F1E9982A-B9D0-BD3A-5D2D-2D2FB519A5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6706803"/>
      </p:ext>
    </p:extLst>
  </p:cSld>
  <p:clrMapOvr>
    <a:masterClrMapping/>
  </p:clrMapOvr>
  <mc:AlternateContent xmlns:mc="http://schemas.openxmlformats.org/markup-compatibility/2006" xmlns:p14="http://schemas.microsoft.com/office/powerpoint/2010/main">
    <mc:Choice Requires="p14">
      <p:transition spd="slow" p14:dur="2000" advTm="17495"/>
    </mc:Choice>
    <mc:Fallback xmlns="">
      <p:transition spd="slow" advTm="17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4481C-43EA-07B3-3E13-388567BD1D84}"/>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3DCC909-2A8F-E765-685E-FB4F7C0F4A9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875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009791-5CB4-6FDF-CCF7-E65917856D6C}"/>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BCE73E-225A-804A-0D25-8419647917AB}"/>
              </a:ext>
            </a:extLst>
          </p:cNvPr>
          <p:cNvSpPr txBox="1"/>
          <p:nvPr/>
        </p:nvSpPr>
        <p:spPr>
          <a:xfrm>
            <a:off x="6674070" y="2978728"/>
            <a:ext cx="5975129" cy="3726873"/>
          </a:xfrm>
          <a:prstGeom prst="rect">
            <a:avLst/>
          </a:prstGeom>
          <a:noFill/>
        </p:spPr>
        <p:txBody>
          <a:bodyPr wrap="square" rtlCol="0">
            <a:noAutofit/>
          </a:bodyPr>
          <a:lstStyle/>
          <a:p>
            <a:r>
              <a:rPr lang="bo-CN" sz="8000" b="1" i="0" cap="all" dirty="0">
                <a:solidFill>
                  <a:schemeClr val="bg1"/>
                </a:solidFill>
                <a:effectLst/>
                <a:latin typeface="ArialMT"/>
              </a:rPr>
              <a:t>རྒྱལ་རབས་གཉིས་པ། 6</a:t>
            </a:r>
          </a:p>
          <a:p>
            <a:r>
              <a:rPr lang="bo-CN" sz="8000" b="1" dirty="0">
                <a:solidFill>
                  <a:schemeClr val="bg1"/>
                </a:solidFill>
                <a:latin typeface="ArialMT"/>
              </a:rPr>
              <a:t>སི་རི་ཡ་པའི་དམག་མི་འཕམ་པར་བྱས་པ།</a:t>
            </a:r>
            <a:endParaRPr lang="en-ZA"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8Now the king of Aram was at war against Israel. After consulting with his servants, he said, “My camp will be in such and such a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8ཡང་ཨ་རམ་གྱི་རྒྱལ་པོས་ཡེས་ར་ཨེལ་ལ་དམག་དྲངས་ཤིང་། རང་གི་འཁོར་གཡོག་རྣམས་དང་གྲོས་བཏབ་སྟེ་ན་རེ། ངས་གནས་ཆེ་གེ་མོར་དམག་སྒར་རྒྱག་པར་བྱ་ཞེས་སྨྲས་སོ། ། </a:t>
            </a:r>
            <a:endParaRPr lang="en-ZA" sz="1600" dirty="0"/>
          </a:p>
        </p:txBody>
      </p:sp>
      <p:pic>
        <p:nvPicPr>
          <p:cNvPr id="7" name="Audio 6">
            <a:hlinkClick r:id="" action="ppaction://media"/>
            <a:extLst>
              <a:ext uri="{FF2B5EF4-FFF2-40B4-BE49-F238E27FC236}">
                <a16:creationId xmlns:a16="http://schemas.microsoft.com/office/drawing/2014/main" id="{B4A3A9BC-77C0-96E9-66D0-F08F5D2C3D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306"/>
    </mc:Choice>
    <mc:Fallback xmlns="">
      <p:transition spd="slow" advTm="1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DBEE25-FF33-DB6D-6B3E-DCDF3108DBC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C406FB-8910-AB69-7893-6D5F218D920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9Then the man of God sent word to the king of Israel: “Be careful passing by this place, for the Arameans are going down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9དེའི་ཕྱིར་དཀོན་མཆོག་གི་སྐྱེས་བུ་ཡིས་མི་མངགས་ནས་ཡེས་ར་ཨེལ་གྱི་རྒྱལ་པོ་ལ། དོགས་ཟོན་གྱིས་ཤིག ཨ་རམ་པའི་དམག་ཡུལ་དེ་རུ་མར་འབབ་བཞིན་ཡོད་པས། དེ་བརྒྱུད་ནས་མ་འགྲོ་ཞེས་ངག་འཕྲིན་བསྐུར་ཏོ། །</a:t>
            </a:r>
            <a:endParaRPr lang="en-ZA" sz="1600" dirty="0"/>
          </a:p>
        </p:txBody>
      </p:sp>
      <p:pic>
        <p:nvPicPr>
          <p:cNvPr id="15" name="Audio 14">
            <a:hlinkClick r:id="" action="ppaction://media"/>
            <a:extLst>
              <a:ext uri="{FF2B5EF4-FFF2-40B4-BE49-F238E27FC236}">
                <a16:creationId xmlns:a16="http://schemas.microsoft.com/office/drawing/2014/main" id="{35876CB2-C8E9-321C-21FF-59A872693A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268"/>
    </mc:Choice>
    <mc:Fallback xmlns="">
      <p:transition spd="slow" advTm="1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7F4741-79D8-67EA-988F-04DACEB981E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7AC3DEC-E97C-4A7C-AADD-4F64E29C6A6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10So the king of Israel sent word to the place the man of God had pointed out. Time and again  Elisha warned the king, so that he was on his guard in such places.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ང་ཡེས་ར་ཨེལ་གྱི་རྒྱལ་པོས་དཀོན་མཆོག་གི་སྐྱེས་བུས་ཁོང་ལ་ཉེན་བརྡ་བཏང་ནས་སྨྲས་པའི་གནས་དེར་མི་མངགས་པ་དང་། ཐེངས་གཅིག་གཉིས་ཙམ་མིན་པར་གནས་དེ་ཉེན་སྲུང་བརྒྱབ་བོ། །</a:t>
            </a:r>
            <a:endParaRPr lang="en-ZA" dirty="0"/>
          </a:p>
        </p:txBody>
      </p:sp>
      <p:pic>
        <p:nvPicPr>
          <p:cNvPr id="5" name="Audio 4">
            <a:hlinkClick r:id="" action="ppaction://media"/>
            <a:extLst>
              <a:ext uri="{FF2B5EF4-FFF2-40B4-BE49-F238E27FC236}">
                <a16:creationId xmlns:a16="http://schemas.microsoft.com/office/drawing/2014/main" id="{D036C3D1-A57D-E9D1-F1E1-4C7E663A1F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179"/>
    </mc:Choice>
    <mc:Fallback xmlns="">
      <p:transition spd="slow" advTm="1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1870</Words>
  <Application>Microsoft Office PowerPoint</Application>
  <PresentationFormat>Widescreen</PresentationFormat>
  <Paragraphs>79</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2024-07-16T04:57:26Z</dcterms:modified>
</cp:coreProperties>
</file>