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468" r:id="rId2"/>
    <p:sldId id="438" r:id="rId3"/>
    <p:sldId id="439" r:id="rId4"/>
    <p:sldId id="476" r:id="rId5"/>
    <p:sldId id="441" r:id="rId6"/>
    <p:sldId id="442" r:id="rId7"/>
    <p:sldId id="443" r:id="rId8"/>
    <p:sldId id="475" r:id="rId9"/>
    <p:sldId id="444" r:id="rId10"/>
    <p:sldId id="474" r:id="rId11"/>
    <p:sldId id="445" r:id="rId12"/>
    <p:sldId id="446" r:id="rId13"/>
    <p:sldId id="447" r:id="rId14"/>
    <p:sldId id="448" r:id="rId15"/>
    <p:sldId id="449" r:id="rId16"/>
    <p:sldId id="450" r:id="rId17"/>
    <p:sldId id="451" r:id="rId18"/>
    <p:sldId id="452" r:id="rId19"/>
    <p:sldId id="453" r:id="rId20"/>
    <p:sldId id="454" r:id="rId21"/>
    <p:sldId id="455" r:id="rId22"/>
    <p:sldId id="456" r:id="rId23"/>
    <p:sldId id="457" r:id="rId24"/>
    <p:sldId id="458" r:id="rId25"/>
    <p:sldId id="459" r:id="rId26"/>
    <p:sldId id="460" r:id="rId27"/>
    <p:sldId id="461" r:id="rId28"/>
    <p:sldId id="462" r:id="rId29"/>
    <p:sldId id="463" r:id="rId30"/>
    <p:sldId id="466" r:id="rId31"/>
    <p:sldId id="465" r:id="rId32"/>
    <p:sldId id="464" r:id="rId33"/>
    <p:sldId id="467" r:id="rId34"/>
    <p:sldId id="469" r:id="rId35"/>
    <p:sldId id="470" r:id="rId36"/>
    <p:sldId id="471" r:id="rId37"/>
    <p:sldId id="472" r:id="rId38"/>
    <p:sldId id="473"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02D52F-F95D-47BB-B16D-F345FF09A728}" v="1" dt="2024-07-16T05:01:47.1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63" autoAdjust="0"/>
    <p:restoredTop sz="79961" autoAdjust="0"/>
  </p:normalViewPr>
  <p:slideViewPr>
    <p:cSldViewPr snapToGrid="0">
      <p:cViewPr varScale="1">
        <p:scale>
          <a:sx n="71" d="100"/>
          <a:sy n="71" d="100"/>
        </p:scale>
        <p:origin x="902"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DB415C19-4800-4491-AB98-EF4B3BFFA8FF}"/>
    <pc:docChg chg="custSel modSld">
      <pc:chgData name="Leonie Smith" userId="fed1330f33f5650e" providerId="LiveId" clId="{DB415C19-4800-4491-AB98-EF4B3BFFA8FF}" dt="2023-12-06T02:31:06.619" v="99" actId="20577"/>
      <pc:docMkLst>
        <pc:docMk/>
      </pc:docMkLst>
      <pc:sldChg chg="addSp delSp modSp mod modTransition modAnim">
        <pc:chgData name="Leonie Smith" userId="fed1330f33f5650e" providerId="LiveId" clId="{DB415C19-4800-4491-AB98-EF4B3BFFA8FF}" dt="2023-12-04T07:19:58.732" v="8"/>
        <pc:sldMkLst>
          <pc:docMk/>
          <pc:sldMk cId="3759221820" sldId="439"/>
        </pc:sldMkLst>
        <pc:picChg chg="del">
          <ac:chgData name="Leonie Smith" userId="fed1330f33f5650e" providerId="LiveId" clId="{DB415C19-4800-4491-AB98-EF4B3BFFA8FF}" dt="2023-12-04T07:19:51.022" v="7"/>
          <ac:picMkLst>
            <pc:docMk/>
            <pc:sldMk cId="3759221820" sldId="439"/>
            <ac:picMk id="3" creationId="{FC1BE799-B276-5545-D48C-A8ACC37F30D4}"/>
          </ac:picMkLst>
        </pc:picChg>
        <pc:picChg chg="add del mod">
          <ac:chgData name="Leonie Smith" userId="fed1330f33f5650e" providerId="LiveId" clId="{DB415C19-4800-4491-AB98-EF4B3BFFA8FF}" dt="2023-12-04T07:19:58.732" v="8"/>
          <ac:picMkLst>
            <pc:docMk/>
            <pc:sldMk cId="3759221820" sldId="439"/>
            <ac:picMk id="5" creationId="{A50C6D7B-5899-3F1B-3A43-0F07604C5583}"/>
          </ac:picMkLst>
        </pc:picChg>
        <pc:picChg chg="add mod">
          <ac:chgData name="Leonie Smith" userId="fed1330f33f5650e" providerId="LiveId" clId="{DB415C19-4800-4491-AB98-EF4B3BFFA8FF}" dt="2023-12-04T07:19:58.732" v="8"/>
          <ac:picMkLst>
            <pc:docMk/>
            <pc:sldMk cId="3759221820" sldId="439"/>
            <ac:picMk id="7" creationId="{412EC43F-3B4B-459A-18B9-C5F6A89196BB}"/>
          </ac:picMkLst>
        </pc:picChg>
      </pc:sldChg>
      <pc:sldChg chg="addSp delSp modSp mod modTransition modAnim">
        <pc:chgData name="Leonie Smith" userId="fed1330f33f5650e" providerId="LiveId" clId="{DB415C19-4800-4491-AB98-EF4B3BFFA8FF}" dt="2023-12-04T07:21:05.512" v="14"/>
        <pc:sldMkLst>
          <pc:docMk/>
          <pc:sldMk cId="3676245138" sldId="441"/>
        </pc:sldMkLst>
        <pc:picChg chg="add del mod">
          <ac:chgData name="Leonie Smith" userId="fed1330f33f5650e" providerId="LiveId" clId="{DB415C19-4800-4491-AB98-EF4B3BFFA8FF}" dt="2023-12-04T07:20:42.579" v="11"/>
          <ac:picMkLst>
            <pc:docMk/>
            <pc:sldMk cId="3676245138" sldId="441"/>
            <ac:picMk id="3" creationId="{7AC30AEA-86A9-14EA-7032-EC1410CF6460}"/>
          </ac:picMkLst>
        </pc:picChg>
        <pc:picChg chg="add del mod">
          <ac:chgData name="Leonie Smith" userId="fed1330f33f5650e" providerId="LiveId" clId="{DB415C19-4800-4491-AB98-EF4B3BFFA8FF}" dt="2023-12-04T07:20:44.178" v="13"/>
          <ac:picMkLst>
            <pc:docMk/>
            <pc:sldMk cId="3676245138" sldId="441"/>
            <ac:picMk id="5" creationId="{F3152585-1C5A-840F-CD61-A13E90B4F738}"/>
          </ac:picMkLst>
        </pc:picChg>
        <pc:picChg chg="add del mod ord">
          <ac:chgData name="Leonie Smith" userId="fed1330f33f5650e" providerId="LiveId" clId="{DB415C19-4800-4491-AB98-EF4B3BFFA8FF}" dt="2023-12-04T07:21:05.512" v="14"/>
          <ac:picMkLst>
            <pc:docMk/>
            <pc:sldMk cId="3676245138" sldId="441"/>
            <ac:picMk id="9" creationId="{37CB1719-99AF-201F-1653-DDC217F1018D}"/>
          </ac:picMkLst>
        </pc:picChg>
        <pc:picChg chg="del">
          <ac:chgData name="Leonie Smith" userId="fed1330f33f5650e" providerId="LiveId" clId="{DB415C19-4800-4491-AB98-EF4B3BFFA8FF}" dt="2023-12-04T07:20:32.966" v="10"/>
          <ac:picMkLst>
            <pc:docMk/>
            <pc:sldMk cId="3676245138" sldId="441"/>
            <ac:picMk id="10" creationId="{011B5300-B27B-D52E-BC1E-DF182EF249D0}"/>
          </ac:picMkLst>
        </pc:picChg>
        <pc:picChg chg="add mod">
          <ac:chgData name="Leonie Smith" userId="fed1330f33f5650e" providerId="LiveId" clId="{DB415C19-4800-4491-AB98-EF4B3BFFA8FF}" dt="2023-12-04T07:21:05.512" v="14"/>
          <ac:picMkLst>
            <pc:docMk/>
            <pc:sldMk cId="3676245138" sldId="441"/>
            <ac:picMk id="11" creationId="{FD70BCBD-96AD-BDFF-1206-A45F537A1A65}"/>
          </ac:picMkLst>
        </pc:picChg>
      </pc:sldChg>
      <pc:sldChg chg="addSp delSp modSp mod modTransition modAnim">
        <pc:chgData name="Leonie Smith" userId="fed1330f33f5650e" providerId="LiveId" clId="{DB415C19-4800-4491-AB98-EF4B3BFFA8FF}" dt="2023-12-04T07:21:34.500" v="17"/>
        <pc:sldMkLst>
          <pc:docMk/>
          <pc:sldMk cId="3095902142" sldId="443"/>
        </pc:sldMkLst>
        <pc:picChg chg="del">
          <ac:chgData name="Leonie Smith" userId="fed1330f33f5650e" providerId="LiveId" clId="{DB415C19-4800-4491-AB98-EF4B3BFFA8FF}" dt="2023-12-04T07:21:23.316" v="16"/>
          <ac:picMkLst>
            <pc:docMk/>
            <pc:sldMk cId="3095902142" sldId="443"/>
            <ac:picMk id="2" creationId="{5783755F-1D06-C250-860C-B5E1D19D239C}"/>
          </ac:picMkLst>
        </pc:picChg>
        <pc:picChg chg="add del mod">
          <ac:chgData name="Leonie Smith" userId="fed1330f33f5650e" providerId="LiveId" clId="{DB415C19-4800-4491-AB98-EF4B3BFFA8FF}" dt="2023-12-04T07:21:34.500" v="17"/>
          <ac:picMkLst>
            <pc:docMk/>
            <pc:sldMk cId="3095902142" sldId="443"/>
            <ac:picMk id="5" creationId="{96EE1DC5-501E-2C68-506A-782CF1E9BC4E}"/>
          </ac:picMkLst>
        </pc:picChg>
        <pc:picChg chg="add mod">
          <ac:chgData name="Leonie Smith" userId="fed1330f33f5650e" providerId="LiveId" clId="{DB415C19-4800-4491-AB98-EF4B3BFFA8FF}" dt="2023-12-04T07:21:34.500" v="17"/>
          <ac:picMkLst>
            <pc:docMk/>
            <pc:sldMk cId="3095902142" sldId="443"/>
            <ac:picMk id="7" creationId="{A281BE57-5096-0618-5125-E9D7DE48F42B}"/>
          </ac:picMkLst>
        </pc:picChg>
      </pc:sldChg>
      <pc:sldChg chg="addSp delSp modSp mod modTransition delAnim modAnim">
        <pc:chgData name="Leonie Smith" userId="fed1330f33f5650e" providerId="LiveId" clId="{DB415C19-4800-4491-AB98-EF4B3BFFA8FF}" dt="2023-12-04T07:23:20.533" v="24"/>
        <pc:sldMkLst>
          <pc:docMk/>
          <pc:sldMk cId="1718612039" sldId="444"/>
        </pc:sldMkLst>
        <pc:picChg chg="add del mod">
          <ac:chgData name="Leonie Smith" userId="fed1330f33f5650e" providerId="LiveId" clId="{DB415C19-4800-4491-AB98-EF4B3BFFA8FF}" dt="2023-12-04T07:22:13.834" v="20"/>
          <ac:picMkLst>
            <pc:docMk/>
            <pc:sldMk cId="1718612039" sldId="444"/>
            <ac:picMk id="3" creationId="{38745B7E-0E54-502E-E62E-B1D699BD666F}"/>
          </ac:picMkLst>
        </pc:picChg>
        <pc:picChg chg="add del mod">
          <ac:chgData name="Leonie Smith" userId="fed1330f33f5650e" providerId="LiveId" clId="{DB415C19-4800-4491-AB98-EF4B3BFFA8FF}" dt="2023-12-04T07:22:52.672" v="21" actId="478"/>
          <ac:picMkLst>
            <pc:docMk/>
            <pc:sldMk cId="1718612039" sldId="444"/>
            <ac:picMk id="5" creationId="{BC7F64EF-F415-91C1-A4D7-39B580E1C595}"/>
          </ac:picMkLst>
        </pc:picChg>
        <pc:picChg chg="del">
          <ac:chgData name="Leonie Smith" userId="fed1330f33f5650e" providerId="LiveId" clId="{DB415C19-4800-4491-AB98-EF4B3BFFA8FF}" dt="2023-12-04T07:22:09.003" v="19"/>
          <ac:picMkLst>
            <pc:docMk/>
            <pc:sldMk cId="1718612039" sldId="444"/>
            <ac:picMk id="8" creationId="{F76BC595-D0F2-8B37-8D23-9B2622E3C000}"/>
          </ac:picMkLst>
        </pc:picChg>
        <pc:picChg chg="add del mod">
          <ac:chgData name="Leonie Smith" userId="fed1330f33f5650e" providerId="LiveId" clId="{DB415C19-4800-4491-AB98-EF4B3BFFA8FF}" dt="2023-12-04T07:23:20.533" v="24"/>
          <ac:picMkLst>
            <pc:docMk/>
            <pc:sldMk cId="1718612039" sldId="444"/>
            <ac:picMk id="14" creationId="{820D2315-78CF-2FEC-BBCA-28C68FEF6375}"/>
          </ac:picMkLst>
        </pc:picChg>
        <pc:picChg chg="add mod">
          <ac:chgData name="Leonie Smith" userId="fed1330f33f5650e" providerId="LiveId" clId="{DB415C19-4800-4491-AB98-EF4B3BFFA8FF}" dt="2023-12-04T07:23:20.533" v="24"/>
          <ac:picMkLst>
            <pc:docMk/>
            <pc:sldMk cId="1718612039" sldId="444"/>
            <ac:picMk id="15" creationId="{AE7E1111-C1F0-A71F-B023-5AFC43F19EFD}"/>
          </ac:picMkLst>
        </pc:picChg>
      </pc:sldChg>
      <pc:sldChg chg="addSp delSp modSp mod modTransition modAnim">
        <pc:chgData name="Leonie Smith" userId="fed1330f33f5650e" providerId="LiveId" clId="{DB415C19-4800-4491-AB98-EF4B3BFFA8FF}" dt="2023-12-04T07:24:01.006" v="30"/>
        <pc:sldMkLst>
          <pc:docMk/>
          <pc:sldMk cId="2166098122" sldId="445"/>
        </pc:sldMkLst>
        <pc:picChg chg="add del mod">
          <ac:chgData name="Leonie Smith" userId="fed1330f33f5650e" providerId="LiveId" clId="{DB415C19-4800-4491-AB98-EF4B3BFFA8FF}" dt="2023-12-04T07:23:44.988" v="27"/>
          <ac:picMkLst>
            <pc:docMk/>
            <pc:sldMk cId="2166098122" sldId="445"/>
            <ac:picMk id="7" creationId="{4D3970CF-50CA-2AA5-5B15-AEA059723A25}"/>
          </ac:picMkLst>
        </pc:picChg>
        <pc:picChg chg="add del mod">
          <ac:chgData name="Leonie Smith" userId="fed1330f33f5650e" providerId="LiveId" clId="{DB415C19-4800-4491-AB98-EF4B3BFFA8FF}" dt="2023-12-04T07:23:46.677" v="29"/>
          <ac:picMkLst>
            <pc:docMk/>
            <pc:sldMk cId="2166098122" sldId="445"/>
            <ac:picMk id="8" creationId="{C1FBC113-6C13-A213-8AD5-82FF1133B5AB}"/>
          </ac:picMkLst>
        </pc:picChg>
        <pc:picChg chg="del">
          <ac:chgData name="Leonie Smith" userId="fed1330f33f5650e" providerId="LiveId" clId="{DB415C19-4800-4491-AB98-EF4B3BFFA8FF}" dt="2023-12-04T07:23:31.296" v="26"/>
          <ac:picMkLst>
            <pc:docMk/>
            <pc:sldMk cId="2166098122" sldId="445"/>
            <ac:picMk id="11" creationId="{F044A2E5-6436-D478-0F04-4E8A3EC54F33}"/>
          </ac:picMkLst>
        </pc:picChg>
        <pc:picChg chg="add del mod ord">
          <ac:chgData name="Leonie Smith" userId="fed1330f33f5650e" providerId="LiveId" clId="{DB415C19-4800-4491-AB98-EF4B3BFFA8FF}" dt="2023-12-04T07:24:01.006" v="30"/>
          <ac:picMkLst>
            <pc:docMk/>
            <pc:sldMk cId="2166098122" sldId="445"/>
            <ac:picMk id="12" creationId="{34293AE3-26AC-FFEB-4AB0-5D86844764F0}"/>
          </ac:picMkLst>
        </pc:picChg>
        <pc:picChg chg="add mod">
          <ac:chgData name="Leonie Smith" userId="fed1330f33f5650e" providerId="LiveId" clId="{DB415C19-4800-4491-AB98-EF4B3BFFA8FF}" dt="2023-12-04T07:24:01.006" v="30"/>
          <ac:picMkLst>
            <pc:docMk/>
            <pc:sldMk cId="2166098122" sldId="445"/>
            <ac:picMk id="13" creationId="{51F47E73-50DB-7D65-7692-B2A2AE0F48B1}"/>
          </ac:picMkLst>
        </pc:picChg>
      </pc:sldChg>
      <pc:sldChg chg="addSp delSp modSp mod modTransition modAnim">
        <pc:chgData name="Leonie Smith" userId="fed1330f33f5650e" providerId="LiveId" clId="{DB415C19-4800-4491-AB98-EF4B3BFFA8FF}" dt="2023-12-04T07:24:36.324" v="36"/>
        <pc:sldMkLst>
          <pc:docMk/>
          <pc:sldMk cId="2422728137" sldId="447"/>
        </pc:sldMkLst>
        <pc:picChg chg="add del mod">
          <ac:chgData name="Leonie Smith" userId="fed1330f33f5650e" providerId="LiveId" clId="{DB415C19-4800-4491-AB98-EF4B3BFFA8FF}" dt="2023-12-04T07:24:18.479" v="33"/>
          <ac:picMkLst>
            <pc:docMk/>
            <pc:sldMk cId="2422728137" sldId="447"/>
            <ac:picMk id="7" creationId="{472E68D9-B308-069D-D029-71450B64CDFF}"/>
          </ac:picMkLst>
        </pc:picChg>
        <pc:picChg chg="add del mod">
          <ac:chgData name="Leonie Smith" userId="fed1330f33f5650e" providerId="LiveId" clId="{DB415C19-4800-4491-AB98-EF4B3BFFA8FF}" dt="2023-12-04T07:24:23.093" v="35"/>
          <ac:picMkLst>
            <pc:docMk/>
            <pc:sldMk cId="2422728137" sldId="447"/>
            <ac:picMk id="8" creationId="{653AA3C4-2E51-CCA4-B458-C6238343E02C}"/>
          </ac:picMkLst>
        </pc:picChg>
        <pc:picChg chg="del">
          <ac:chgData name="Leonie Smith" userId="fed1330f33f5650e" providerId="LiveId" clId="{DB415C19-4800-4491-AB98-EF4B3BFFA8FF}" dt="2023-12-04T07:24:06.799" v="32"/>
          <ac:picMkLst>
            <pc:docMk/>
            <pc:sldMk cId="2422728137" sldId="447"/>
            <ac:picMk id="10" creationId="{E7192135-57C8-BFB1-3B4F-4CC2511DB1E8}"/>
          </ac:picMkLst>
        </pc:picChg>
        <pc:picChg chg="add del mod ord">
          <ac:chgData name="Leonie Smith" userId="fed1330f33f5650e" providerId="LiveId" clId="{DB415C19-4800-4491-AB98-EF4B3BFFA8FF}" dt="2023-12-04T07:24:36.324" v="36"/>
          <ac:picMkLst>
            <pc:docMk/>
            <pc:sldMk cId="2422728137" sldId="447"/>
            <ac:picMk id="12" creationId="{C4D0DDFF-D6F9-1EDE-C669-36FE18A0FFDB}"/>
          </ac:picMkLst>
        </pc:picChg>
        <pc:picChg chg="add mod">
          <ac:chgData name="Leonie Smith" userId="fed1330f33f5650e" providerId="LiveId" clId="{DB415C19-4800-4491-AB98-EF4B3BFFA8FF}" dt="2023-12-04T07:24:36.324" v="36"/>
          <ac:picMkLst>
            <pc:docMk/>
            <pc:sldMk cId="2422728137" sldId="447"/>
            <ac:picMk id="13" creationId="{175628BB-18F0-3069-844F-074852611A04}"/>
          </ac:picMkLst>
        </pc:picChg>
      </pc:sldChg>
      <pc:sldChg chg="addSp delSp modSp mod modTransition modAnim">
        <pc:chgData name="Leonie Smith" userId="fed1330f33f5650e" providerId="LiveId" clId="{DB415C19-4800-4491-AB98-EF4B3BFFA8FF}" dt="2023-12-04T07:24:55.420" v="39"/>
        <pc:sldMkLst>
          <pc:docMk/>
          <pc:sldMk cId="4160448636" sldId="449"/>
        </pc:sldMkLst>
        <pc:picChg chg="del">
          <ac:chgData name="Leonie Smith" userId="fed1330f33f5650e" providerId="LiveId" clId="{DB415C19-4800-4491-AB98-EF4B3BFFA8FF}" dt="2023-12-04T07:24:45.763" v="38"/>
          <ac:picMkLst>
            <pc:docMk/>
            <pc:sldMk cId="4160448636" sldId="449"/>
            <ac:picMk id="2" creationId="{1C9EE16C-46E5-0014-CC19-2EF02C9287FC}"/>
          </ac:picMkLst>
        </pc:picChg>
        <pc:picChg chg="add del mod">
          <ac:chgData name="Leonie Smith" userId="fed1330f33f5650e" providerId="LiveId" clId="{DB415C19-4800-4491-AB98-EF4B3BFFA8FF}" dt="2023-12-04T07:24:55.420" v="39"/>
          <ac:picMkLst>
            <pc:docMk/>
            <pc:sldMk cId="4160448636" sldId="449"/>
            <ac:picMk id="7" creationId="{18D525B4-97E5-6C54-3C3D-0AD3DBC1DFB2}"/>
          </ac:picMkLst>
        </pc:picChg>
        <pc:picChg chg="add mod">
          <ac:chgData name="Leonie Smith" userId="fed1330f33f5650e" providerId="LiveId" clId="{DB415C19-4800-4491-AB98-EF4B3BFFA8FF}" dt="2023-12-04T07:24:55.420" v="39"/>
          <ac:picMkLst>
            <pc:docMk/>
            <pc:sldMk cId="4160448636" sldId="449"/>
            <ac:picMk id="8" creationId="{A9B488E2-A1A0-2E98-10DB-E18A83A95859}"/>
          </ac:picMkLst>
        </pc:picChg>
      </pc:sldChg>
      <pc:sldChg chg="addSp delSp modSp mod modTransition modAnim">
        <pc:chgData name="Leonie Smith" userId="fed1330f33f5650e" providerId="LiveId" clId="{DB415C19-4800-4491-AB98-EF4B3BFFA8FF}" dt="2023-12-04T07:26:02.190" v="48"/>
        <pc:sldMkLst>
          <pc:docMk/>
          <pc:sldMk cId="3386340796" sldId="451"/>
        </pc:sldMkLst>
        <pc:picChg chg="del">
          <ac:chgData name="Leonie Smith" userId="fed1330f33f5650e" providerId="LiveId" clId="{DB415C19-4800-4491-AB98-EF4B3BFFA8FF}" dt="2023-12-04T07:25:08.372" v="41"/>
          <ac:picMkLst>
            <pc:docMk/>
            <pc:sldMk cId="3386340796" sldId="451"/>
            <ac:picMk id="2" creationId="{A3F70C12-03D7-B55A-F522-C540E475EE69}"/>
          </ac:picMkLst>
        </pc:picChg>
        <pc:picChg chg="add del mod">
          <ac:chgData name="Leonie Smith" userId="fed1330f33f5650e" providerId="LiveId" clId="{DB415C19-4800-4491-AB98-EF4B3BFFA8FF}" dt="2023-12-04T07:25:28.838" v="42"/>
          <ac:picMkLst>
            <pc:docMk/>
            <pc:sldMk cId="3386340796" sldId="451"/>
            <ac:picMk id="5" creationId="{A28F4740-4047-25B0-AC43-108A9A18FED8}"/>
          </ac:picMkLst>
        </pc:picChg>
        <pc:picChg chg="add del mod">
          <ac:chgData name="Leonie Smith" userId="fed1330f33f5650e" providerId="LiveId" clId="{DB415C19-4800-4491-AB98-EF4B3BFFA8FF}" dt="2023-12-04T07:25:32.521" v="44"/>
          <ac:picMkLst>
            <pc:docMk/>
            <pc:sldMk cId="3386340796" sldId="451"/>
            <ac:picMk id="7" creationId="{1078DE4B-1F05-4239-D9D1-308001B03AA6}"/>
          </ac:picMkLst>
        </pc:picChg>
        <pc:picChg chg="add del mod ord">
          <ac:chgData name="Leonie Smith" userId="fed1330f33f5650e" providerId="LiveId" clId="{DB415C19-4800-4491-AB98-EF4B3BFFA8FF}" dt="2023-12-04T07:25:38.937" v="45"/>
          <ac:picMkLst>
            <pc:docMk/>
            <pc:sldMk cId="3386340796" sldId="451"/>
            <ac:picMk id="10" creationId="{3D682E04-332E-178B-5BCE-568ABE536C77}"/>
          </ac:picMkLst>
        </pc:picChg>
        <pc:picChg chg="add del mod">
          <ac:chgData name="Leonie Smith" userId="fed1330f33f5650e" providerId="LiveId" clId="{DB415C19-4800-4491-AB98-EF4B3BFFA8FF}" dt="2023-12-04T07:25:40.512" v="47"/>
          <ac:picMkLst>
            <pc:docMk/>
            <pc:sldMk cId="3386340796" sldId="451"/>
            <ac:picMk id="11" creationId="{40986623-6FC1-F6C7-E6AE-8CCFB4037B42}"/>
          </ac:picMkLst>
        </pc:picChg>
        <pc:picChg chg="add del mod ord">
          <ac:chgData name="Leonie Smith" userId="fed1330f33f5650e" providerId="LiveId" clId="{DB415C19-4800-4491-AB98-EF4B3BFFA8FF}" dt="2023-12-04T07:26:02.190" v="48"/>
          <ac:picMkLst>
            <pc:docMk/>
            <pc:sldMk cId="3386340796" sldId="451"/>
            <ac:picMk id="14" creationId="{161D6A70-468A-F2A1-2B85-C2595637D354}"/>
          </ac:picMkLst>
        </pc:picChg>
        <pc:picChg chg="add mod">
          <ac:chgData name="Leonie Smith" userId="fed1330f33f5650e" providerId="LiveId" clId="{DB415C19-4800-4491-AB98-EF4B3BFFA8FF}" dt="2023-12-04T07:26:02.190" v="48"/>
          <ac:picMkLst>
            <pc:docMk/>
            <pc:sldMk cId="3386340796" sldId="451"/>
            <ac:picMk id="15" creationId="{471F5211-8B99-F978-5035-52AE4F140D72}"/>
          </ac:picMkLst>
        </pc:picChg>
      </pc:sldChg>
      <pc:sldChg chg="addSp delSp modSp mod modTransition modAnim">
        <pc:chgData name="Leonie Smith" userId="fed1330f33f5650e" providerId="LiveId" clId="{DB415C19-4800-4491-AB98-EF4B3BFFA8FF}" dt="2023-12-04T07:26:45.465" v="51"/>
        <pc:sldMkLst>
          <pc:docMk/>
          <pc:sldMk cId="283334129" sldId="453"/>
        </pc:sldMkLst>
        <pc:picChg chg="del">
          <ac:chgData name="Leonie Smith" userId="fed1330f33f5650e" providerId="LiveId" clId="{DB415C19-4800-4491-AB98-EF4B3BFFA8FF}" dt="2023-12-04T07:26:26.328" v="50"/>
          <ac:picMkLst>
            <pc:docMk/>
            <pc:sldMk cId="283334129" sldId="453"/>
            <ac:picMk id="3" creationId="{7F5546D3-F7E4-2F71-A872-A92E04EC2092}"/>
          </ac:picMkLst>
        </pc:picChg>
        <pc:picChg chg="add del mod">
          <ac:chgData name="Leonie Smith" userId="fed1330f33f5650e" providerId="LiveId" clId="{DB415C19-4800-4491-AB98-EF4B3BFFA8FF}" dt="2023-12-04T07:26:45.465" v="51"/>
          <ac:picMkLst>
            <pc:docMk/>
            <pc:sldMk cId="283334129" sldId="453"/>
            <ac:picMk id="5" creationId="{CB96961F-F1F0-B668-5E84-7872E389BB38}"/>
          </ac:picMkLst>
        </pc:picChg>
        <pc:picChg chg="add mod">
          <ac:chgData name="Leonie Smith" userId="fed1330f33f5650e" providerId="LiveId" clId="{DB415C19-4800-4491-AB98-EF4B3BFFA8FF}" dt="2023-12-04T07:26:45.465" v="51"/>
          <ac:picMkLst>
            <pc:docMk/>
            <pc:sldMk cId="283334129" sldId="453"/>
            <ac:picMk id="7" creationId="{D1FFA40F-46A3-8BD2-EED3-C251F898F438}"/>
          </ac:picMkLst>
        </pc:picChg>
      </pc:sldChg>
      <pc:sldChg chg="addSp delSp modSp mod modTransition modAnim">
        <pc:chgData name="Leonie Smith" userId="fed1330f33f5650e" providerId="LiveId" clId="{DB415C19-4800-4491-AB98-EF4B3BFFA8FF}" dt="2023-12-04T07:27:09.868" v="54"/>
        <pc:sldMkLst>
          <pc:docMk/>
          <pc:sldMk cId="1799939013" sldId="455"/>
        </pc:sldMkLst>
        <pc:picChg chg="del">
          <ac:chgData name="Leonie Smith" userId="fed1330f33f5650e" providerId="LiveId" clId="{DB415C19-4800-4491-AB98-EF4B3BFFA8FF}" dt="2023-12-04T07:26:52.341" v="53"/>
          <ac:picMkLst>
            <pc:docMk/>
            <pc:sldMk cId="1799939013" sldId="455"/>
            <ac:picMk id="3" creationId="{8742B18C-E32B-016F-0555-8A5808821FCA}"/>
          </ac:picMkLst>
        </pc:picChg>
        <pc:picChg chg="add del mod">
          <ac:chgData name="Leonie Smith" userId="fed1330f33f5650e" providerId="LiveId" clId="{DB415C19-4800-4491-AB98-EF4B3BFFA8FF}" dt="2023-12-04T07:27:09.868" v="54"/>
          <ac:picMkLst>
            <pc:docMk/>
            <pc:sldMk cId="1799939013" sldId="455"/>
            <ac:picMk id="5" creationId="{04F79252-CEB5-311D-B77B-982EE36BF944}"/>
          </ac:picMkLst>
        </pc:picChg>
        <pc:picChg chg="add mod">
          <ac:chgData name="Leonie Smith" userId="fed1330f33f5650e" providerId="LiveId" clId="{DB415C19-4800-4491-AB98-EF4B3BFFA8FF}" dt="2023-12-04T07:27:09.868" v="54"/>
          <ac:picMkLst>
            <pc:docMk/>
            <pc:sldMk cId="1799939013" sldId="455"/>
            <ac:picMk id="7" creationId="{F7BB8196-B269-BB5B-0A3D-00E03F7C3F82}"/>
          </ac:picMkLst>
        </pc:picChg>
      </pc:sldChg>
      <pc:sldChg chg="addSp delSp modSp mod modTransition modAnim">
        <pc:chgData name="Leonie Smith" userId="fed1330f33f5650e" providerId="LiveId" clId="{DB415C19-4800-4491-AB98-EF4B3BFFA8FF}" dt="2023-12-04T07:27:34.625" v="57"/>
        <pc:sldMkLst>
          <pc:docMk/>
          <pc:sldMk cId="2618424304" sldId="457"/>
        </pc:sldMkLst>
        <pc:picChg chg="del">
          <ac:chgData name="Leonie Smith" userId="fed1330f33f5650e" providerId="LiveId" clId="{DB415C19-4800-4491-AB98-EF4B3BFFA8FF}" dt="2023-12-04T07:27:18.707" v="56"/>
          <ac:picMkLst>
            <pc:docMk/>
            <pc:sldMk cId="2618424304" sldId="457"/>
            <ac:picMk id="3" creationId="{63C5F8EE-C82E-34F8-401A-A3DA2C9504DD}"/>
          </ac:picMkLst>
        </pc:picChg>
        <pc:picChg chg="add del mod">
          <ac:chgData name="Leonie Smith" userId="fed1330f33f5650e" providerId="LiveId" clId="{DB415C19-4800-4491-AB98-EF4B3BFFA8FF}" dt="2023-12-04T07:27:34.625" v="57"/>
          <ac:picMkLst>
            <pc:docMk/>
            <pc:sldMk cId="2618424304" sldId="457"/>
            <ac:picMk id="5" creationId="{67B34CB8-15C4-127C-D3C6-74A5219A71E4}"/>
          </ac:picMkLst>
        </pc:picChg>
        <pc:picChg chg="add mod">
          <ac:chgData name="Leonie Smith" userId="fed1330f33f5650e" providerId="LiveId" clId="{DB415C19-4800-4491-AB98-EF4B3BFFA8FF}" dt="2023-12-04T07:27:34.625" v="57"/>
          <ac:picMkLst>
            <pc:docMk/>
            <pc:sldMk cId="2618424304" sldId="457"/>
            <ac:picMk id="7" creationId="{3BA2A1D7-C86F-5B28-A324-7E0013A8FA00}"/>
          </ac:picMkLst>
        </pc:picChg>
      </pc:sldChg>
      <pc:sldChg chg="addSp delSp modSp mod modTransition modAnim">
        <pc:chgData name="Leonie Smith" userId="fed1330f33f5650e" providerId="LiveId" clId="{DB415C19-4800-4491-AB98-EF4B3BFFA8FF}" dt="2023-12-04T07:27:57.618" v="60"/>
        <pc:sldMkLst>
          <pc:docMk/>
          <pc:sldMk cId="783514268" sldId="459"/>
        </pc:sldMkLst>
        <pc:picChg chg="del">
          <ac:chgData name="Leonie Smith" userId="fed1330f33f5650e" providerId="LiveId" clId="{DB415C19-4800-4491-AB98-EF4B3BFFA8FF}" dt="2023-12-04T07:27:40.990" v="59"/>
          <ac:picMkLst>
            <pc:docMk/>
            <pc:sldMk cId="783514268" sldId="459"/>
            <ac:picMk id="3" creationId="{D37A3935-B65C-A880-4F79-CA847A989059}"/>
          </ac:picMkLst>
        </pc:picChg>
        <pc:picChg chg="add del mod">
          <ac:chgData name="Leonie Smith" userId="fed1330f33f5650e" providerId="LiveId" clId="{DB415C19-4800-4491-AB98-EF4B3BFFA8FF}" dt="2023-12-04T07:27:57.618" v="60"/>
          <ac:picMkLst>
            <pc:docMk/>
            <pc:sldMk cId="783514268" sldId="459"/>
            <ac:picMk id="5" creationId="{8497A54B-9F15-D229-BEC8-26AD3F1BD9A3}"/>
          </ac:picMkLst>
        </pc:picChg>
        <pc:picChg chg="add mod">
          <ac:chgData name="Leonie Smith" userId="fed1330f33f5650e" providerId="LiveId" clId="{DB415C19-4800-4491-AB98-EF4B3BFFA8FF}" dt="2023-12-04T07:27:57.618" v="60"/>
          <ac:picMkLst>
            <pc:docMk/>
            <pc:sldMk cId="783514268" sldId="459"/>
            <ac:picMk id="7" creationId="{D89C5697-0320-2854-7249-34AF840A0E1D}"/>
          </ac:picMkLst>
        </pc:picChg>
      </pc:sldChg>
      <pc:sldChg chg="addSp delSp modSp mod modTransition modAnim">
        <pc:chgData name="Leonie Smith" userId="fed1330f33f5650e" providerId="LiveId" clId="{DB415C19-4800-4491-AB98-EF4B3BFFA8FF}" dt="2023-12-04T07:28:47.863" v="66"/>
        <pc:sldMkLst>
          <pc:docMk/>
          <pc:sldMk cId="3868250199" sldId="461"/>
        </pc:sldMkLst>
        <pc:picChg chg="add del mod">
          <ac:chgData name="Leonie Smith" userId="fed1330f33f5650e" providerId="LiveId" clId="{DB415C19-4800-4491-AB98-EF4B3BFFA8FF}" dt="2023-12-04T07:28:23.857" v="63"/>
          <ac:picMkLst>
            <pc:docMk/>
            <pc:sldMk cId="3868250199" sldId="461"/>
            <ac:picMk id="3" creationId="{191A54AE-84F7-F254-B477-991514F88DF1}"/>
          </ac:picMkLst>
        </pc:picChg>
        <pc:picChg chg="del">
          <ac:chgData name="Leonie Smith" userId="fed1330f33f5650e" providerId="LiveId" clId="{DB415C19-4800-4491-AB98-EF4B3BFFA8FF}" dt="2023-12-04T07:28:08.895" v="62"/>
          <ac:picMkLst>
            <pc:docMk/>
            <pc:sldMk cId="3868250199" sldId="461"/>
            <ac:picMk id="5" creationId="{7E21D3C5-5252-7FCB-D21D-B1CF9551C7FA}"/>
          </ac:picMkLst>
        </pc:picChg>
        <pc:picChg chg="add del mod">
          <ac:chgData name="Leonie Smith" userId="fed1330f33f5650e" providerId="LiveId" clId="{DB415C19-4800-4491-AB98-EF4B3BFFA8FF}" dt="2023-12-04T07:28:32.575" v="65"/>
          <ac:picMkLst>
            <pc:docMk/>
            <pc:sldMk cId="3868250199" sldId="461"/>
            <ac:picMk id="7" creationId="{E7A5F3DD-E7FE-97FA-3C3E-9DC2F4CB6CC5}"/>
          </ac:picMkLst>
        </pc:picChg>
        <pc:picChg chg="add del mod ord">
          <ac:chgData name="Leonie Smith" userId="fed1330f33f5650e" providerId="LiveId" clId="{DB415C19-4800-4491-AB98-EF4B3BFFA8FF}" dt="2023-12-04T07:28:47.863" v="66"/>
          <ac:picMkLst>
            <pc:docMk/>
            <pc:sldMk cId="3868250199" sldId="461"/>
            <ac:picMk id="11" creationId="{FD685712-28A6-4268-9877-BB43E59C21C2}"/>
          </ac:picMkLst>
        </pc:picChg>
        <pc:picChg chg="add mod">
          <ac:chgData name="Leonie Smith" userId="fed1330f33f5650e" providerId="LiveId" clId="{DB415C19-4800-4491-AB98-EF4B3BFFA8FF}" dt="2023-12-04T07:28:47.863" v="66"/>
          <ac:picMkLst>
            <pc:docMk/>
            <pc:sldMk cId="3868250199" sldId="461"/>
            <ac:picMk id="12" creationId="{0FA0FBC6-72BB-79F8-17AC-9635E554469B}"/>
          </ac:picMkLst>
        </pc:picChg>
      </pc:sldChg>
      <pc:sldChg chg="addSp delSp modSp mod modTransition modAnim">
        <pc:chgData name="Leonie Smith" userId="fed1330f33f5650e" providerId="LiveId" clId="{DB415C19-4800-4491-AB98-EF4B3BFFA8FF}" dt="2023-12-04T07:29:10.916" v="69"/>
        <pc:sldMkLst>
          <pc:docMk/>
          <pc:sldMk cId="2982327576" sldId="463"/>
        </pc:sldMkLst>
        <pc:picChg chg="add del mod">
          <ac:chgData name="Leonie Smith" userId="fed1330f33f5650e" providerId="LiveId" clId="{DB415C19-4800-4491-AB98-EF4B3BFFA8FF}" dt="2023-12-04T07:29:10.916" v="69"/>
          <ac:picMkLst>
            <pc:docMk/>
            <pc:sldMk cId="2982327576" sldId="463"/>
            <ac:picMk id="3" creationId="{E55A0A8A-84AC-7EE8-C8C5-4926F593D870}"/>
          </ac:picMkLst>
        </pc:picChg>
        <pc:picChg chg="add mod">
          <ac:chgData name="Leonie Smith" userId="fed1330f33f5650e" providerId="LiveId" clId="{DB415C19-4800-4491-AB98-EF4B3BFFA8FF}" dt="2023-12-04T07:29:10.916" v="69"/>
          <ac:picMkLst>
            <pc:docMk/>
            <pc:sldMk cId="2982327576" sldId="463"/>
            <ac:picMk id="5" creationId="{62B43DAE-48ED-9409-9068-0ADCD805BBD3}"/>
          </ac:picMkLst>
        </pc:picChg>
        <pc:picChg chg="del">
          <ac:chgData name="Leonie Smith" userId="fed1330f33f5650e" providerId="LiveId" clId="{DB415C19-4800-4491-AB98-EF4B3BFFA8FF}" dt="2023-12-04T07:28:53.598" v="68"/>
          <ac:picMkLst>
            <pc:docMk/>
            <pc:sldMk cId="2982327576" sldId="463"/>
            <ac:picMk id="9" creationId="{E3928E73-E75F-1735-8F20-5B8B6180D1B7}"/>
          </ac:picMkLst>
        </pc:picChg>
      </pc:sldChg>
      <pc:sldChg chg="addSp delSp modSp mod modTransition modAnim">
        <pc:chgData name="Leonie Smith" userId="fed1330f33f5650e" providerId="LiveId" clId="{DB415C19-4800-4491-AB98-EF4B3BFFA8FF}" dt="2023-12-04T07:29:36.800" v="72"/>
        <pc:sldMkLst>
          <pc:docMk/>
          <pc:sldMk cId="3894174290" sldId="465"/>
        </pc:sldMkLst>
        <pc:picChg chg="del">
          <ac:chgData name="Leonie Smith" userId="fed1330f33f5650e" providerId="LiveId" clId="{DB415C19-4800-4491-AB98-EF4B3BFFA8FF}" dt="2023-12-04T07:29:16.463" v="71"/>
          <ac:picMkLst>
            <pc:docMk/>
            <pc:sldMk cId="3894174290" sldId="465"/>
            <ac:picMk id="3" creationId="{73AB155A-630A-6846-86C7-6F5132FDB7E8}"/>
          </ac:picMkLst>
        </pc:picChg>
        <pc:picChg chg="add del mod">
          <ac:chgData name="Leonie Smith" userId="fed1330f33f5650e" providerId="LiveId" clId="{DB415C19-4800-4491-AB98-EF4B3BFFA8FF}" dt="2023-12-04T07:29:36.800" v="72"/>
          <ac:picMkLst>
            <pc:docMk/>
            <pc:sldMk cId="3894174290" sldId="465"/>
            <ac:picMk id="5" creationId="{A32D167A-AD24-988B-4F38-87EEDFC9F078}"/>
          </ac:picMkLst>
        </pc:picChg>
        <pc:picChg chg="add mod">
          <ac:chgData name="Leonie Smith" userId="fed1330f33f5650e" providerId="LiveId" clId="{DB415C19-4800-4491-AB98-EF4B3BFFA8FF}" dt="2023-12-04T07:29:36.800" v="72"/>
          <ac:picMkLst>
            <pc:docMk/>
            <pc:sldMk cId="3894174290" sldId="465"/>
            <ac:picMk id="7" creationId="{1E5F421E-5DC8-A4DA-6EB1-ADDDA8A2600F}"/>
          </ac:picMkLst>
        </pc:picChg>
      </pc:sldChg>
      <pc:sldChg chg="addSp delSp modSp mod modTransition modAnim">
        <pc:chgData name="Leonie Smith" userId="fed1330f33f5650e" providerId="LiveId" clId="{DB415C19-4800-4491-AB98-EF4B3BFFA8FF}" dt="2023-12-04T07:31:00.013" v="78"/>
        <pc:sldMkLst>
          <pc:docMk/>
          <pc:sldMk cId="2711152741" sldId="467"/>
        </pc:sldMkLst>
        <pc:picChg chg="del">
          <ac:chgData name="Leonie Smith" userId="fed1330f33f5650e" providerId="LiveId" clId="{DB415C19-4800-4491-AB98-EF4B3BFFA8FF}" dt="2023-12-04T07:29:52.166" v="74"/>
          <ac:picMkLst>
            <pc:docMk/>
            <pc:sldMk cId="2711152741" sldId="467"/>
            <ac:picMk id="3" creationId="{4AA0620A-B160-1CA9-548A-0B9D103AF915}"/>
          </ac:picMkLst>
        </pc:picChg>
        <pc:picChg chg="add del mod">
          <ac:chgData name="Leonie Smith" userId="fed1330f33f5650e" providerId="LiveId" clId="{DB415C19-4800-4491-AB98-EF4B3BFFA8FF}" dt="2023-12-04T07:30:16.744" v="75"/>
          <ac:picMkLst>
            <pc:docMk/>
            <pc:sldMk cId="2711152741" sldId="467"/>
            <ac:picMk id="5" creationId="{2403C062-405B-AE6F-934D-4AF0C17D484C}"/>
          </ac:picMkLst>
        </pc:picChg>
        <pc:picChg chg="add del mod">
          <ac:chgData name="Leonie Smith" userId="fed1330f33f5650e" providerId="LiveId" clId="{DB415C19-4800-4491-AB98-EF4B3BFFA8FF}" dt="2023-12-04T07:30:36.216" v="77"/>
          <ac:picMkLst>
            <pc:docMk/>
            <pc:sldMk cId="2711152741" sldId="467"/>
            <ac:picMk id="7" creationId="{9F80E6AE-E05D-C8E8-8160-E2BB2AF03094}"/>
          </ac:picMkLst>
        </pc:picChg>
        <pc:picChg chg="add del mod ord">
          <ac:chgData name="Leonie Smith" userId="fed1330f33f5650e" providerId="LiveId" clId="{DB415C19-4800-4491-AB98-EF4B3BFFA8FF}" dt="2023-12-04T07:31:00.013" v="78"/>
          <ac:picMkLst>
            <pc:docMk/>
            <pc:sldMk cId="2711152741" sldId="467"/>
            <ac:picMk id="11" creationId="{1D132781-A4FF-FE07-4CBE-4B1D27B7C7BB}"/>
          </ac:picMkLst>
        </pc:picChg>
        <pc:picChg chg="add mod">
          <ac:chgData name="Leonie Smith" userId="fed1330f33f5650e" providerId="LiveId" clId="{DB415C19-4800-4491-AB98-EF4B3BFFA8FF}" dt="2023-12-04T07:31:00.013" v="78"/>
          <ac:picMkLst>
            <pc:docMk/>
            <pc:sldMk cId="2711152741" sldId="467"/>
            <ac:picMk id="12" creationId="{D2EA8A4C-1BE4-4CEB-2C98-B574582E7CDD}"/>
          </ac:picMkLst>
        </pc:picChg>
      </pc:sldChg>
      <pc:sldChg chg="addSp delSp modSp mod modTransition modAnim modNotesTx">
        <pc:chgData name="Leonie Smith" userId="fed1330f33f5650e" providerId="LiveId" clId="{DB415C19-4800-4491-AB98-EF4B3BFFA8FF}" dt="2023-12-06T02:31:06.619" v="99" actId="20577"/>
        <pc:sldMkLst>
          <pc:docMk/>
          <pc:sldMk cId="3596600315" sldId="468"/>
        </pc:sldMkLst>
        <pc:picChg chg="del">
          <ac:chgData name="Leonie Smith" userId="fed1330f33f5650e" providerId="LiveId" clId="{DB415C19-4800-4491-AB98-EF4B3BFFA8FF}" dt="2023-12-04T07:18:46.635" v="1"/>
          <ac:picMkLst>
            <pc:docMk/>
            <pc:sldMk cId="3596600315" sldId="468"/>
            <ac:picMk id="4" creationId="{82085E8D-5CD3-8870-03EE-C9C4D2B75C28}"/>
          </ac:picMkLst>
        </pc:picChg>
        <pc:picChg chg="add del mod">
          <ac:chgData name="Leonie Smith" userId="fed1330f33f5650e" providerId="LiveId" clId="{DB415C19-4800-4491-AB98-EF4B3BFFA8FF}" dt="2023-12-04T07:18:53.541" v="2"/>
          <ac:picMkLst>
            <pc:docMk/>
            <pc:sldMk cId="3596600315" sldId="468"/>
            <ac:picMk id="6" creationId="{786390B4-7D06-B981-3299-FE1FDD1F90A5}"/>
          </ac:picMkLst>
        </pc:picChg>
        <pc:picChg chg="add del mod">
          <ac:chgData name="Leonie Smith" userId="fed1330f33f5650e" providerId="LiveId" clId="{DB415C19-4800-4491-AB98-EF4B3BFFA8FF}" dt="2023-12-04T07:19:30.310" v="4"/>
          <ac:picMkLst>
            <pc:docMk/>
            <pc:sldMk cId="3596600315" sldId="468"/>
            <ac:picMk id="7" creationId="{33EE6505-4B04-1AA1-8951-A3C6EC95AC4E}"/>
          </ac:picMkLst>
        </pc:picChg>
        <pc:picChg chg="add del mod ord">
          <ac:chgData name="Leonie Smith" userId="fed1330f33f5650e" providerId="LiveId" clId="{DB415C19-4800-4491-AB98-EF4B3BFFA8FF}" dt="2023-12-04T07:19:37.271" v="5"/>
          <ac:picMkLst>
            <pc:docMk/>
            <pc:sldMk cId="3596600315" sldId="468"/>
            <ac:picMk id="12" creationId="{B05B284C-4418-D7B8-85A0-F45B85911A19}"/>
          </ac:picMkLst>
        </pc:picChg>
        <pc:picChg chg="add mod">
          <ac:chgData name="Leonie Smith" userId="fed1330f33f5650e" providerId="LiveId" clId="{DB415C19-4800-4491-AB98-EF4B3BFFA8FF}" dt="2023-12-04T07:19:37.271" v="5"/>
          <ac:picMkLst>
            <pc:docMk/>
            <pc:sldMk cId="3596600315" sldId="468"/>
            <ac:picMk id="13" creationId="{4A1C50E0-3A7E-1377-4F35-FBACC9E7845C}"/>
          </ac:picMkLst>
        </pc:picChg>
      </pc:sldChg>
      <pc:sldChg chg="addSp delSp modSp mod modTransition modAnim">
        <pc:chgData name="Leonie Smith" userId="fed1330f33f5650e" providerId="LiveId" clId="{DB415C19-4800-4491-AB98-EF4B3BFFA8FF}" dt="2023-12-04T07:31:20.945" v="81"/>
        <pc:sldMkLst>
          <pc:docMk/>
          <pc:sldMk cId="911947657" sldId="470"/>
        </pc:sldMkLst>
        <pc:picChg chg="add del mod">
          <ac:chgData name="Leonie Smith" userId="fed1330f33f5650e" providerId="LiveId" clId="{DB415C19-4800-4491-AB98-EF4B3BFFA8FF}" dt="2023-12-04T07:31:20.945" v="81"/>
          <ac:picMkLst>
            <pc:docMk/>
            <pc:sldMk cId="911947657" sldId="470"/>
            <ac:picMk id="3" creationId="{2E95A034-7451-0EDE-1DE3-E09C509B1C4D}"/>
          </ac:picMkLst>
        </pc:picChg>
        <pc:picChg chg="add mod">
          <ac:chgData name="Leonie Smith" userId="fed1330f33f5650e" providerId="LiveId" clId="{DB415C19-4800-4491-AB98-EF4B3BFFA8FF}" dt="2023-12-04T07:31:20.945" v="81"/>
          <ac:picMkLst>
            <pc:docMk/>
            <pc:sldMk cId="911947657" sldId="470"/>
            <ac:picMk id="5" creationId="{1B55F608-CA6C-FFAF-B559-DFC2452321EF}"/>
          </ac:picMkLst>
        </pc:picChg>
        <pc:picChg chg="del">
          <ac:chgData name="Leonie Smith" userId="fed1330f33f5650e" providerId="LiveId" clId="{DB415C19-4800-4491-AB98-EF4B3BFFA8FF}" dt="2023-12-04T07:31:09.050" v="80"/>
          <ac:picMkLst>
            <pc:docMk/>
            <pc:sldMk cId="911947657" sldId="470"/>
            <ac:picMk id="15" creationId="{254DED90-3C9E-35FD-251D-FD418B8AD9C3}"/>
          </ac:picMkLst>
        </pc:picChg>
      </pc:sldChg>
      <pc:sldChg chg="addSp delSp modSp mod modTransition modAnim">
        <pc:chgData name="Leonie Smith" userId="fed1330f33f5650e" providerId="LiveId" clId="{DB415C19-4800-4491-AB98-EF4B3BFFA8FF}" dt="2023-12-04T07:32:00.707" v="87"/>
        <pc:sldMkLst>
          <pc:docMk/>
          <pc:sldMk cId="3054292935" sldId="472"/>
        </pc:sldMkLst>
        <pc:picChg chg="add del mod">
          <ac:chgData name="Leonie Smith" userId="fed1330f33f5650e" providerId="LiveId" clId="{DB415C19-4800-4491-AB98-EF4B3BFFA8FF}" dt="2023-12-04T07:31:39.777" v="84"/>
          <ac:picMkLst>
            <pc:docMk/>
            <pc:sldMk cId="3054292935" sldId="472"/>
            <ac:picMk id="3" creationId="{6476BDD5-069F-6DFC-52E2-2C599A355349}"/>
          </ac:picMkLst>
        </pc:picChg>
        <pc:picChg chg="add del mod">
          <ac:chgData name="Leonie Smith" userId="fed1330f33f5650e" providerId="LiveId" clId="{DB415C19-4800-4491-AB98-EF4B3BFFA8FF}" dt="2023-12-04T07:31:48.633" v="86"/>
          <ac:picMkLst>
            <pc:docMk/>
            <pc:sldMk cId="3054292935" sldId="472"/>
            <ac:picMk id="5" creationId="{D64C94E2-F94C-273F-C113-391DCB9188DA}"/>
          </ac:picMkLst>
        </pc:picChg>
        <pc:picChg chg="del">
          <ac:chgData name="Leonie Smith" userId="fed1330f33f5650e" providerId="LiveId" clId="{DB415C19-4800-4491-AB98-EF4B3BFFA8FF}" dt="2023-12-04T07:31:26.581" v="83"/>
          <ac:picMkLst>
            <pc:docMk/>
            <pc:sldMk cId="3054292935" sldId="472"/>
            <ac:picMk id="7" creationId="{B812AE5E-8B2C-F2DF-9FEE-842FEBBFB88F}"/>
          </ac:picMkLst>
        </pc:picChg>
        <pc:picChg chg="add del mod ord">
          <ac:chgData name="Leonie Smith" userId="fed1330f33f5650e" providerId="LiveId" clId="{DB415C19-4800-4491-AB98-EF4B3BFFA8FF}" dt="2023-12-04T07:32:00.707" v="87"/>
          <ac:picMkLst>
            <pc:docMk/>
            <pc:sldMk cId="3054292935" sldId="472"/>
            <ac:picMk id="10" creationId="{36D57F76-6A84-74D3-11AF-A81F915C521F}"/>
          </ac:picMkLst>
        </pc:picChg>
        <pc:picChg chg="add mod">
          <ac:chgData name="Leonie Smith" userId="fed1330f33f5650e" providerId="LiveId" clId="{DB415C19-4800-4491-AB98-EF4B3BFFA8FF}" dt="2023-12-04T07:32:00.707" v="87"/>
          <ac:picMkLst>
            <pc:docMk/>
            <pc:sldMk cId="3054292935" sldId="472"/>
            <ac:picMk id="11" creationId="{51ABE3E6-CB95-91E9-07F0-032F1E350241}"/>
          </ac:picMkLst>
        </pc:picChg>
      </pc:sldChg>
    </pc:docChg>
  </pc:docChgLst>
  <pc:docChgLst>
    <pc:chgData name="Alfred Smith" userId="3c60a3631c0db8ad" providerId="LiveId" clId="{8702D52F-F95D-47BB-B16D-F345FF09A728}"/>
    <pc:docChg chg="undo custSel modSld">
      <pc:chgData name="Alfred Smith" userId="3c60a3631c0db8ad" providerId="LiveId" clId="{8702D52F-F95D-47BB-B16D-F345FF09A728}" dt="2024-07-16T06:40:22.080" v="63"/>
      <pc:docMkLst>
        <pc:docMk/>
      </pc:docMkLst>
      <pc:sldChg chg="modSp mod">
        <pc:chgData name="Alfred Smith" userId="3c60a3631c0db8ad" providerId="LiveId" clId="{8702D52F-F95D-47BB-B16D-F345FF09A728}" dt="2024-07-16T05:11:45.768" v="31"/>
        <pc:sldMkLst>
          <pc:docMk/>
          <pc:sldMk cId="3676245138" sldId="441"/>
        </pc:sldMkLst>
        <pc:spChg chg="mod">
          <ac:chgData name="Alfred Smith" userId="3c60a3631c0db8ad" providerId="LiveId" clId="{8702D52F-F95D-47BB-B16D-F345FF09A728}" dt="2024-07-16T05:02:38.671" v="5"/>
          <ac:spMkLst>
            <pc:docMk/>
            <pc:sldMk cId="3676245138" sldId="441"/>
            <ac:spMk id="4" creationId="{9A13E2D8-2F59-44C1-B1D2-79C300C26DD4}"/>
          </ac:spMkLst>
        </pc:spChg>
        <pc:spChg chg="mod">
          <ac:chgData name="Alfred Smith" userId="3c60a3631c0db8ad" providerId="LiveId" clId="{8702D52F-F95D-47BB-B16D-F345FF09A728}" dt="2024-07-16T05:11:45.768" v="31"/>
          <ac:spMkLst>
            <pc:docMk/>
            <pc:sldMk cId="3676245138" sldId="441"/>
            <ac:spMk id="6" creationId="{416C064E-628E-47C0-A712-DB178FE9901E}"/>
          </ac:spMkLst>
        </pc:spChg>
      </pc:sldChg>
      <pc:sldChg chg="modSp mod">
        <pc:chgData name="Alfred Smith" userId="3c60a3631c0db8ad" providerId="LiveId" clId="{8702D52F-F95D-47BB-B16D-F345FF09A728}" dt="2024-07-16T06:24:35.367" v="37" actId="404"/>
        <pc:sldMkLst>
          <pc:docMk/>
          <pc:sldMk cId="3095902142" sldId="443"/>
        </pc:sldMkLst>
        <pc:spChg chg="mod">
          <ac:chgData name="Alfred Smith" userId="3c60a3631c0db8ad" providerId="LiveId" clId="{8702D52F-F95D-47BB-B16D-F345FF09A728}" dt="2024-07-16T05:03:04.773" v="11" actId="404"/>
          <ac:spMkLst>
            <pc:docMk/>
            <pc:sldMk cId="3095902142" sldId="443"/>
            <ac:spMk id="4" creationId="{9A13E2D8-2F59-44C1-B1D2-79C300C26DD4}"/>
          </ac:spMkLst>
        </pc:spChg>
        <pc:spChg chg="mod">
          <ac:chgData name="Alfred Smith" userId="3c60a3631c0db8ad" providerId="LiveId" clId="{8702D52F-F95D-47BB-B16D-F345FF09A728}" dt="2024-07-16T06:24:35.367" v="37" actId="404"/>
          <ac:spMkLst>
            <pc:docMk/>
            <pc:sldMk cId="3095902142" sldId="443"/>
            <ac:spMk id="6" creationId="{416C064E-628E-47C0-A712-DB178FE9901E}"/>
          </ac:spMkLst>
        </pc:spChg>
      </pc:sldChg>
      <pc:sldChg chg="modSp mod">
        <pc:chgData name="Alfred Smith" userId="3c60a3631c0db8ad" providerId="LiveId" clId="{8702D52F-F95D-47BB-B16D-F345FF09A728}" dt="2024-07-16T06:24:47.902" v="38"/>
        <pc:sldMkLst>
          <pc:docMk/>
          <pc:sldMk cId="1718612039" sldId="444"/>
        </pc:sldMkLst>
        <pc:spChg chg="mod">
          <ac:chgData name="Alfred Smith" userId="3c60a3631c0db8ad" providerId="LiveId" clId="{8702D52F-F95D-47BB-B16D-F345FF09A728}" dt="2024-07-16T05:03:18.617" v="12"/>
          <ac:spMkLst>
            <pc:docMk/>
            <pc:sldMk cId="1718612039" sldId="444"/>
            <ac:spMk id="4" creationId="{9A13E2D8-2F59-44C1-B1D2-79C300C26DD4}"/>
          </ac:spMkLst>
        </pc:spChg>
        <pc:spChg chg="mod">
          <ac:chgData name="Alfred Smith" userId="3c60a3631c0db8ad" providerId="LiveId" clId="{8702D52F-F95D-47BB-B16D-F345FF09A728}" dt="2024-07-16T06:24:47.902" v="38"/>
          <ac:spMkLst>
            <pc:docMk/>
            <pc:sldMk cId="1718612039" sldId="444"/>
            <ac:spMk id="6" creationId="{416C064E-628E-47C0-A712-DB178FE9901E}"/>
          </ac:spMkLst>
        </pc:spChg>
      </pc:sldChg>
      <pc:sldChg chg="modSp mod">
        <pc:chgData name="Alfred Smith" userId="3c60a3631c0db8ad" providerId="LiveId" clId="{8702D52F-F95D-47BB-B16D-F345FF09A728}" dt="2024-07-16T06:25:07.719" v="39"/>
        <pc:sldMkLst>
          <pc:docMk/>
          <pc:sldMk cId="2166098122" sldId="445"/>
        </pc:sldMkLst>
        <pc:spChg chg="mod">
          <ac:chgData name="Alfred Smith" userId="3c60a3631c0db8ad" providerId="LiveId" clId="{8702D52F-F95D-47BB-B16D-F345FF09A728}" dt="2024-07-16T05:07:16.964" v="13"/>
          <ac:spMkLst>
            <pc:docMk/>
            <pc:sldMk cId="2166098122" sldId="445"/>
            <ac:spMk id="4" creationId="{9A13E2D8-2F59-44C1-B1D2-79C300C26DD4}"/>
          </ac:spMkLst>
        </pc:spChg>
        <pc:spChg chg="mod">
          <ac:chgData name="Alfred Smith" userId="3c60a3631c0db8ad" providerId="LiveId" clId="{8702D52F-F95D-47BB-B16D-F345FF09A728}" dt="2024-07-16T06:25:07.719" v="39"/>
          <ac:spMkLst>
            <pc:docMk/>
            <pc:sldMk cId="2166098122" sldId="445"/>
            <ac:spMk id="6" creationId="{416C064E-628E-47C0-A712-DB178FE9901E}"/>
          </ac:spMkLst>
        </pc:spChg>
      </pc:sldChg>
      <pc:sldChg chg="modSp mod">
        <pc:chgData name="Alfred Smith" userId="3c60a3631c0db8ad" providerId="LiveId" clId="{8702D52F-F95D-47BB-B16D-F345FF09A728}" dt="2024-07-16T06:27:56.188" v="49" actId="5793"/>
        <pc:sldMkLst>
          <pc:docMk/>
          <pc:sldMk cId="2422728137" sldId="447"/>
        </pc:sldMkLst>
        <pc:spChg chg="mod">
          <ac:chgData name="Alfred Smith" userId="3c60a3631c0db8ad" providerId="LiveId" clId="{8702D52F-F95D-47BB-B16D-F345FF09A728}" dt="2024-07-16T05:07:38.731" v="18" actId="5793"/>
          <ac:spMkLst>
            <pc:docMk/>
            <pc:sldMk cId="2422728137" sldId="447"/>
            <ac:spMk id="4" creationId="{9A13E2D8-2F59-44C1-B1D2-79C300C26DD4}"/>
          </ac:spMkLst>
        </pc:spChg>
        <pc:spChg chg="mod">
          <ac:chgData name="Alfred Smith" userId="3c60a3631c0db8ad" providerId="LiveId" clId="{8702D52F-F95D-47BB-B16D-F345FF09A728}" dt="2024-07-16T06:27:56.188" v="49" actId="5793"/>
          <ac:spMkLst>
            <pc:docMk/>
            <pc:sldMk cId="2422728137" sldId="447"/>
            <ac:spMk id="6" creationId="{416C064E-628E-47C0-A712-DB178FE9901E}"/>
          </ac:spMkLst>
        </pc:spChg>
      </pc:sldChg>
      <pc:sldChg chg="modSp mod">
        <pc:chgData name="Alfred Smith" userId="3c60a3631c0db8ad" providerId="LiveId" clId="{8702D52F-F95D-47BB-B16D-F345FF09A728}" dt="2024-07-16T06:28:23.250" v="50"/>
        <pc:sldMkLst>
          <pc:docMk/>
          <pc:sldMk cId="4160448636" sldId="449"/>
        </pc:sldMkLst>
        <pc:spChg chg="mod">
          <ac:chgData name="Alfred Smith" userId="3c60a3631c0db8ad" providerId="LiveId" clId="{8702D52F-F95D-47BB-B16D-F345FF09A728}" dt="2024-07-16T05:07:50.979" v="19"/>
          <ac:spMkLst>
            <pc:docMk/>
            <pc:sldMk cId="4160448636" sldId="449"/>
            <ac:spMk id="4" creationId="{9A13E2D8-2F59-44C1-B1D2-79C300C26DD4}"/>
          </ac:spMkLst>
        </pc:spChg>
        <pc:spChg chg="mod">
          <ac:chgData name="Alfred Smith" userId="3c60a3631c0db8ad" providerId="LiveId" clId="{8702D52F-F95D-47BB-B16D-F345FF09A728}" dt="2024-07-16T06:28:23.250" v="50"/>
          <ac:spMkLst>
            <pc:docMk/>
            <pc:sldMk cId="4160448636" sldId="449"/>
            <ac:spMk id="6" creationId="{416C064E-628E-47C0-A712-DB178FE9901E}"/>
          </ac:spMkLst>
        </pc:spChg>
      </pc:sldChg>
      <pc:sldChg chg="modSp mod">
        <pc:chgData name="Alfred Smith" userId="3c60a3631c0db8ad" providerId="LiveId" clId="{8702D52F-F95D-47BB-B16D-F345FF09A728}" dt="2024-07-16T06:38:21.723" v="51"/>
        <pc:sldMkLst>
          <pc:docMk/>
          <pc:sldMk cId="3386340796" sldId="451"/>
        </pc:sldMkLst>
        <pc:spChg chg="mod">
          <ac:chgData name="Alfred Smith" userId="3c60a3631c0db8ad" providerId="LiveId" clId="{8702D52F-F95D-47BB-B16D-F345FF09A728}" dt="2024-07-16T05:08:04.049" v="20"/>
          <ac:spMkLst>
            <pc:docMk/>
            <pc:sldMk cId="3386340796" sldId="451"/>
            <ac:spMk id="4" creationId="{9A13E2D8-2F59-44C1-B1D2-79C300C26DD4}"/>
          </ac:spMkLst>
        </pc:spChg>
        <pc:spChg chg="mod">
          <ac:chgData name="Alfred Smith" userId="3c60a3631c0db8ad" providerId="LiveId" clId="{8702D52F-F95D-47BB-B16D-F345FF09A728}" dt="2024-07-16T06:38:21.723" v="51"/>
          <ac:spMkLst>
            <pc:docMk/>
            <pc:sldMk cId="3386340796" sldId="451"/>
            <ac:spMk id="6" creationId="{416C064E-628E-47C0-A712-DB178FE9901E}"/>
          </ac:spMkLst>
        </pc:spChg>
      </pc:sldChg>
      <pc:sldChg chg="modSp mod">
        <pc:chgData name="Alfred Smith" userId="3c60a3631c0db8ad" providerId="LiveId" clId="{8702D52F-F95D-47BB-B16D-F345FF09A728}" dt="2024-07-16T06:38:33.190" v="52"/>
        <pc:sldMkLst>
          <pc:docMk/>
          <pc:sldMk cId="283334129" sldId="453"/>
        </pc:sldMkLst>
        <pc:spChg chg="mod">
          <ac:chgData name="Alfred Smith" userId="3c60a3631c0db8ad" providerId="LiveId" clId="{8702D52F-F95D-47BB-B16D-F345FF09A728}" dt="2024-07-16T05:08:20.910" v="21"/>
          <ac:spMkLst>
            <pc:docMk/>
            <pc:sldMk cId="283334129" sldId="453"/>
            <ac:spMk id="4" creationId="{9A13E2D8-2F59-44C1-B1D2-79C300C26DD4}"/>
          </ac:spMkLst>
        </pc:spChg>
        <pc:spChg chg="mod">
          <ac:chgData name="Alfred Smith" userId="3c60a3631c0db8ad" providerId="LiveId" clId="{8702D52F-F95D-47BB-B16D-F345FF09A728}" dt="2024-07-16T06:38:33.190" v="52"/>
          <ac:spMkLst>
            <pc:docMk/>
            <pc:sldMk cId="283334129" sldId="453"/>
            <ac:spMk id="6" creationId="{416C064E-628E-47C0-A712-DB178FE9901E}"/>
          </ac:spMkLst>
        </pc:spChg>
      </pc:sldChg>
      <pc:sldChg chg="modSp mod">
        <pc:chgData name="Alfred Smith" userId="3c60a3631c0db8ad" providerId="LiveId" clId="{8702D52F-F95D-47BB-B16D-F345FF09A728}" dt="2024-07-16T06:38:43.267" v="53"/>
        <pc:sldMkLst>
          <pc:docMk/>
          <pc:sldMk cId="1799939013" sldId="455"/>
        </pc:sldMkLst>
        <pc:spChg chg="mod">
          <ac:chgData name="Alfred Smith" userId="3c60a3631c0db8ad" providerId="LiveId" clId="{8702D52F-F95D-47BB-B16D-F345FF09A728}" dt="2024-07-16T05:08:37.274" v="22"/>
          <ac:spMkLst>
            <pc:docMk/>
            <pc:sldMk cId="1799939013" sldId="455"/>
            <ac:spMk id="4" creationId="{9A13E2D8-2F59-44C1-B1D2-79C300C26DD4}"/>
          </ac:spMkLst>
        </pc:spChg>
        <pc:spChg chg="mod">
          <ac:chgData name="Alfred Smith" userId="3c60a3631c0db8ad" providerId="LiveId" clId="{8702D52F-F95D-47BB-B16D-F345FF09A728}" dt="2024-07-16T06:38:43.267" v="53"/>
          <ac:spMkLst>
            <pc:docMk/>
            <pc:sldMk cId="1799939013" sldId="455"/>
            <ac:spMk id="6" creationId="{416C064E-628E-47C0-A712-DB178FE9901E}"/>
          </ac:spMkLst>
        </pc:spChg>
      </pc:sldChg>
      <pc:sldChg chg="modSp mod">
        <pc:chgData name="Alfred Smith" userId="3c60a3631c0db8ad" providerId="LiveId" clId="{8702D52F-F95D-47BB-B16D-F345FF09A728}" dt="2024-07-16T06:38:53.885" v="54"/>
        <pc:sldMkLst>
          <pc:docMk/>
          <pc:sldMk cId="2618424304" sldId="457"/>
        </pc:sldMkLst>
        <pc:spChg chg="mod">
          <ac:chgData name="Alfred Smith" userId="3c60a3631c0db8ad" providerId="LiveId" clId="{8702D52F-F95D-47BB-B16D-F345FF09A728}" dt="2024-07-16T05:08:53.034" v="23"/>
          <ac:spMkLst>
            <pc:docMk/>
            <pc:sldMk cId="2618424304" sldId="457"/>
            <ac:spMk id="4" creationId="{9A13E2D8-2F59-44C1-B1D2-79C300C26DD4}"/>
          </ac:spMkLst>
        </pc:spChg>
        <pc:spChg chg="mod">
          <ac:chgData name="Alfred Smith" userId="3c60a3631c0db8ad" providerId="LiveId" clId="{8702D52F-F95D-47BB-B16D-F345FF09A728}" dt="2024-07-16T06:38:53.885" v="54"/>
          <ac:spMkLst>
            <pc:docMk/>
            <pc:sldMk cId="2618424304" sldId="457"/>
            <ac:spMk id="6" creationId="{416C064E-628E-47C0-A712-DB178FE9901E}"/>
          </ac:spMkLst>
        </pc:spChg>
      </pc:sldChg>
      <pc:sldChg chg="modSp mod">
        <pc:chgData name="Alfred Smith" userId="3c60a3631c0db8ad" providerId="LiveId" clId="{8702D52F-F95D-47BB-B16D-F345FF09A728}" dt="2024-07-16T06:39:08.998" v="56" actId="404"/>
        <pc:sldMkLst>
          <pc:docMk/>
          <pc:sldMk cId="783514268" sldId="459"/>
        </pc:sldMkLst>
        <pc:spChg chg="mod">
          <ac:chgData name="Alfred Smith" userId="3c60a3631c0db8ad" providerId="LiveId" clId="{8702D52F-F95D-47BB-B16D-F345FF09A728}" dt="2024-07-16T05:09:08.256" v="24"/>
          <ac:spMkLst>
            <pc:docMk/>
            <pc:sldMk cId="783514268" sldId="459"/>
            <ac:spMk id="4" creationId="{9A13E2D8-2F59-44C1-B1D2-79C300C26DD4}"/>
          </ac:spMkLst>
        </pc:spChg>
        <pc:spChg chg="mod">
          <ac:chgData name="Alfred Smith" userId="3c60a3631c0db8ad" providerId="LiveId" clId="{8702D52F-F95D-47BB-B16D-F345FF09A728}" dt="2024-07-16T06:39:08.998" v="56" actId="404"/>
          <ac:spMkLst>
            <pc:docMk/>
            <pc:sldMk cId="783514268" sldId="459"/>
            <ac:spMk id="6" creationId="{416C064E-628E-47C0-A712-DB178FE9901E}"/>
          </ac:spMkLst>
        </pc:spChg>
      </pc:sldChg>
      <pc:sldChg chg="modSp mod">
        <pc:chgData name="Alfred Smith" userId="3c60a3631c0db8ad" providerId="LiveId" clId="{8702D52F-F95D-47BB-B16D-F345FF09A728}" dt="2024-07-16T06:39:18.487" v="57"/>
        <pc:sldMkLst>
          <pc:docMk/>
          <pc:sldMk cId="3868250199" sldId="461"/>
        </pc:sldMkLst>
        <pc:spChg chg="mod">
          <ac:chgData name="Alfred Smith" userId="3c60a3631c0db8ad" providerId="LiveId" clId="{8702D52F-F95D-47BB-B16D-F345FF09A728}" dt="2024-07-16T05:09:17.994" v="25"/>
          <ac:spMkLst>
            <pc:docMk/>
            <pc:sldMk cId="3868250199" sldId="461"/>
            <ac:spMk id="4" creationId="{9A13E2D8-2F59-44C1-B1D2-79C300C26DD4}"/>
          </ac:spMkLst>
        </pc:spChg>
        <pc:spChg chg="mod">
          <ac:chgData name="Alfred Smith" userId="3c60a3631c0db8ad" providerId="LiveId" clId="{8702D52F-F95D-47BB-B16D-F345FF09A728}" dt="2024-07-16T06:39:18.487" v="57"/>
          <ac:spMkLst>
            <pc:docMk/>
            <pc:sldMk cId="3868250199" sldId="461"/>
            <ac:spMk id="6" creationId="{416C064E-628E-47C0-A712-DB178FE9901E}"/>
          </ac:spMkLst>
        </pc:spChg>
      </pc:sldChg>
      <pc:sldChg chg="modSp mod">
        <pc:chgData name="Alfred Smith" userId="3c60a3631c0db8ad" providerId="LiveId" clId="{8702D52F-F95D-47BB-B16D-F345FF09A728}" dt="2024-07-16T06:39:34.160" v="58"/>
        <pc:sldMkLst>
          <pc:docMk/>
          <pc:sldMk cId="2982327576" sldId="463"/>
        </pc:sldMkLst>
        <pc:spChg chg="mod">
          <ac:chgData name="Alfred Smith" userId="3c60a3631c0db8ad" providerId="LiveId" clId="{8702D52F-F95D-47BB-B16D-F345FF09A728}" dt="2024-07-16T05:09:31.344" v="26"/>
          <ac:spMkLst>
            <pc:docMk/>
            <pc:sldMk cId="2982327576" sldId="463"/>
            <ac:spMk id="4" creationId="{9A13E2D8-2F59-44C1-B1D2-79C300C26DD4}"/>
          </ac:spMkLst>
        </pc:spChg>
        <pc:spChg chg="mod">
          <ac:chgData name="Alfred Smith" userId="3c60a3631c0db8ad" providerId="LiveId" clId="{8702D52F-F95D-47BB-B16D-F345FF09A728}" dt="2024-07-16T06:39:34.160" v="58"/>
          <ac:spMkLst>
            <pc:docMk/>
            <pc:sldMk cId="2982327576" sldId="463"/>
            <ac:spMk id="6" creationId="{416C064E-628E-47C0-A712-DB178FE9901E}"/>
          </ac:spMkLst>
        </pc:spChg>
      </pc:sldChg>
      <pc:sldChg chg="modSp mod">
        <pc:chgData name="Alfred Smith" userId="3c60a3631c0db8ad" providerId="LiveId" clId="{8702D52F-F95D-47BB-B16D-F345FF09A728}" dt="2024-07-16T06:39:44.032" v="59"/>
        <pc:sldMkLst>
          <pc:docMk/>
          <pc:sldMk cId="3894174290" sldId="465"/>
        </pc:sldMkLst>
        <pc:spChg chg="mod">
          <ac:chgData name="Alfred Smith" userId="3c60a3631c0db8ad" providerId="LiveId" clId="{8702D52F-F95D-47BB-B16D-F345FF09A728}" dt="2024-07-16T05:09:41.583" v="27"/>
          <ac:spMkLst>
            <pc:docMk/>
            <pc:sldMk cId="3894174290" sldId="465"/>
            <ac:spMk id="4" creationId="{9A13E2D8-2F59-44C1-B1D2-79C300C26DD4}"/>
          </ac:spMkLst>
        </pc:spChg>
        <pc:spChg chg="mod">
          <ac:chgData name="Alfred Smith" userId="3c60a3631c0db8ad" providerId="LiveId" clId="{8702D52F-F95D-47BB-B16D-F345FF09A728}" dt="2024-07-16T06:39:44.032" v="59"/>
          <ac:spMkLst>
            <pc:docMk/>
            <pc:sldMk cId="3894174290" sldId="465"/>
            <ac:spMk id="6" creationId="{416C064E-628E-47C0-A712-DB178FE9901E}"/>
          </ac:spMkLst>
        </pc:spChg>
      </pc:sldChg>
      <pc:sldChg chg="modSp mod">
        <pc:chgData name="Alfred Smith" userId="3c60a3631c0db8ad" providerId="LiveId" clId="{8702D52F-F95D-47BB-B16D-F345FF09A728}" dt="2024-07-16T06:39:58.324" v="61" actId="404"/>
        <pc:sldMkLst>
          <pc:docMk/>
          <pc:sldMk cId="2711152741" sldId="467"/>
        </pc:sldMkLst>
        <pc:spChg chg="mod">
          <ac:chgData name="Alfred Smith" userId="3c60a3631c0db8ad" providerId="LiveId" clId="{8702D52F-F95D-47BB-B16D-F345FF09A728}" dt="2024-07-16T05:09:57.337" v="28"/>
          <ac:spMkLst>
            <pc:docMk/>
            <pc:sldMk cId="2711152741" sldId="467"/>
            <ac:spMk id="4" creationId="{9A13E2D8-2F59-44C1-B1D2-79C300C26DD4}"/>
          </ac:spMkLst>
        </pc:spChg>
        <pc:spChg chg="mod">
          <ac:chgData name="Alfred Smith" userId="3c60a3631c0db8ad" providerId="LiveId" clId="{8702D52F-F95D-47BB-B16D-F345FF09A728}" dt="2024-07-16T06:39:58.324" v="61" actId="404"/>
          <ac:spMkLst>
            <pc:docMk/>
            <pc:sldMk cId="2711152741" sldId="467"/>
            <ac:spMk id="6" creationId="{416C064E-628E-47C0-A712-DB178FE9901E}"/>
          </ac:spMkLst>
        </pc:spChg>
      </pc:sldChg>
      <pc:sldChg chg="modSp mod">
        <pc:chgData name="Alfred Smith" userId="3c60a3631c0db8ad" providerId="LiveId" clId="{8702D52F-F95D-47BB-B16D-F345FF09A728}" dt="2024-07-16T04:58:59.947" v="3" actId="12"/>
        <pc:sldMkLst>
          <pc:docMk/>
          <pc:sldMk cId="3596600315" sldId="468"/>
        </pc:sldMkLst>
        <pc:spChg chg="mod">
          <ac:chgData name="Alfred Smith" userId="3c60a3631c0db8ad" providerId="LiveId" clId="{8702D52F-F95D-47BB-B16D-F345FF09A728}" dt="2024-07-16T04:58:59.947" v="3" actId="12"/>
          <ac:spMkLst>
            <pc:docMk/>
            <pc:sldMk cId="3596600315" sldId="468"/>
            <ac:spMk id="3" creationId="{0162BEE1-134B-8B70-2BB8-9226F1DF1614}"/>
          </ac:spMkLst>
        </pc:spChg>
      </pc:sldChg>
      <pc:sldChg chg="modSp mod">
        <pc:chgData name="Alfred Smith" userId="3c60a3631c0db8ad" providerId="LiveId" clId="{8702D52F-F95D-47BB-B16D-F345FF09A728}" dt="2024-07-16T06:40:07.033" v="62"/>
        <pc:sldMkLst>
          <pc:docMk/>
          <pc:sldMk cId="911947657" sldId="470"/>
        </pc:sldMkLst>
        <pc:spChg chg="mod">
          <ac:chgData name="Alfred Smith" userId="3c60a3631c0db8ad" providerId="LiveId" clId="{8702D52F-F95D-47BB-B16D-F345FF09A728}" dt="2024-07-16T05:10:09.428" v="29"/>
          <ac:spMkLst>
            <pc:docMk/>
            <pc:sldMk cId="911947657" sldId="470"/>
            <ac:spMk id="4" creationId="{9A13E2D8-2F59-44C1-B1D2-79C300C26DD4}"/>
          </ac:spMkLst>
        </pc:spChg>
        <pc:spChg chg="mod">
          <ac:chgData name="Alfred Smith" userId="3c60a3631c0db8ad" providerId="LiveId" clId="{8702D52F-F95D-47BB-B16D-F345FF09A728}" dt="2024-07-16T06:40:07.033" v="62"/>
          <ac:spMkLst>
            <pc:docMk/>
            <pc:sldMk cId="911947657" sldId="470"/>
            <ac:spMk id="6" creationId="{416C064E-628E-47C0-A712-DB178FE9901E}"/>
          </ac:spMkLst>
        </pc:spChg>
      </pc:sldChg>
      <pc:sldChg chg="modSp mod">
        <pc:chgData name="Alfred Smith" userId="3c60a3631c0db8ad" providerId="LiveId" clId="{8702D52F-F95D-47BB-B16D-F345FF09A728}" dt="2024-07-16T06:40:22.080" v="63"/>
        <pc:sldMkLst>
          <pc:docMk/>
          <pc:sldMk cId="3054292935" sldId="472"/>
        </pc:sldMkLst>
        <pc:spChg chg="mod">
          <ac:chgData name="Alfred Smith" userId="3c60a3631c0db8ad" providerId="LiveId" clId="{8702D52F-F95D-47BB-B16D-F345FF09A728}" dt="2024-07-16T05:10:22.496" v="30"/>
          <ac:spMkLst>
            <pc:docMk/>
            <pc:sldMk cId="3054292935" sldId="472"/>
            <ac:spMk id="4" creationId="{9A13E2D8-2F59-44C1-B1D2-79C300C26DD4}"/>
          </ac:spMkLst>
        </pc:spChg>
        <pc:spChg chg="mod">
          <ac:chgData name="Alfred Smith" userId="3c60a3631c0db8ad" providerId="LiveId" clId="{8702D52F-F95D-47BB-B16D-F345FF09A728}" dt="2024-07-16T06:40:22.080" v="63"/>
          <ac:spMkLst>
            <pc:docMk/>
            <pc:sldMk cId="3054292935" sldId="472"/>
            <ac:spMk id="6" creationId="{416C064E-628E-47C0-A712-DB178FE9901E}"/>
          </ac:spMkLst>
        </pc:spChg>
      </pc:sldChg>
      <pc:sldChg chg="addSp modSp">
        <pc:chgData name="Alfred Smith" userId="3c60a3631c0db8ad" providerId="LiveId" clId="{8702D52F-F95D-47BB-B16D-F345FF09A728}" dt="2024-07-16T05:01:47.179" v="4"/>
        <pc:sldMkLst>
          <pc:docMk/>
          <pc:sldMk cId="3263794883" sldId="476"/>
        </pc:sldMkLst>
        <pc:spChg chg="add mod">
          <ac:chgData name="Alfred Smith" userId="3c60a3631c0db8ad" providerId="LiveId" clId="{8702D52F-F95D-47BB-B16D-F345FF09A728}" dt="2024-07-16T05:01:47.179" v="4"/>
          <ac:spMkLst>
            <pc:docMk/>
            <pc:sldMk cId="3263794883" sldId="476"/>
            <ac:spMk id="2" creationId="{84EC8F2B-6864-F049-9CDA-52FF90F944B6}"/>
          </ac:spMkLst>
        </pc:spChg>
      </pc:sldChg>
    </pc:docChg>
  </pc:docChgLst>
  <pc:docChgLst>
    <pc:chgData name="Leonie Smith" userId="fed1330f33f5650e" providerId="LiveId" clId="{B949EB25-1C50-4BAB-AC11-1820F4981689}"/>
    <pc:docChg chg="custSel modSld">
      <pc:chgData name="Leonie Smith" userId="fed1330f33f5650e" providerId="LiveId" clId="{B949EB25-1C50-4BAB-AC11-1820F4981689}" dt="2022-07-04T05:19:50.663" v="182" actId="20577"/>
      <pc:docMkLst>
        <pc:docMk/>
      </pc:docMkLst>
      <pc:sldChg chg="addSp modSp mod">
        <pc:chgData name="Leonie Smith" userId="fed1330f33f5650e" providerId="LiveId" clId="{B949EB25-1C50-4BAB-AC11-1820F4981689}" dt="2022-07-04T05:15:42.076" v="129" actId="14100"/>
        <pc:sldMkLst>
          <pc:docMk/>
          <pc:sldMk cId="3261377596" sldId="438"/>
        </pc:sldMkLst>
        <pc:spChg chg="add mod">
          <ac:chgData name="Leonie Smith" userId="fed1330f33f5650e" providerId="LiveId" clId="{B949EB25-1C50-4BAB-AC11-1820F4981689}" dt="2022-07-04T05:15:42.076" v="129" actId="14100"/>
          <ac:spMkLst>
            <pc:docMk/>
            <pc:sldMk cId="3261377596" sldId="438"/>
            <ac:spMk id="7" creationId="{F04E764B-359F-8A65-3AED-9F5AD105C8AE}"/>
          </ac:spMkLst>
        </pc:spChg>
      </pc:sldChg>
      <pc:sldChg chg="addSp delSp modSp modTransition modAnim">
        <pc:chgData name="Leonie Smith" userId="fed1330f33f5650e" providerId="LiveId" clId="{B949EB25-1C50-4BAB-AC11-1820F4981689}" dt="2022-06-21T05:43:20.473" v="3"/>
        <pc:sldMkLst>
          <pc:docMk/>
          <pc:sldMk cId="3759221820" sldId="439"/>
        </pc:sldMkLst>
        <pc:picChg chg="add del mod">
          <ac:chgData name="Leonie Smith" userId="fed1330f33f5650e" providerId="LiveId" clId="{B949EB25-1C50-4BAB-AC11-1820F4981689}" dt="2022-06-21T05:43:08.271" v="2"/>
          <ac:picMkLst>
            <pc:docMk/>
            <pc:sldMk cId="3759221820" sldId="439"/>
            <ac:picMk id="2" creationId="{E7FB1266-51CF-5222-C7DA-2A66500E44EA}"/>
          </ac:picMkLst>
        </pc:picChg>
        <pc:picChg chg="add mod">
          <ac:chgData name="Leonie Smith" userId="fed1330f33f5650e" providerId="LiveId" clId="{B949EB25-1C50-4BAB-AC11-1820F4981689}" dt="2022-06-21T05:43:20.473" v="3"/>
          <ac:picMkLst>
            <pc:docMk/>
            <pc:sldMk cId="3759221820" sldId="439"/>
            <ac:picMk id="3" creationId="{FC1BE799-B276-5545-D48C-A8ACC37F30D4}"/>
          </ac:picMkLst>
        </pc:picChg>
      </pc:sldChg>
      <pc:sldChg chg="addSp delSp modSp modTransition modAnim">
        <pc:chgData name="Leonie Smith" userId="fed1330f33f5650e" providerId="LiveId" clId="{B949EB25-1C50-4BAB-AC11-1820F4981689}" dt="2022-06-21T05:48:53.377" v="16"/>
        <pc:sldMkLst>
          <pc:docMk/>
          <pc:sldMk cId="3676245138" sldId="441"/>
        </pc:sldMkLst>
        <pc:picChg chg="add del mod">
          <ac:chgData name="Leonie Smith" userId="fed1330f33f5650e" providerId="LiveId" clId="{B949EB25-1C50-4BAB-AC11-1820F4981689}" dt="2022-06-21T05:45:50.052" v="5"/>
          <ac:picMkLst>
            <pc:docMk/>
            <pc:sldMk cId="3676245138" sldId="441"/>
            <ac:picMk id="2" creationId="{68B58559-121F-C2C9-D950-0232F31B2B6E}"/>
          </ac:picMkLst>
        </pc:picChg>
        <pc:picChg chg="add del mod">
          <ac:chgData name="Leonie Smith" userId="fed1330f33f5650e" providerId="LiveId" clId="{B949EB25-1C50-4BAB-AC11-1820F4981689}" dt="2022-06-21T05:46:43.078" v="7"/>
          <ac:picMkLst>
            <pc:docMk/>
            <pc:sldMk cId="3676245138" sldId="441"/>
            <ac:picMk id="3" creationId="{2201892B-9873-1FE4-281A-EE933A366ADE}"/>
          </ac:picMkLst>
        </pc:picChg>
        <pc:picChg chg="add del mod">
          <ac:chgData name="Leonie Smith" userId="fed1330f33f5650e" providerId="LiveId" clId="{B949EB25-1C50-4BAB-AC11-1820F4981689}" dt="2022-06-21T05:46:56.981" v="9"/>
          <ac:picMkLst>
            <pc:docMk/>
            <pc:sldMk cId="3676245138" sldId="441"/>
            <ac:picMk id="5" creationId="{7192323B-E70F-9AB8-9D3A-D90F0000AA5B}"/>
          </ac:picMkLst>
        </pc:picChg>
        <pc:picChg chg="add del mod">
          <ac:chgData name="Leonie Smith" userId="fed1330f33f5650e" providerId="LiveId" clId="{B949EB25-1C50-4BAB-AC11-1820F4981689}" dt="2022-06-21T05:47:19.387" v="11"/>
          <ac:picMkLst>
            <pc:docMk/>
            <pc:sldMk cId="3676245138" sldId="441"/>
            <ac:picMk id="7" creationId="{5684C546-9170-1E40-28F1-538F826149AB}"/>
          </ac:picMkLst>
        </pc:picChg>
        <pc:picChg chg="add del mod">
          <ac:chgData name="Leonie Smith" userId="fed1330f33f5650e" providerId="LiveId" clId="{B949EB25-1C50-4BAB-AC11-1820F4981689}" dt="2022-06-21T05:47:35.494" v="13"/>
          <ac:picMkLst>
            <pc:docMk/>
            <pc:sldMk cId="3676245138" sldId="441"/>
            <ac:picMk id="8" creationId="{31BCAE3E-A327-00E8-C5DE-3D81846F4274}"/>
          </ac:picMkLst>
        </pc:picChg>
        <pc:picChg chg="add del mod">
          <ac:chgData name="Leonie Smith" userId="fed1330f33f5650e" providerId="LiveId" clId="{B949EB25-1C50-4BAB-AC11-1820F4981689}" dt="2022-06-21T05:48:34.735" v="15"/>
          <ac:picMkLst>
            <pc:docMk/>
            <pc:sldMk cId="3676245138" sldId="441"/>
            <ac:picMk id="9" creationId="{DC70C26D-1EC7-8074-A10D-AA6410C8AF65}"/>
          </ac:picMkLst>
        </pc:picChg>
        <pc:picChg chg="add mod">
          <ac:chgData name="Leonie Smith" userId="fed1330f33f5650e" providerId="LiveId" clId="{B949EB25-1C50-4BAB-AC11-1820F4981689}" dt="2022-06-21T05:48:53.377" v="16"/>
          <ac:picMkLst>
            <pc:docMk/>
            <pc:sldMk cId="3676245138" sldId="441"/>
            <ac:picMk id="10" creationId="{011B5300-B27B-D52E-BC1E-DF182EF249D0}"/>
          </ac:picMkLst>
        </pc:picChg>
      </pc:sldChg>
      <pc:sldChg chg="addSp modSp mod">
        <pc:chgData name="Leonie Smith" userId="fed1330f33f5650e" providerId="LiveId" clId="{B949EB25-1C50-4BAB-AC11-1820F4981689}" dt="2022-07-04T05:17:56.768" v="159" actId="20577"/>
        <pc:sldMkLst>
          <pc:docMk/>
          <pc:sldMk cId="2180228365" sldId="442"/>
        </pc:sldMkLst>
        <pc:spChg chg="add mod">
          <ac:chgData name="Leonie Smith" userId="fed1330f33f5650e" providerId="LiveId" clId="{B949EB25-1C50-4BAB-AC11-1820F4981689}" dt="2022-07-04T05:17:56.768" v="159" actId="20577"/>
          <ac:spMkLst>
            <pc:docMk/>
            <pc:sldMk cId="2180228365" sldId="442"/>
            <ac:spMk id="7" creationId="{BBFB94D7-6A66-7FC3-C1D5-D3131304896B}"/>
          </ac:spMkLst>
        </pc:spChg>
      </pc:sldChg>
      <pc:sldChg chg="addSp modSp">
        <pc:chgData name="Leonie Smith" userId="fed1330f33f5650e" providerId="LiveId" clId="{B949EB25-1C50-4BAB-AC11-1820F4981689}" dt="2022-06-21T05:49:58.097" v="17"/>
        <pc:sldMkLst>
          <pc:docMk/>
          <pc:sldMk cId="3095902142" sldId="443"/>
        </pc:sldMkLst>
        <pc:picChg chg="add mod">
          <ac:chgData name="Leonie Smith" userId="fed1330f33f5650e" providerId="LiveId" clId="{B949EB25-1C50-4BAB-AC11-1820F4981689}" dt="2022-06-21T05:49:58.097" v="17"/>
          <ac:picMkLst>
            <pc:docMk/>
            <pc:sldMk cId="3095902142" sldId="443"/>
            <ac:picMk id="2" creationId="{5783755F-1D06-C250-860C-B5E1D19D239C}"/>
          </ac:picMkLst>
        </pc:picChg>
      </pc:sldChg>
      <pc:sldChg chg="addSp delSp modSp modTransition modAnim">
        <pc:chgData name="Leonie Smith" userId="fed1330f33f5650e" providerId="LiveId" clId="{B949EB25-1C50-4BAB-AC11-1820F4981689}" dt="2022-06-21T05:53:00.713" v="26"/>
        <pc:sldMkLst>
          <pc:docMk/>
          <pc:sldMk cId="1718612039" sldId="444"/>
        </pc:sldMkLst>
        <pc:picChg chg="add del mod">
          <ac:chgData name="Leonie Smith" userId="fed1330f33f5650e" providerId="LiveId" clId="{B949EB25-1C50-4BAB-AC11-1820F4981689}" dt="2022-06-21T05:51:08.195" v="19"/>
          <ac:picMkLst>
            <pc:docMk/>
            <pc:sldMk cId="1718612039" sldId="444"/>
            <ac:picMk id="2" creationId="{A26C6D02-9055-9891-EF7E-2E0E1D58796C}"/>
          </ac:picMkLst>
        </pc:picChg>
        <pc:picChg chg="add del mod">
          <ac:chgData name="Leonie Smith" userId="fed1330f33f5650e" providerId="LiveId" clId="{B949EB25-1C50-4BAB-AC11-1820F4981689}" dt="2022-06-21T05:51:32.548" v="21"/>
          <ac:picMkLst>
            <pc:docMk/>
            <pc:sldMk cId="1718612039" sldId="444"/>
            <ac:picMk id="3" creationId="{747710FF-B520-2FB1-76EF-961C2E85A3A4}"/>
          </ac:picMkLst>
        </pc:picChg>
        <pc:picChg chg="add del mod">
          <ac:chgData name="Leonie Smith" userId="fed1330f33f5650e" providerId="LiveId" clId="{B949EB25-1C50-4BAB-AC11-1820F4981689}" dt="2022-06-21T05:51:52.084" v="23"/>
          <ac:picMkLst>
            <pc:docMk/>
            <pc:sldMk cId="1718612039" sldId="444"/>
            <ac:picMk id="5" creationId="{DF136795-C38B-577C-1B41-FC6741512513}"/>
          </ac:picMkLst>
        </pc:picChg>
        <pc:picChg chg="add del mod">
          <ac:chgData name="Leonie Smith" userId="fed1330f33f5650e" providerId="LiveId" clId="{B949EB25-1C50-4BAB-AC11-1820F4981689}" dt="2022-06-21T05:52:48.704" v="25"/>
          <ac:picMkLst>
            <pc:docMk/>
            <pc:sldMk cId="1718612039" sldId="444"/>
            <ac:picMk id="7" creationId="{DFC0D891-F627-6721-4159-D79570C822D3}"/>
          </ac:picMkLst>
        </pc:picChg>
        <pc:picChg chg="add mod">
          <ac:chgData name="Leonie Smith" userId="fed1330f33f5650e" providerId="LiveId" clId="{B949EB25-1C50-4BAB-AC11-1820F4981689}" dt="2022-06-21T05:53:00.713" v="26"/>
          <ac:picMkLst>
            <pc:docMk/>
            <pc:sldMk cId="1718612039" sldId="444"/>
            <ac:picMk id="8" creationId="{F76BC595-D0F2-8B37-8D23-9B2622E3C000}"/>
          </ac:picMkLst>
        </pc:picChg>
      </pc:sldChg>
      <pc:sldChg chg="addSp delSp modSp modTransition modAnim">
        <pc:chgData name="Leonie Smith" userId="fed1330f33f5650e" providerId="LiveId" clId="{B949EB25-1C50-4BAB-AC11-1820F4981689}" dt="2022-06-21T05:59:54.536" v="41"/>
        <pc:sldMkLst>
          <pc:docMk/>
          <pc:sldMk cId="2166098122" sldId="445"/>
        </pc:sldMkLst>
        <pc:picChg chg="add del mod">
          <ac:chgData name="Leonie Smith" userId="fed1330f33f5650e" providerId="LiveId" clId="{B949EB25-1C50-4BAB-AC11-1820F4981689}" dt="2022-06-21T05:55:05.360" v="28"/>
          <ac:picMkLst>
            <pc:docMk/>
            <pc:sldMk cId="2166098122" sldId="445"/>
            <ac:picMk id="2" creationId="{BCF2A68C-BEB5-4353-20AF-265EE5C5F35E}"/>
          </ac:picMkLst>
        </pc:picChg>
        <pc:picChg chg="add del mod">
          <ac:chgData name="Leonie Smith" userId="fed1330f33f5650e" providerId="LiveId" clId="{B949EB25-1C50-4BAB-AC11-1820F4981689}" dt="2022-06-21T05:55:45.950" v="30"/>
          <ac:picMkLst>
            <pc:docMk/>
            <pc:sldMk cId="2166098122" sldId="445"/>
            <ac:picMk id="3" creationId="{96D91CF9-18ED-F05F-C2B7-0682C0750697}"/>
          </ac:picMkLst>
        </pc:picChg>
        <pc:picChg chg="add del mod">
          <ac:chgData name="Leonie Smith" userId="fed1330f33f5650e" providerId="LiveId" clId="{B949EB25-1C50-4BAB-AC11-1820F4981689}" dt="2022-06-21T05:56:24.969" v="32"/>
          <ac:picMkLst>
            <pc:docMk/>
            <pc:sldMk cId="2166098122" sldId="445"/>
            <ac:picMk id="5" creationId="{BABE559A-DB81-453D-3FFA-9C1D3A3E41B7}"/>
          </ac:picMkLst>
        </pc:picChg>
        <pc:picChg chg="add del mod">
          <ac:chgData name="Leonie Smith" userId="fed1330f33f5650e" providerId="LiveId" clId="{B949EB25-1C50-4BAB-AC11-1820F4981689}" dt="2022-06-21T05:56:52.007" v="34"/>
          <ac:picMkLst>
            <pc:docMk/>
            <pc:sldMk cId="2166098122" sldId="445"/>
            <ac:picMk id="7" creationId="{8404A69C-CD80-9A4B-B4B4-66BF96D805D3}"/>
          </ac:picMkLst>
        </pc:picChg>
        <pc:picChg chg="add del mod">
          <ac:chgData name="Leonie Smith" userId="fed1330f33f5650e" providerId="LiveId" clId="{B949EB25-1C50-4BAB-AC11-1820F4981689}" dt="2022-06-21T05:57:54.170" v="36"/>
          <ac:picMkLst>
            <pc:docMk/>
            <pc:sldMk cId="2166098122" sldId="445"/>
            <ac:picMk id="8" creationId="{8B750AF7-5A35-29A6-9A27-C95F1703807B}"/>
          </ac:picMkLst>
        </pc:picChg>
        <pc:picChg chg="add del mod">
          <ac:chgData name="Leonie Smith" userId="fed1330f33f5650e" providerId="LiveId" clId="{B949EB25-1C50-4BAB-AC11-1820F4981689}" dt="2022-06-21T05:58:43.937" v="38"/>
          <ac:picMkLst>
            <pc:docMk/>
            <pc:sldMk cId="2166098122" sldId="445"/>
            <ac:picMk id="9" creationId="{493C636E-E415-B0EB-F52B-53226273900A}"/>
          </ac:picMkLst>
        </pc:picChg>
        <pc:picChg chg="add del mod">
          <ac:chgData name="Leonie Smith" userId="fed1330f33f5650e" providerId="LiveId" clId="{B949EB25-1C50-4BAB-AC11-1820F4981689}" dt="2022-06-21T05:59:39.024" v="40"/>
          <ac:picMkLst>
            <pc:docMk/>
            <pc:sldMk cId="2166098122" sldId="445"/>
            <ac:picMk id="10" creationId="{F0FD72EF-BFEB-0C1C-12B2-3CB2BF9EEB83}"/>
          </ac:picMkLst>
        </pc:picChg>
        <pc:picChg chg="add mod">
          <ac:chgData name="Leonie Smith" userId="fed1330f33f5650e" providerId="LiveId" clId="{B949EB25-1C50-4BAB-AC11-1820F4981689}" dt="2022-06-21T05:59:54.536" v="41"/>
          <ac:picMkLst>
            <pc:docMk/>
            <pc:sldMk cId="2166098122" sldId="445"/>
            <ac:picMk id="11" creationId="{F044A2E5-6436-D478-0F04-4E8A3EC54F33}"/>
          </ac:picMkLst>
        </pc:picChg>
      </pc:sldChg>
      <pc:sldChg chg="addSp modSp mod">
        <pc:chgData name="Leonie Smith" userId="fed1330f33f5650e" providerId="LiveId" clId="{B949EB25-1C50-4BAB-AC11-1820F4981689}" dt="2022-07-04T05:18:22.584" v="162" actId="20577"/>
        <pc:sldMkLst>
          <pc:docMk/>
          <pc:sldMk cId="665805102" sldId="446"/>
        </pc:sldMkLst>
        <pc:spChg chg="add mod">
          <ac:chgData name="Leonie Smith" userId="fed1330f33f5650e" providerId="LiveId" clId="{B949EB25-1C50-4BAB-AC11-1820F4981689}" dt="2022-07-04T05:18:22.584" v="162" actId="20577"/>
          <ac:spMkLst>
            <pc:docMk/>
            <pc:sldMk cId="665805102" sldId="446"/>
            <ac:spMk id="7" creationId="{F06D1E7C-B5DF-9137-ED78-986A42301334}"/>
          </ac:spMkLst>
        </pc:spChg>
      </pc:sldChg>
      <pc:sldChg chg="addSp delSp modSp modTransition modAnim">
        <pc:chgData name="Leonie Smith" userId="fed1330f33f5650e" providerId="LiveId" clId="{B949EB25-1C50-4BAB-AC11-1820F4981689}" dt="2022-06-21T06:36:43.661" v="120"/>
        <pc:sldMkLst>
          <pc:docMk/>
          <pc:sldMk cId="2422728137" sldId="447"/>
        </pc:sldMkLst>
        <pc:picChg chg="add del mod">
          <ac:chgData name="Leonie Smith" userId="fed1330f33f5650e" providerId="LiveId" clId="{B949EB25-1C50-4BAB-AC11-1820F4981689}" dt="2022-06-21T06:33:26.581" v="109"/>
          <ac:picMkLst>
            <pc:docMk/>
            <pc:sldMk cId="2422728137" sldId="447"/>
            <ac:picMk id="2" creationId="{4F338EAD-A1DF-2124-7AAE-8411DFBB7A0A}"/>
          </ac:picMkLst>
        </pc:picChg>
        <pc:picChg chg="add del mod">
          <ac:chgData name="Leonie Smith" userId="fed1330f33f5650e" providerId="LiveId" clId="{B949EB25-1C50-4BAB-AC11-1820F4981689}" dt="2022-06-21T06:34:18.250" v="111"/>
          <ac:picMkLst>
            <pc:docMk/>
            <pc:sldMk cId="2422728137" sldId="447"/>
            <ac:picMk id="3" creationId="{6AA45E05-E73F-533B-C566-AC5559C89622}"/>
          </ac:picMkLst>
        </pc:picChg>
        <pc:picChg chg="add del mod">
          <ac:chgData name="Leonie Smith" userId="fed1330f33f5650e" providerId="LiveId" clId="{B949EB25-1C50-4BAB-AC11-1820F4981689}" dt="2022-06-21T06:34:32.670" v="113"/>
          <ac:picMkLst>
            <pc:docMk/>
            <pc:sldMk cId="2422728137" sldId="447"/>
            <ac:picMk id="5" creationId="{CE3A968A-355E-35BD-6E82-B9715CABBDE1}"/>
          </ac:picMkLst>
        </pc:picChg>
        <pc:picChg chg="add del mod">
          <ac:chgData name="Leonie Smith" userId="fed1330f33f5650e" providerId="LiveId" clId="{B949EB25-1C50-4BAB-AC11-1820F4981689}" dt="2022-06-21T06:34:55.887" v="115"/>
          <ac:picMkLst>
            <pc:docMk/>
            <pc:sldMk cId="2422728137" sldId="447"/>
            <ac:picMk id="7" creationId="{67D691E4-2F55-3BAF-5801-0A30447C43A5}"/>
          </ac:picMkLst>
        </pc:picChg>
        <pc:picChg chg="add del mod">
          <ac:chgData name="Leonie Smith" userId="fed1330f33f5650e" providerId="LiveId" clId="{B949EB25-1C50-4BAB-AC11-1820F4981689}" dt="2022-06-21T06:36:08.396" v="117"/>
          <ac:picMkLst>
            <pc:docMk/>
            <pc:sldMk cId="2422728137" sldId="447"/>
            <ac:picMk id="8" creationId="{F92716F6-5EDD-BA8D-B6D5-FB91818BD5EA}"/>
          </ac:picMkLst>
        </pc:picChg>
        <pc:picChg chg="add del mod">
          <ac:chgData name="Leonie Smith" userId="fed1330f33f5650e" providerId="LiveId" clId="{B949EB25-1C50-4BAB-AC11-1820F4981689}" dt="2022-06-21T06:36:26.758" v="119"/>
          <ac:picMkLst>
            <pc:docMk/>
            <pc:sldMk cId="2422728137" sldId="447"/>
            <ac:picMk id="9" creationId="{2EC0532F-E8F3-BDC1-CC62-BAD5D489842C}"/>
          </ac:picMkLst>
        </pc:picChg>
        <pc:picChg chg="add mod">
          <ac:chgData name="Leonie Smith" userId="fed1330f33f5650e" providerId="LiveId" clId="{B949EB25-1C50-4BAB-AC11-1820F4981689}" dt="2022-06-21T06:36:43.661" v="120"/>
          <ac:picMkLst>
            <pc:docMk/>
            <pc:sldMk cId="2422728137" sldId="447"/>
            <ac:picMk id="10" creationId="{E7192135-57C8-BFB1-3B4F-4CC2511DB1E8}"/>
          </ac:picMkLst>
        </pc:picChg>
      </pc:sldChg>
      <pc:sldChg chg="addSp modSp mod">
        <pc:chgData name="Leonie Smith" userId="fed1330f33f5650e" providerId="LiveId" clId="{B949EB25-1C50-4BAB-AC11-1820F4981689}" dt="2022-07-04T05:18:28.721" v="163" actId="20577"/>
        <pc:sldMkLst>
          <pc:docMk/>
          <pc:sldMk cId="843663555" sldId="448"/>
        </pc:sldMkLst>
        <pc:spChg chg="add mod">
          <ac:chgData name="Leonie Smith" userId="fed1330f33f5650e" providerId="LiveId" clId="{B949EB25-1C50-4BAB-AC11-1820F4981689}" dt="2022-07-04T05:18:28.721" v="163" actId="20577"/>
          <ac:spMkLst>
            <pc:docMk/>
            <pc:sldMk cId="843663555" sldId="448"/>
            <ac:spMk id="7" creationId="{C55F1539-DCAF-B3A6-1485-EC5588A1222C}"/>
          </ac:spMkLst>
        </pc:spChg>
      </pc:sldChg>
      <pc:sldChg chg="addSp modSp">
        <pc:chgData name="Leonie Smith" userId="fed1330f33f5650e" providerId="LiveId" clId="{B949EB25-1C50-4BAB-AC11-1820F4981689}" dt="2022-06-21T06:02:33.806" v="43"/>
        <pc:sldMkLst>
          <pc:docMk/>
          <pc:sldMk cId="4160448636" sldId="449"/>
        </pc:sldMkLst>
        <pc:picChg chg="add mod">
          <ac:chgData name="Leonie Smith" userId="fed1330f33f5650e" providerId="LiveId" clId="{B949EB25-1C50-4BAB-AC11-1820F4981689}" dt="2022-06-21T06:02:33.806" v="43"/>
          <ac:picMkLst>
            <pc:docMk/>
            <pc:sldMk cId="4160448636" sldId="449"/>
            <ac:picMk id="2" creationId="{1C9EE16C-46E5-0014-CC19-2EF02C9287FC}"/>
          </ac:picMkLst>
        </pc:picChg>
      </pc:sldChg>
      <pc:sldChg chg="addSp modSp mod">
        <pc:chgData name="Leonie Smith" userId="fed1330f33f5650e" providerId="LiveId" clId="{B949EB25-1C50-4BAB-AC11-1820F4981689}" dt="2022-07-04T05:18:38.263" v="164" actId="20577"/>
        <pc:sldMkLst>
          <pc:docMk/>
          <pc:sldMk cId="538051216" sldId="450"/>
        </pc:sldMkLst>
        <pc:spChg chg="add mod">
          <ac:chgData name="Leonie Smith" userId="fed1330f33f5650e" providerId="LiveId" clId="{B949EB25-1C50-4BAB-AC11-1820F4981689}" dt="2022-07-04T05:18:38.263" v="164" actId="20577"/>
          <ac:spMkLst>
            <pc:docMk/>
            <pc:sldMk cId="538051216" sldId="450"/>
            <ac:spMk id="7" creationId="{55B20DBC-A5EE-A078-9004-7A917E3405FB}"/>
          </ac:spMkLst>
        </pc:spChg>
      </pc:sldChg>
      <pc:sldChg chg="addSp modSp">
        <pc:chgData name="Leonie Smith" userId="fed1330f33f5650e" providerId="LiveId" clId="{B949EB25-1C50-4BAB-AC11-1820F4981689}" dt="2022-06-21T06:03:39.259" v="44"/>
        <pc:sldMkLst>
          <pc:docMk/>
          <pc:sldMk cId="3386340796" sldId="451"/>
        </pc:sldMkLst>
        <pc:picChg chg="add mod">
          <ac:chgData name="Leonie Smith" userId="fed1330f33f5650e" providerId="LiveId" clId="{B949EB25-1C50-4BAB-AC11-1820F4981689}" dt="2022-06-21T06:03:39.259" v="44"/>
          <ac:picMkLst>
            <pc:docMk/>
            <pc:sldMk cId="3386340796" sldId="451"/>
            <ac:picMk id="2" creationId="{A3F70C12-03D7-B55A-F522-C540E475EE69}"/>
          </ac:picMkLst>
        </pc:picChg>
      </pc:sldChg>
      <pc:sldChg chg="addSp modSp mod">
        <pc:chgData name="Leonie Smith" userId="fed1330f33f5650e" providerId="LiveId" clId="{B949EB25-1C50-4BAB-AC11-1820F4981689}" dt="2022-07-04T05:18:44.944" v="165" actId="20577"/>
        <pc:sldMkLst>
          <pc:docMk/>
          <pc:sldMk cId="4002949039" sldId="452"/>
        </pc:sldMkLst>
        <pc:spChg chg="add mod">
          <ac:chgData name="Leonie Smith" userId="fed1330f33f5650e" providerId="LiveId" clId="{B949EB25-1C50-4BAB-AC11-1820F4981689}" dt="2022-07-04T05:18:44.944" v="165" actId="20577"/>
          <ac:spMkLst>
            <pc:docMk/>
            <pc:sldMk cId="4002949039" sldId="452"/>
            <ac:spMk id="7" creationId="{CC8930E7-497B-0BF9-ACD6-7C796ACEB0BF}"/>
          </ac:spMkLst>
        </pc:spChg>
      </pc:sldChg>
      <pc:sldChg chg="addSp delSp modSp modTransition modAnim">
        <pc:chgData name="Leonie Smith" userId="fed1330f33f5650e" providerId="LiveId" clId="{B949EB25-1C50-4BAB-AC11-1820F4981689}" dt="2022-06-21T06:06:51.520" v="47"/>
        <pc:sldMkLst>
          <pc:docMk/>
          <pc:sldMk cId="283334129" sldId="453"/>
        </pc:sldMkLst>
        <pc:picChg chg="add del mod">
          <ac:chgData name="Leonie Smith" userId="fed1330f33f5650e" providerId="LiveId" clId="{B949EB25-1C50-4BAB-AC11-1820F4981689}" dt="2022-06-21T06:06:32.282" v="46"/>
          <ac:picMkLst>
            <pc:docMk/>
            <pc:sldMk cId="283334129" sldId="453"/>
            <ac:picMk id="2" creationId="{B074F3A3-8676-7E1D-E316-A0B970361628}"/>
          </ac:picMkLst>
        </pc:picChg>
        <pc:picChg chg="add mod">
          <ac:chgData name="Leonie Smith" userId="fed1330f33f5650e" providerId="LiveId" clId="{B949EB25-1C50-4BAB-AC11-1820F4981689}" dt="2022-06-21T06:06:51.520" v="47"/>
          <ac:picMkLst>
            <pc:docMk/>
            <pc:sldMk cId="283334129" sldId="453"/>
            <ac:picMk id="3" creationId="{7F5546D3-F7E4-2F71-A872-A92E04EC2092}"/>
          </ac:picMkLst>
        </pc:picChg>
      </pc:sldChg>
      <pc:sldChg chg="addSp modSp mod">
        <pc:chgData name="Leonie Smith" userId="fed1330f33f5650e" providerId="LiveId" clId="{B949EB25-1C50-4BAB-AC11-1820F4981689}" dt="2022-07-04T05:18:50.429" v="166" actId="20577"/>
        <pc:sldMkLst>
          <pc:docMk/>
          <pc:sldMk cId="2511564658" sldId="454"/>
        </pc:sldMkLst>
        <pc:spChg chg="add mod">
          <ac:chgData name="Leonie Smith" userId="fed1330f33f5650e" providerId="LiveId" clId="{B949EB25-1C50-4BAB-AC11-1820F4981689}" dt="2022-07-04T05:18:50.429" v="166" actId="20577"/>
          <ac:spMkLst>
            <pc:docMk/>
            <pc:sldMk cId="2511564658" sldId="454"/>
            <ac:spMk id="7" creationId="{38ABB8EC-4CA2-0AE1-7656-69ABD49CC932}"/>
          </ac:spMkLst>
        </pc:spChg>
      </pc:sldChg>
      <pc:sldChg chg="addSp delSp modSp modTransition modAnim">
        <pc:chgData name="Leonie Smith" userId="fed1330f33f5650e" providerId="LiveId" clId="{B949EB25-1C50-4BAB-AC11-1820F4981689}" dt="2022-06-21T06:08:01.240" v="50"/>
        <pc:sldMkLst>
          <pc:docMk/>
          <pc:sldMk cId="1799939013" sldId="455"/>
        </pc:sldMkLst>
        <pc:picChg chg="add del mod">
          <ac:chgData name="Leonie Smith" userId="fed1330f33f5650e" providerId="LiveId" clId="{B949EB25-1C50-4BAB-AC11-1820F4981689}" dt="2022-06-21T06:07:44.581" v="49"/>
          <ac:picMkLst>
            <pc:docMk/>
            <pc:sldMk cId="1799939013" sldId="455"/>
            <ac:picMk id="2" creationId="{54475786-9858-A9EC-0196-B0400CD76844}"/>
          </ac:picMkLst>
        </pc:picChg>
        <pc:picChg chg="add mod">
          <ac:chgData name="Leonie Smith" userId="fed1330f33f5650e" providerId="LiveId" clId="{B949EB25-1C50-4BAB-AC11-1820F4981689}" dt="2022-06-21T06:08:01.240" v="50"/>
          <ac:picMkLst>
            <pc:docMk/>
            <pc:sldMk cId="1799939013" sldId="455"/>
            <ac:picMk id="3" creationId="{8742B18C-E32B-016F-0555-8A5808821FCA}"/>
          </ac:picMkLst>
        </pc:picChg>
      </pc:sldChg>
      <pc:sldChg chg="addSp modSp mod">
        <pc:chgData name="Leonie Smith" userId="fed1330f33f5650e" providerId="LiveId" clId="{B949EB25-1C50-4BAB-AC11-1820F4981689}" dt="2022-07-04T05:18:55.595" v="167" actId="20577"/>
        <pc:sldMkLst>
          <pc:docMk/>
          <pc:sldMk cId="4049696417" sldId="456"/>
        </pc:sldMkLst>
        <pc:spChg chg="add mod">
          <ac:chgData name="Leonie Smith" userId="fed1330f33f5650e" providerId="LiveId" clId="{B949EB25-1C50-4BAB-AC11-1820F4981689}" dt="2022-07-04T05:18:55.595" v="167" actId="20577"/>
          <ac:spMkLst>
            <pc:docMk/>
            <pc:sldMk cId="4049696417" sldId="456"/>
            <ac:spMk id="7" creationId="{AAC19932-C000-4F73-43DA-DB79FEF9EB04}"/>
          </ac:spMkLst>
        </pc:spChg>
      </pc:sldChg>
      <pc:sldChg chg="addSp delSp modSp modTransition modAnim">
        <pc:chgData name="Leonie Smith" userId="fed1330f33f5650e" providerId="LiveId" clId="{B949EB25-1C50-4BAB-AC11-1820F4981689}" dt="2022-06-21T06:09:07.259" v="53"/>
        <pc:sldMkLst>
          <pc:docMk/>
          <pc:sldMk cId="2618424304" sldId="457"/>
        </pc:sldMkLst>
        <pc:picChg chg="add del mod">
          <ac:chgData name="Leonie Smith" userId="fed1330f33f5650e" providerId="LiveId" clId="{B949EB25-1C50-4BAB-AC11-1820F4981689}" dt="2022-06-21T06:08:51.488" v="52"/>
          <ac:picMkLst>
            <pc:docMk/>
            <pc:sldMk cId="2618424304" sldId="457"/>
            <ac:picMk id="2" creationId="{A7F876A9-37EE-D67E-1A7D-0CCDE7AD6E54}"/>
          </ac:picMkLst>
        </pc:picChg>
        <pc:picChg chg="add mod">
          <ac:chgData name="Leonie Smith" userId="fed1330f33f5650e" providerId="LiveId" clId="{B949EB25-1C50-4BAB-AC11-1820F4981689}" dt="2022-06-21T06:09:07.259" v="53"/>
          <ac:picMkLst>
            <pc:docMk/>
            <pc:sldMk cId="2618424304" sldId="457"/>
            <ac:picMk id="3" creationId="{63C5F8EE-C82E-34F8-401A-A3DA2C9504DD}"/>
          </ac:picMkLst>
        </pc:picChg>
      </pc:sldChg>
      <pc:sldChg chg="addSp modSp mod">
        <pc:chgData name="Leonie Smith" userId="fed1330f33f5650e" providerId="LiveId" clId="{B949EB25-1C50-4BAB-AC11-1820F4981689}" dt="2022-07-04T05:19:00.982" v="168" actId="20577"/>
        <pc:sldMkLst>
          <pc:docMk/>
          <pc:sldMk cId="2789980734" sldId="458"/>
        </pc:sldMkLst>
        <pc:spChg chg="add mod">
          <ac:chgData name="Leonie Smith" userId="fed1330f33f5650e" providerId="LiveId" clId="{B949EB25-1C50-4BAB-AC11-1820F4981689}" dt="2022-07-04T05:19:00.982" v="168" actId="20577"/>
          <ac:spMkLst>
            <pc:docMk/>
            <pc:sldMk cId="2789980734" sldId="458"/>
            <ac:spMk id="7" creationId="{FBD64499-543C-495B-F3F0-1FE666A65582}"/>
          </ac:spMkLst>
        </pc:spChg>
      </pc:sldChg>
      <pc:sldChg chg="addSp delSp modSp modTransition modAnim">
        <pc:chgData name="Leonie Smith" userId="fed1330f33f5650e" providerId="LiveId" clId="{B949EB25-1C50-4BAB-AC11-1820F4981689}" dt="2022-06-21T06:10:30.369" v="56"/>
        <pc:sldMkLst>
          <pc:docMk/>
          <pc:sldMk cId="783514268" sldId="459"/>
        </pc:sldMkLst>
        <pc:picChg chg="add del mod">
          <ac:chgData name="Leonie Smith" userId="fed1330f33f5650e" providerId="LiveId" clId="{B949EB25-1C50-4BAB-AC11-1820F4981689}" dt="2022-06-21T06:10:13.456" v="55"/>
          <ac:picMkLst>
            <pc:docMk/>
            <pc:sldMk cId="783514268" sldId="459"/>
            <ac:picMk id="2" creationId="{1C281FBC-FE8A-8256-3085-541728FF83FB}"/>
          </ac:picMkLst>
        </pc:picChg>
        <pc:picChg chg="add mod">
          <ac:chgData name="Leonie Smith" userId="fed1330f33f5650e" providerId="LiveId" clId="{B949EB25-1C50-4BAB-AC11-1820F4981689}" dt="2022-06-21T06:10:30.369" v="56"/>
          <ac:picMkLst>
            <pc:docMk/>
            <pc:sldMk cId="783514268" sldId="459"/>
            <ac:picMk id="3" creationId="{D37A3935-B65C-A880-4F79-CA847A989059}"/>
          </ac:picMkLst>
        </pc:picChg>
      </pc:sldChg>
      <pc:sldChg chg="addSp modSp mod">
        <pc:chgData name="Leonie Smith" userId="fed1330f33f5650e" providerId="LiveId" clId="{B949EB25-1C50-4BAB-AC11-1820F4981689}" dt="2022-07-04T05:19:07.656" v="170" actId="20577"/>
        <pc:sldMkLst>
          <pc:docMk/>
          <pc:sldMk cId="2691432836" sldId="460"/>
        </pc:sldMkLst>
        <pc:spChg chg="add mod">
          <ac:chgData name="Leonie Smith" userId="fed1330f33f5650e" providerId="LiveId" clId="{B949EB25-1C50-4BAB-AC11-1820F4981689}" dt="2022-07-04T05:19:07.656" v="170" actId="20577"/>
          <ac:spMkLst>
            <pc:docMk/>
            <pc:sldMk cId="2691432836" sldId="460"/>
            <ac:spMk id="5" creationId="{ABF2D6C6-579C-5683-5054-3B44CA130C67}"/>
          </ac:spMkLst>
        </pc:spChg>
      </pc:sldChg>
      <pc:sldChg chg="addSp delSp modSp modTransition modAnim">
        <pc:chgData name="Leonie Smith" userId="fed1330f33f5650e" providerId="LiveId" clId="{B949EB25-1C50-4BAB-AC11-1820F4981689}" dt="2022-06-21T06:12:30.699" v="61"/>
        <pc:sldMkLst>
          <pc:docMk/>
          <pc:sldMk cId="3868250199" sldId="461"/>
        </pc:sldMkLst>
        <pc:picChg chg="add del mod">
          <ac:chgData name="Leonie Smith" userId="fed1330f33f5650e" providerId="LiveId" clId="{B949EB25-1C50-4BAB-AC11-1820F4981689}" dt="2022-06-21T06:11:38.357" v="58"/>
          <ac:picMkLst>
            <pc:docMk/>
            <pc:sldMk cId="3868250199" sldId="461"/>
            <ac:picMk id="2" creationId="{3A8F8FAE-194A-37F7-96BC-FE1FB80864CC}"/>
          </ac:picMkLst>
        </pc:picChg>
        <pc:picChg chg="add del mod">
          <ac:chgData name="Leonie Smith" userId="fed1330f33f5650e" providerId="LiveId" clId="{B949EB25-1C50-4BAB-AC11-1820F4981689}" dt="2022-06-21T06:12:16.195" v="60"/>
          <ac:picMkLst>
            <pc:docMk/>
            <pc:sldMk cId="3868250199" sldId="461"/>
            <ac:picMk id="3" creationId="{0CD67160-2153-A023-B49F-42BB913E95AD}"/>
          </ac:picMkLst>
        </pc:picChg>
        <pc:picChg chg="add mod">
          <ac:chgData name="Leonie Smith" userId="fed1330f33f5650e" providerId="LiveId" clId="{B949EB25-1C50-4BAB-AC11-1820F4981689}" dt="2022-06-21T06:12:30.699" v="61"/>
          <ac:picMkLst>
            <pc:docMk/>
            <pc:sldMk cId="3868250199" sldId="461"/>
            <ac:picMk id="5" creationId="{7E21D3C5-5252-7FCB-D21D-B1CF9551C7FA}"/>
          </ac:picMkLst>
        </pc:picChg>
      </pc:sldChg>
      <pc:sldChg chg="addSp modSp mod">
        <pc:chgData name="Leonie Smith" userId="fed1330f33f5650e" providerId="LiveId" clId="{B949EB25-1C50-4BAB-AC11-1820F4981689}" dt="2022-07-04T05:19:14.645" v="172" actId="20577"/>
        <pc:sldMkLst>
          <pc:docMk/>
          <pc:sldMk cId="3941201962" sldId="462"/>
        </pc:sldMkLst>
        <pc:spChg chg="add mod">
          <ac:chgData name="Leonie Smith" userId="fed1330f33f5650e" providerId="LiveId" clId="{B949EB25-1C50-4BAB-AC11-1820F4981689}" dt="2022-07-04T05:19:14.645" v="172" actId="20577"/>
          <ac:spMkLst>
            <pc:docMk/>
            <pc:sldMk cId="3941201962" sldId="462"/>
            <ac:spMk id="7" creationId="{9A2B9754-321B-12F0-3F13-03C2AB79434D}"/>
          </ac:spMkLst>
        </pc:spChg>
      </pc:sldChg>
      <pc:sldChg chg="addSp delSp modSp modTransition modAnim">
        <pc:chgData name="Leonie Smith" userId="fed1330f33f5650e" providerId="LiveId" clId="{B949EB25-1C50-4BAB-AC11-1820F4981689}" dt="2022-06-21T06:15:09.817" v="72"/>
        <pc:sldMkLst>
          <pc:docMk/>
          <pc:sldMk cId="2982327576" sldId="463"/>
        </pc:sldMkLst>
        <pc:picChg chg="add del mod">
          <ac:chgData name="Leonie Smith" userId="fed1330f33f5650e" providerId="LiveId" clId="{B949EB25-1C50-4BAB-AC11-1820F4981689}" dt="2022-06-21T06:13:51.206" v="63"/>
          <ac:picMkLst>
            <pc:docMk/>
            <pc:sldMk cId="2982327576" sldId="463"/>
            <ac:picMk id="2" creationId="{00F69461-C99B-A049-ADEA-7217B990721D}"/>
          </ac:picMkLst>
        </pc:picChg>
        <pc:picChg chg="add del mod">
          <ac:chgData name="Leonie Smith" userId="fed1330f33f5650e" providerId="LiveId" clId="{B949EB25-1C50-4BAB-AC11-1820F4981689}" dt="2022-06-21T06:14:06.369" v="65"/>
          <ac:picMkLst>
            <pc:docMk/>
            <pc:sldMk cId="2982327576" sldId="463"/>
            <ac:picMk id="3" creationId="{BAF0B68F-3A26-C93C-85A7-35F60BB266C4}"/>
          </ac:picMkLst>
        </pc:picChg>
        <pc:picChg chg="add del mod">
          <ac:chgData name="Leonie Smith" userId="fed1330f33f5650e" providerId="LiveId" clId="{B949EB25-1C50-4BAB-AC11-1820F4981689}" dt="2022-06-21T06:14:18.640" v="67"/>
          <ac:picMkLst>
            <pc:docMk/>
            <pc:sldMk cId="2982327576" sldId="463"/>
            <ac:picMk id="5" creationId="{2496E143-FD2F-597D-494A-C9A1755F4930}"/>
          </ac:picMkLst>
        </pc:picChg>
        <pc:picChg chg="add del mod">
          <ac:chgData name="Leonie Smith" userId="fed1330f33f5650e" providerId="LiveId" clId="{B949EB25-1C50-4BAB-AC11-1820F4981689}" dt="2022-06-21T06:14:40.492" v="69"/>
          <ac:picMkLst>
            <pc:docMk/>
            <pc:sldMk cId="2982327576" sldId="463"/>
            <ac:picMk id="7" creationId="{74AD0899-B9F5-117C-BA0D-3B1BCC559E36}"/>
          </ac:picMkLst>
        </pc:picChg>
        <pc:picChg chg="add del mod">
          <ac:chgData name="Leonie Smith" userId="fed1330f33f5650e" providerId="LiveId" clId="{B949EB25-1C50-4BAB-AC11-1820F4981689}" dt="2022-06-21T06:14:53.743" v="71"/>
          <ac:picMkLst>
            <pc:docMk/>
            <pc:sldMk cId="2982327576" sldId="463"/>
            <ac:picMk id="8" creationId="{CBE2A1FE-805F-320C-A9BB-34117B5BC138}"/>
          </ac:picMkLst>
        </pc:picChg>
        <pc:picChg chg="add mod">
          <ac:chgData name="Leonie Smith" userId="fed1330f33f5650e" providerId="LiveId" clId="{B949EB25-1C50-4BAB-AC11-1820F4981689}" dt="2022-06-21T06:15:09.817" v="72"/>
          <ac:picMkLst>
            <pc:docMk/>
            <pc:sldMk cId="2982327576" sldId="463"/>
            <ac:picMk id="9" creationId="{E3928E73-E75F-1735-8F20-5B8B6180D1B7}"/>
          </ac:picMkLst>
        </pc:picChg>
      </pc:sldChg>
      <pc:sldChg chg="addSp modSp mod">
        <pc:chgData name="Leonie Smith" userId="fed1330f33f5650e" providerId="LiveId" clId="{B949EB25-1C50-4BAB-AC11-1820F4981689}" dt="2022-07-04T05:19:27.414" v="176" actId="20577"/>
        <pc:sldMkLst>
          <pc:docMk/>
          <pc:sldMk cId="3471468068" sldId="464"/>
        </pc:sldMkLst>
        <pc:spChg chg="add mod">
          <ac:chgData name="Leonie Smith" userId="fed1330f33f5650e" providerId="LiveId" clId="{B949EB25-1C50-4BAB-AC11-1820F4981689}" dt="2022-07-04T05:19:27.414" v="176" actId="20577"/>
          <ac:spMkLst>
            <pc:docMk/>
            <pc:sldMk cId="3471468068" sldId="464"/>
            <ac:spMk id="7" creationId="{8F9DD5A7-9052-E5E5-2D7F-4F5D4EFDCE3B}"/>
          </ac:spMkLst>
        </pc:spChg>
      </pc:sldChg>
      <pc:sldChg chg="addSp delSp modSp modTransition modAnim">
        <pc:chgData name="Leonie Smith" userId="fed1330f33f5650e" providerId="LiveId" clId="{B949EB25-1C50-4BAB-AC11-1820F4981689}" dt="2022-06-21T06:16:39.679" v="75"/>
        <pc:sldMkLst>
          <pc:docMk/>
          <pc:sldMk cId="3894174290" sldId="465"/>
        </pc:sldMkLst>
        <pc:picChg chg="add del mod">
          <ac:chgData name="Leonie Smith" userId="fed1330f33f5650e" providerId="LiveId" clId="{B949EB25-1C50-4BAB-AC11-1820F4981689}" dt="2022-06-21T06:16:21.604" v="74"/>
          <ac:picMkLst>
            <pc:docMk/>
            <pc:sldMk cId="3894174290" sldId="465"/>
            <ac:picMk id="2" creationId="{7FB80C50-3797-DD6D-2953-D18C56F7FCCA}"/>
          </ac:picMkLst>
        </pc:picChg>
        <pc:picChg chg="add mod">
          <ac:chgData name="Leonie Smith" userId="fed1330f33f5650e" providerId="LiveId" clId="{B949EB25-1C50-4BAB-AC11-1820F4981689}" dt="2022-06-21T06:16:39.679" v="75"/>
          <ac:picMkLst>
            <pc:docMk/>
            <pc:sldMk cId="3894174290" sldId="465"/>
            <ac:picMk id="3" creationId="{73AB155A-630A-6846-86C7-6F5132FDB7E8}"/>
          </ac:picMkLst>
        </pc:picChg>
      </pc:sldChg>
      <pc:sldChg chg="addSp modSp mod">
        <pc:chgData name="Leonie Smith" userId="fed1330f33f5650e" providerId="LiveId" clId="{B949EB25-1C50-4BAB-AC11-1820F4981689}" dt="2022-07-04T05:19:20.561" v="174" actId="20577"/>
        <pc:sldMkLst>
          <pc:docMk/>
          <pc:sldMk cId="581074576" sldId="466"/>
        </pc:sldMkLst>
        <pc:spChg chg="add mod">
          <ac:chgData name="Leonie Smith" userId="fed1330f33f5650e" providerId="LiveId" clId="{B949EB25-1C50-4BAB-AC11-1820F4981689}" dt="2022-07-04T05:19:20.561" v="174" actId="20577"/>
          <ac:spMkLst>
            <pc:docMk/>
            <pc:sldMk cId="581074576" sldId="466"/>
            <ac:spMk id="7" creationId="{7EA9B2A7-5E90-A4DB-9573-456AF0E51671}"/>
          </ac:spMkLst>
        </pc:spChg>
      </pc:sldChg>
      <pc:sldChg chg="addSp delSp modSp modTransition modAnim">
        <pc:chgData name="Leonie Smith" userId="fed1330f33f5650e" providerId="LiveId" clId="{B949EB25-1C50-4BAB-AC11-1820F4981689}" dt="2022-06-21T06:21:37.088" v="78"/>
        <pc:sldMkLst>
          <pc:docMk/>
          <pc:sldMk cId="2711152741" sldId="467"/>
        </pc:sldMkLst>
        <pc:picChg chg="add del mod">
          <ac:chgData name="Leonie Smith" userId="fed1330f33f5650e" providerId="LiveId" clId="{B949EB25-1C50-4BAB-AC11-1820F4981689}" dt="2022-06-21T06:21:19.801" v="77"/>
          <ac:picMkLst>
            <pc:docMk/>
            <pc:sldMk cId="2711152741" sldId="467"/>
            <ac:picMk id="2" creationId="{97D661D1-F064-6AE5-7A81-136C41FE24F0}"/>
          </ac:picMkLst>
        </pc:picChg>
        <pc:picChg chg="add mod">
          <ac:chgData name="Leonie Smith" userId="fed1330f33f5650e" providerId="LiveId" clId="{B949EB25-1C50-4BAB-AC11-1820F4981689}" dt="2022-06-21T06:21:37.088" v="78"/>
          <ac:picMkLst>
            <pc:docMk/>
            <pc:sldMk cId="2711152741" sldId="467"/>
            <ac:picMk id="3" creationId="{4AA0620A-B160-1CA9-548A-0B9D103AF915}"/>
          </ac:picMkLst>
        </pc:picChg>
      </pc:sldChg>
      <pc:sldChg chg="addSp modSp modNotesTx">
        <pc:chgData name="Leonie Smith" userId="fed1330f33f5650e" providerId="LiveId" clId="{B949EB25-1C50-4BAB-AC11-1820F4981689}" dt="2022-06-22T06:51:23.351" v="124" actId="5793"/>
        <pc:sldMkLst>
          <pc:docMk/>
          <pc:sldMk cId="3596600315" sldId="468"/>
        </pc:sldMkLst>
        <pc:picChg chg="add mod">
          <ac:chgData name="Leonie Smith" userId="fed1330f33f5650e" providerId="LiveId" clId="{B949EB25-1C50-4BAB-AC11-1820F4981689}" dt="2022-06-21T05:40:59.592" v="0"/>
          <ac:picMkLst>
            <pc:docMk/>
            <pc:sldMk cId="3596600315" sldId="468"/>
            <ac:picMk id="4" creationId="{82085E8D-5CD3-8870-03EE-C9C4D2B75C28}"/>
          </ac:picMkLst>
        </pc:picChg>
      </pc:sldChg>
      <pc:sldChg chg="addSp modSp mod">
        <pc:chgData name="Leonie Smith" userId="fed1330f33f5650e" providerId="LiveId" clId="{B949EB25-1C50-4BAB-AC11-1820F4981689}" dt="2022-07-04T05:19:37.499" v="178" actId="20577"/>
        <pc:sldMkLst>
          <pc:docMk/>
          <pc:sldMk cId="1299364537" sldId="469"/>
        </pc:sldMkLst>
        <pc:spChg chg="add mod">
          <ac:chgData name="Leonie Smith" userId="fed1330f33f5650e" providerId="LiveId" clId="{B949EB25-1C50-4BAB-AC11-1820F4981689}" dt="2022-07-04T05:19:37.499" v="178" actId="20577"/>
          <ac:spMkLst>
            <pc:docMk/>
            <pc:sldMk cId="1299364537" sldId="469"/>
            <ac:spMk id="7" creationId="{1518034C-E79A-1B0B-CDC4-CFEE43B3340F}"/>
          </ac:spMkLst>
        </pc:spChg>
      </pc:sldChg>
      <pc:sldChg chg="addSp delSp modSp modTransition modAnim">
        <pc:chgData name="Leonie Smith" userId="fed1330f33f5650e" providerId="LiveId" clId="{B949EB25-1C50-4BAB-AC11-1820F4981689}" dt="2022-06-21T06:25:34.838" v="101"/>
        <pc:sldMkLst>
          <pc:docMk/>
          <pc:sldMk cId="911947657" sldId="470"/>
        </pc:sldMkLst>
        <pc:picChg chg="add del mod">
          <ac:chgData name="Leonie Smith" userId="fed1330f33f5650e" providerId="LiveId" clId="{B949EB25-1C50-4BAB-AC11-1820F4981689}" dt="2022-06-21T06:22:18.571" v="80"/>
          <ac:picMkLst>
            <pc:docMk/>
            <pc:sldMk cId="911947657" sldId="470"/>
            <ac:picMk id="2" creationId="{F13CC4A3-445B-5C87-1BF4-CC4FB9AC0147}"/>
          </ac:picMkLst>
        </pc:picChg>
        <pc:picChg chg="add del mod">
          <ac:chgData name="Leonie Smith" userId="fed1330f33f5650e" providerId="LiveId" clId="{B949EB25-1C50-4BAB-AC11-1820F4981689}" dt="2022-06-21T06:22:38.057" v="82"/>
          <ac:picMkLst>
            <pc:docMk/>
            <pc:sldMk cId="911947657" sldId="470"/>
            <ac:picMk id="3" creationId="{7669A0EE-6F53-68F7-DF02-74C602D3B6C5}"/>
          </ac:picMkLst>
        </pc:picChg>
        <pc:picChg chg="add del mod">
          <ac:chgData name="Leonie Smith" userId="fed1330f33f5650e" providerId="LiveId" clId="{B949EB25-1C50-4BAB-AC11-1820F4981689}" dt="2022-06-21T06:23:04.086" v="84"/>
          <ac:picMkLst>
            <pc:docMk/>
            <pc:sldMk cId="911947657" sldId="470"/>
            <ac:picMk id="5" creationId="{81E729E1-1640-223C-EFD9-2D390E3C8EEC}"/>
          </ac:picMkLst>
        </pc:picChg>
        <pc:picChg chg="add del mod">
          <ac:chgData name="Leonie Smith" userId="fed1330f33f5650e" providerId="LiveId" clId="{B949EB25-1C50-4BAB-AC11-1820F4981689}" dt="2022-06-21T06:23:20.519" v="86"/>
          <ac:picMkLst>
            <pc:docMk/>
            <pc:sldMk cId="911947657" sldId="470"/>
            <ac:picMk id="7" creationId="{B8B26B26-7817-6E89-326E-23CFD182ADBA}"/>
          </ac:picMkLst>
        </pc:picChg>
        <pc:picChg chg="add del mod">
          <ac:chgData name="Leonie Smith" userId="fed1330f33f5650e" providerId="LiveId" clId="{B949EB25-1C50-4BAB-AC11-1820F4981689}" dt="2022-06-21T06:23:30.658" v="88"/>
          <ac:picMkLst>
            <pc:docMk/>
            <pc:sldMk cId="911947657" sldId="470"/>
            <ac:picMk id="8" creationId="{B4CBFB9F-A9B9-FDC0-9AB4-BFACBC9D0240}"/>
          </ac:picMkLst>
        </pc:picChg>
        <pc:picChg chg="add del mod">
          <ac:chgData name="Leonie Smith" userId="fed1330f33f5650e" providerId="LiveId" clId="{B949EB25-1C50-4BAB-AC11-1820F4981689}" dt="2022-06-21T06:23:39.951" v="90"/>
          <ac:picMkLst>
            <pc:docMk/>
            <pc:sldMk cId="911947657" sldId="470"/>
            <ac:picMk id="9" creationId="{0FB0615C-5F27-03C6-06DE-C8B8C1E8EA5B}"/>
          </ac:picMkLst>
        </pc:picChg>
        <pc:picChg chg="add del mod">
          <ac:chgData name="Leonie Smith" userId="fed1330f33f5650e" providerId="LiveId" clId="{B949EB25-1C50-4BAB-AC11-1820F4981689}" dt="2022-06-21T06:24:14.800" v="92"/>
          <ac:picMkLst>
            <pc:docMk/>
            <pc:sldMk cId="911947657" sldId="470"/>
            <ac:picMk id="10" creationId="{4180B9BF-DC21-9180-B737-F049FAFB1922}"/>
          </ac:picMkLst>
        </pc:picChg>
        <pc:picChg chg="add del mod">
          <ac:chgData name="Leonie Smith" userId="fed1330f33f5650e" providerId="LiveId" clId="{B949EB25-1C50-4BAB-AC11-1820F4981689}" dt="2022-06-21T06:24:31.230" v="94"/>
          <ac:picMkLst>
            <pc:docMk/>
            <pc:sldMk cId="911947657" sldId="470"/>
            <ac:picMk id="11" creationId="{F6EA7FB4-80F2-91AE-1391-DB7316248577}"/>
          </ac:picMkLst>
        </pc:picChg>
        <pc:picChg chg="add del mod">
          <ac:chgData name="Leonie Smith" userId="fed1330f33f5650e" providerId="LiveId" clId="{B949EB25-1C50-4BAB-AC11-1820F4981689}" dt="2022-06-21T06:24:57.255" v="96"/>
          <ac:picMkLst>
            <pc:docMk/>
            <pc:sldMk cId="911947657" sldId="470"/>
            <ac:picMk id="12" creationId="{014241AD-A09E-2BA1-7F53-E839BF24F34C}"/>
          </ac:picMkLst>
        </pc:picChg>
        <pc:picChg chg="add del mod">
          <ac:chgData name="Leonie Smith" userId="fed1330f33f5650e" providerId="LiveId" clId="{B949EB25-1C50-4BAB-AC11-1820F4981689}" dt="2022-06-21T06:25:11.798" v="98"/>
          <ac:picMkLst>
            <pc:docMk/>
            <pc:sldMk cId="911947657" sldId="470"/>
            <ac:picMk id="13" creationId="{7E1657C6-D9AA-F703-CAD0-0DDC0B54A9A0}"/>
          </ac:picMkLst>
        </pc:picChg>
        <pc:picChg chg="add del mod">
          <ac:chgData name="Leonie Smith" userId="fed1330f33f5650e" providerId="LiveId" clId="{B949EB25-1C50-4BAB-AC11-1820F4981689}" dt="2022-06-21T06:25:22.030" v="100"/>
          <ac:picMkLst>
            <pc:docMk/>
            <pc:sldMk cId="911947657" sldId="470"/>
            <ac:picMk id="14" creationId="{2EFB3AE7-341B-097A-8BAA-6D8D1D934E35}"/>
          </ac:picMkLst>
        </pc:picChg>
        <pc:picChg chg="add mod">
          <ac:chgData name="Leonie Smith" userId="fed1330f33f5650e" providerId="LiveId" clId="{B949EB25-1C50-4BAB-AC11-1820F4981689}" dt="2022-06-21T06:25:34.838" v="101"/>
          <ac:picMkLst>
            <pc:docMk/>
            <pc:sldMk cId="911947657" sldId="470"/>
            <ac:picMk id="15" creationId="{254DED90-3C9E-35FD-251D-FD418B8AD9C3}"/>
          </ac:picMkLst>
        </pc:picChg>
      </pc:sldChg>
      <pc:sldChg chg="addSp modSp mod">
        <pc:chgData name="Leonie Smith" userId="fed1330f33f5650e" providerId="LiveId" clId="{B949EB25-1C50-4BAB-AC11-1820F4981689}" dt="2022-07-04T05:19:44.689" v="180" actId="20577"/>
        <pc:sldMkLst>
          <pc:docMk/>
          <pc:sldMk cId="2693090347" sldId="471"/>
        </pc:sldMkLst>
        <pc:spChg chg="add mod">
          <ac:chgData name="Leonie Smith" userId="fed1330f33f5650e" providerId="LiveId" clId="{B949EB25-1C50-4BAB-AC11-1820F4981689}" dt="2022-07-04T05:19:44.689" v="180" actId="20577"/>
          <ac:spMkLst>
            <pc:docMk/>
            <pc:sldMk cId="2693090347" sldId="471"/>
            <ac:spMk id="5" creationId="{702A96BE-482A-3D96-0EE1-DC2F77C00798}"/>
          </ac:spMkLst>
        </pc:spChg>
      </pc:sldChg>
      <pc:sldChg chg="addSp delSp modSp modTransition modAnim">
        <pc:chgData name="Leonie Smith" userId="fed1330f33f5650e" providerId="LiveId" clId="{B949EB25-1C50-4BAB-AC11-1820F4981689}" dt="2022-06-21T06:28:15.511" v="108"/>
        <pc:sldMkLst>
          <pc:docMk/>
          <pc:sldMk cId="3054292935" sldId="472"/>
        </pc:sldMkLst>
        <pc:picChg chg="add del mod">
          <ac:chgData name="Leonie Smith" userId="fed1330f33f5650e" providerId="LiveId" clId="{B949EB25-1C50-4BAB-AC11-1820F4981689}" dt="2022-06-21T06:26:40.909" v="103"/>
          <ac:picMkLst>
            <pc:docMk/>
            <pc:sldMk cId="3054292935" sldId="472"/>
            <ac:picMk id="2" creationId="{12E8197E-433B-2E6F-6B88-0E51DC51B8FA}"/>
          </ac:picMkLst>
        </pc:picChg>
        <pc:picChg chg="add del mod">
          <ac:chgData name="Leonie Smith" userId="fed1330f33f5650e" providerId="LiveId" clId="{B949EB25-1C50-4BAB-AC11-1820F4981689}" dt="2022-06-21T06:27:07.750" v="105"/>
          <ac:picMkLst>
            <pc:docMk/>
            <pc:sldMk cId="3054292935" sldId="472"/>
            <ac:picMk id="3" creationId="{31E445CE-867B-603B-A918-74C1D62CBA63}"/>
          </ac:picMkLst>
        </pc:picChg>
        <pc:picChg chg="add del mod">
          <ac:chgData name="Leonie Smith" userId="fed1330f33f5650e" providerId="LiveId" clId="{B949EB25-1C50-4BAB-AC11-1820F4981689}" dt="2022-06-21T06:28:00.808" v="107"/>
          <ac:picMkLst>
            <pc:docMk/>
            <pc:sldMk cId="3054292935" sldId="472"/>
            <ac:picMk id="5" creationId="{F7E18E40-5074-9B0F-5DEE-6EC1BBEF088A}"/>
          </ac:picMkLst>
        </pc:picChg>
        <pc:picChg chg="add mod">
          <ac:chgData name="Leonie Smith" userId="fed1330f33f5650e" providerId="LiveId" clId="{B949EB25-1C50-4BAB-AC11-1820F4981689}" dt="2022-06-21T06:28:15.511" v="108"/>
          <ac:picMkLst>
            <pc:docMk/>
            <pc:sldMk cId="3054292935" sldId="472"/>
            <ac:picMk id="7" creationId="{B812AE5E-8B2C-F2DF-9FEE-842FEBBFB88F}"/>
          </ac:picMkLst>
        </pc:picChg>
      </pc:sldChg>
      <pc:sldChg chg="addSp modSp mod">
        <pc:chgData name="Leonie Smith" userId="fed1330f33f5650e" providerId="LiveId" clId="{B949EB25-1C50-4BAB-AC11-1820F4981689}" dt="2022-07-04T05:19:50.663" v="182" actId="20577"/>
        <pc:sldMkLst>
          <pc:docMk/>
          <pc:sldMk cId="517205367" sldId="473"/>
        </pc:sldMkLst>
        <pc:spChg chg="add mod">
          <ac:chgData name="Leonie Smith" userId="fed1330f33f5650e" providerId="LiveId" clId="{B949EB25-1C50-4BAB-AC11-1820F4981689}" dt="2022-07-04T05:19:50.663" v="182" actId="20577"/>
          <ac:spMkLst>
            <pc:docMk/>
            <pc:sldMk cId="517205367" sldId="473"/>
            <ac:spMk id="7" creationId="{78819A47-DD5F-8140-B3C2-C496B2E8CC3C}"/>
          </ac:spMkLst>
        </pc:spChg>
      </pc:sldChg>
      <pc:sldChg chg="addSp modSp mod">
        <pc:chgData name="Leonie Smith" userId="fed1330f33f5650e" providerId="LiveId" clId="{B949EB25-1C50-4BAB-AC11-1820F4981689}" dt="2022-07-04T05:18:15.771" v="161" actId="20577"/>
        <pc:sldMkLst>
          <pc:docMk/>
          <pc:sldMk cId="1970530712" sldId="474"/>
        </pc:sldMkLst>
        <pc:spChg chg="add mod">
          <ac:chgData name="Leonie Smith" userId="fed1330f33f5650e" providerId="LiveId" clId="{B949EB25-1C50-4BAB-AC11-1820F4981689}" dt="2022-07-04T05:18:15.771" v="161" actId="20577"/>
          <ac:spMkLst>
            <pc:docMk/>
            <pc:sldMk cId="1970530712" sldId="474"/>
            <ac:spMk id="5" creationId="{3152785E-44E4-6470-DEA3-D7F96500908E}"/>
          </ac:spMkLst>
        </pc:spChg>
      </pc:sldChg>
      <pc:sldChg chg="addSp modSp mod">
        <pc:chgData name="Leonie Smith" userId="fed1330f33f5650e" providerId="LiveId" clId="{B949EB25-1C50-4BAB-AC11-1820F4981689}" dt="2022-07-04T05:18:04.726" v="160" actId="20577"/>
        <pc:sldMkLst>
          <pc:docMk/>
          <pc:sldMk cId="1867698817" sldId="475"/>
        </pc:sldMkLst>
        <pc:spChg chg="add mod">
          <ac:chgData name="Leonie Smith" userId="fed1330f33f5650e" providerId="LiveId" clId="{B949EB25-1C50-4BAB-AC11-1820F4981689}" dt="2022-07-04T05:18:04.726" v="160" actId="20577"/>
          <ac:spMkLst>
            <pc:docMk/>
            <pc:sldMk cId="1867698817" sldId="475"/>
            <ac:spMk id="7" creationId="{CAB3A6A7-548B-66A7-8894-A8E15674A8B9}"/>
          </ac:spMkLst>
        </pc:spChg>
      </pc:sldChg>
      <pc:sldChg chg="addSp modSp">
        <pc:chgData name="Leonie Smith" userId="fed1330f33f5650e" providerId="LiveId" clId="{B949EB25-1C50-4BAB-AC11-1820F4981689}" dt="2022-07-04T05:15:57.581" v="130"/>
        <pc:sldMkLst>
          <pc:docMk/>
          <pc:sldMk cId="3263794883" sldId="476"/>
        </pc:sldMkLst>
        <pc:spChg chg="add mod">
          <ac:chgData name="Leonie Smith" userId="fed1330f33f5650e" providerId="LiveId" clId="{B949EB25-1C50-4BAB-AC11-1820F4981689}" dt="2022-07-04T05:15:57.581" v="130"/>
          <ac:spMkLst>
            <pc:docMk/>
            <pc:sldMk cId="3263794883" sldId="476"/>
            <ac:spMk id="5" creationId="{593A1246-EA3C-DBE4-68AB-E59543AF661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2024/07/16</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Checked Kham</a:t>
            </a:r>
          </a:p>
          <a:p>
            <a:pPr algn="l"/>
            <a:r>
              <a:rPr lang="en-IN" sz="1800" b="1" i="0" u="none" strike="noStrike" baseline="0" dirty="0">
                <a:latin typeface="TimesNewRomanPS-BoldMT"/>
              </a:rPr>
              <a:t>23 Jonah</a:t>
            </a:r>
          </a:p>
          <a:p>
            <a:pPr algn="l"/>
            <a:r>
              <a:rPr lang="en-US" sz="1800" b="0" i="0" u="none" strike="noStrike" baseline="0" dirty="0">
                <a:latin typeface="TimesNewRomanPSMT"/>
              </a:rPr>
              <a:t>1. Jonah Disobedient - Jonah 1:1-3 (Left Top)</a:t>
            </a:r>
          </a:p>
          <a:p>
            <a:pPr algn="l"/>
            <a:r>
              <a:rPr lang="en-US" sz="1800" b="0" i="0" u="none" strike="noStrike" baseline="0" dirty="0">
                <a:latin typeface="TimesNewRomanPSMT"/>
              </a:rPr>
              <a:t>2. Jonah Punished - Jonah 1:4-16 (Right Top)</a:t>
            </a:r>
          </a:p>
          <a:p>
            <a:pPr algn="l"/>
            <a:r>
              <a:rPr lang="en-US" sz="1800" b="0" i="0" u="none" strike="noStrike" baseline="0" dirty="0">
                <a:latin typeface="TimesNewRomanPSMT"/>
              </a:rPr>
              <a:t>3. Jonah Miraculously Preserved - Jonah 1:17 - 2:10 (Right Center)</a:t>
            </a:r>
          </a:p>
          <a:p>
            <a:pPr algn="l"/>
            <a:r>
              <a:rPr lang="en-US" sz="1800" b="0" i="0" u="none" strike="noStrike" baseline="0" dirty="0">
                <a:latin typeface="TimesNewRomanPSMT"/>
              </a:rPr>
              <a:t>4. Jonah's Ministry in Nineveh - Jonah 3:1-10 (Bottom)</a:t>
            </a:r>
          </a:p>
          <a:p>
            <a:pPr algn="l"/>
            <a:r>
              <a:rPr lang="en-US" sz="1800" b="0" i="0" u="none" strike="noStrike" baseline="0" dirty="0">
                <a:latin typeface="TimesNewRomanPSMT"/>
              </a:rPr>
              <a:t>5. A Narrow Prophet versus the Merciful God - Jonah 3:10 - 4:11 (Left Center)</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49681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2024/07/16</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4" Type="http://schemas.openxmlformats.org/officeDocument/2006/relationships/notesSlide" Target="../notesSlides/notesSlide1.xm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23-1</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5"/>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pic>
        <p:nvPicPr>
          <p:cNvPr id="13" name="Audio 12">
            <a:hlinkClick r:id="" action="ppaction://media"/>
            <a:extLst>
              <a:ext uri="{FF2B5EF4-FFF2-40B4-BE49-F238E27FC236}">
                <a16:creationId xmlns:a16="http://schemas.microsoft.com/office/drawing/2014/main" id="{4A1C50E0-3A7E-1377-4F35-FBACC9E7845C}"/>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606"/>
    </mc:Choice>
    <mc:Fallback xmlns="">
      <p:transition spd="slow" advTm="3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ABCF926-E0C6-E3F3-5097-06F593EA407D}"/>
              </a:ext>
            </a:extLst>
          </p:cNvPr>
          <p:cNvPicPr>
            <a:picLocks noChangeAspect="1"/>
          </p:cNvPicPr>
          <p:nvPr/>
        </p:nvPicPr>
        <p:blipFill>
          <a:blip r:embed="rId2"/>
          <a:stretch>
            <a:fillRect/>
          </a:stretch>
        </p:blipFill>
        <p:spPr>
          <a:xfrm>
            <a:off x="1" y="-578996"/>
            <a:ext cx="12191999" cy="7436996"/>
          </a:xfrm>
          <a:prstGeom prst="rect">
            <a:avLst/>
          </a:prstGeom>
        </p:spPr>
      </p:pic>
      <p:sp>
        <p:nvSpPr>
          <p:cNvPr id="5" name="TextBox 4">
            <a:extLst>
              <a:ext uri="{FF2B5EF4-FFF2-40B4-BE49-F238E27FC236}">
                <a16:creationId xmlns:a16="http://schemas.microsoft.com/office/drawing/2014/main" id="{3152785E-44E4-6470-DEA3-D7F96500908E}"/>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ཡོ་ནཱ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705307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4Then the Lord hurled a great wind upon the sea, and such a violent storm arose that the ship was in danger of breaking apart.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4ཡིན་ནའང་། དཀོན་མཆོག་ཡ་ཝཱེས་རྒྱ་མཚོ་ལ་དྲག་རླུང་ཆེན་པོ་ཞིག་གཡུགས་སུ་བཅུག་པ་དང་། མཚོ་སྟེང་དུ་ཆར་རླུང་དྲག་པོ་བྱུང་ཞིང་མཚོ་གྲུ་འཐོར་ལ་ཁད་བྱས།</a:t>
            </a:r>
            <a:endParaRPr lang="en-ZA" dirty="0"/>
          </a:p>
        </p:txBody>
      </p:sp>
      <p:pic>
        <p:nvPicPr>
          <p:cNvPr id="13" name="Audio 12">
            <a:hlinkClick r:id="" action="ppaction://media"/>
            <a:extLst>
              <a:ext uri="{FF2B5EF4-FFF2-40B4-BE49-F238E27FC236}">
                <a16:creationId xmlns:a16="http://schemas.microsoft.com/office/drawing/2014/main" id="{51F47E73-50DB-7D65-7692-B2A2AE0F48B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10951"/>
    </mc:Choice>
    <mc:Fallback xmlns="">
      <p:transition spd="slow" advTm="10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E523D79-F54A-BE96-8C76-F5FF5E30FD54}"/>
              </a:ext>
            </a:extLst>
          </p:cNvPr>
          <p:cNvPicPr>
            <a:picLocks noChangeAspect="1"/>
          </p:cNvPicPr>
          <p:nvPr/>
        </p:nvPicPr>
        <p:blipFill rotWithShape="1">
          <a:blip r:embed="rId2"/>
          <a:srcRect t="303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F06D1E7C-B5DF-9137-ED78-986A42301334}"/>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ཡོ་ནཱ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5The sailors were afraid, and each cried out to his own god. And they threw the ship’s cargo into the sea to lighten the load…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5གྲུ་པ་རྣམས་ཤིན་ཏུ་འཇིགས་ཏེ་སྐད་ཆེན་པོ་བརྒྱབ་ནས་རང་རང་གི་ལྷ་ལ་འོ་དོད་བོས། ཁོ་ཚོས་གྲུ་ཇེ་ཡང་དུ་གཏོང་ཆེད་གྲུ་ནང་གི་ཚོང་རྫས་ཡོད་ཚད་མཚོའི་ནང་དུ་གཡུགས། འོན་ཀྱང་། </a:t>
            </a:r>
            <a:r>
              <a:rPr lang="en-IN" sz="5400" dirty="0">
                <a:solidFill>
                  <a:srgbClr val="121212"/>
                </a:solidFill>
                <a:latin typeface="ArialMT"/>
              </a:rPr>
              <a:t>…</a:t>
            </a:r>
            <a:endParaRPr lang="en-ZA" dirty="0"/>
          </a:p>
        </p:txBody>
      </p:sp>
      <p:pic>
        <p:nvPicPr>
          <p:cNvPr id="13" name="Audio 12">
            <a:hlinkClick r:id="" action="ppaction://media"/>
            <a:extLst>
              <a:ext uri="{FF2B5EF4-FFF2-40B4-BE49-F238E27FC236}">
                <a16:creationId xmlns:a16="http://schemas.microsoft.com/office/drawing/2014/main" id="{175628BB-18F0-3069-844F-074852611A0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9863"/>
    </mc:Choice>
    <mc:Fallback xmlns="">
      <p:transition spd="slow" advTm="9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2206041-3084-784E-C9FA-B09C3E2BEE85}"/>
              </a:ext>
            </a:extLst>
          </p:cNvPr>
          <p:cNvPicPr>
            <a:picLocks noChangeAspect="1"/>
          </p:cNvPicPr>
          <p:nvPr/>
        </p:nvPicPr>
        <p:blipFill rotWithShape="1">
          <a:blip r:embed="rId2"/>
          <a:srcRect l="3093"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C55F1539-DCAF-B3A6-1485-EC5588A1222C}"/>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ཡོ་ནཱ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But Jonah had gone down to the lowest part of the vessel, where he lay down and fell into a deep sleep.</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དེ་སྔར་ཡོ་ནཱ་མར་གྲུའི་ཕུག་ཏུ་སོང་སྟེ་ཉལ་ནས་གཉིད་སྟུག་པོ་ཁུགས་པས།</a:t>
            </a:r>
            <a:endParaRPr lang="en-ZA" dirty="0"/>
          </a:p>
        </p:txBody>
      </p:sp>
      <p:pic>
        <p:nvPicPr>
          <p:cNvPr id="8" name="Audio 7">
            <a:hlinkClick r:id="" action="ppaction://media"/>
            <a:extLst>
              <a:ext uri="{FF2B5EF4-FFF2-40B4-BE49-F238E27FC236}">
                <a16:creationId xmlns:a16="http://schemas.microsoft.com/office/drawing/2014/main" id="{A9B488E2-A1A0-2E98-10DB-E18A83A9585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6365"/>
    </mc:Choice>
    <mc:Fallback xmlns="">
      <p:transition spd="slow" advTm="6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E98CF79-E383-F0A2-2F82-EB6BC066585F}"/>
              </a:ext>
            </a:extLst>
          </p:cNvPr>
          <p:cNvPicPr>
            <a:picLocks noChangeAspect="1"/>
          </p:cNvPicPr>
          <p:nvPr/>
        </p:nvPicPr>
        <p:blipFill rotWithShape="1">
          <a:blip r:embed="rId2"/>
          <a:srcRect l="2174" r="2253"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55B20DBC-A5EE-A078-9004-7A917E3405FB}"/>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ཡོ་ནཱ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6The captain approached him and said, “How can you sleep? Get up and call upon your God. Perhaps this God will consider us, so that we may not perish.”</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6གྲུ་དཔོན་ཁོའི་གམ་དུ་སླེབས་ནས། ཁྱོད་རང་གཉིད་ནས་སྡོད་པ་ཅི་ཡིན་ནམ། ཡར་ལོངས་ལ་རང་གི་ལྷ་ལ་ཞུ་བ་ཕུལ་ཅིག ལྷ་དེས་འུ་ཅག་ཐུགས་སུ་དྲན་ན། རང་ཅག་འཆི་བར་མི་འགྱུར་རོ་ཞེས་སྨྲས་པ་དང་། </a:t>
            </a:r>
            <a:endParaRPr lang="en-ZA" dirty="0"/>
          </a:p>
        </p:txBody>
      </p:sp>
      <p:pic>
        <p:nvPicPr>
          <p:cNvPr id="15" name="Audio 14">
            <a:hlinkClick r:id="" action="ppaction://media"/>
            <a:extLst>
              <a:ext uri="{FF2B5EF4-FFF2-40B4-BE49-F238E27FC236}">
                <a16:creationId xmlns:a16="http://schemas.microsoft.com/office/drawing/2014/main" id="{471F5211-8B99-F978-5035-52AE4F140D7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8373"/>
    </mc:Choice>
    <mc:Fallback xmlns="">
      <p:transition spd="slow" advTm="18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EE2DBC2-955C-42ED-C959-0563A733850F}"/>
              </a:ext>
            </a:extLst>
          </p:cNvPr>
          <p:cNvPicPr>
            <a:picLocks noChangeAspect="1"/>
          </p:cNvPicPr>
          <p:nvPr/>
        </p:nvPicPr>
        <p:blipFill rotWithShape="1">
          <a:blip r:embed="rId2"/>
          <a:srcRect l="184" r="4244"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CC8930E7-497B-0BF9-ACD6-7C796ACEB0BF}"/>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ཡོ་ནཱ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7“Come!” said the sailors to one another. “Let us cast lots to find out who is responsible for this calamity that is upon us.”</a:t>
            </a:r>
          </a:p>
          <a:p>
            <a:r>
              <a:rPr lang="en-US" sz="4400" dirty="0">
                <a:solidFill>
                  <a:srgbClr val="121212"/>
                </a:solidFill>
                <a:latin typeface="ArialMT"/>
              </a:rPr>
              <a:t>So they cast lots, and the lot fell on Jonah.</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7གྲུ་པ་རེ་རེ་བཞིན་གཅིག་གིས་གཅིག་ལ་ཤོག་དང་། དོན་ངན་འདི་སུའི་རྐྱེན་གྱིས་བྱུང་བར་རྒྱན་འཕངས་ཏེ་བརྟག་པར་བྱ་ཟེར་ནས། དེ་ལྟར་བསྒྲུབས་པ་ན་ཡོ་ནཱ་ལ་བབས་པ་རེད། </a:t>
            </a:r>
            <a:endParaRPr lang="en-ZA" dirty="0"/>
          </a:p>
        </p:txBody>
      </p:sp>
      <p:pic>
        <p:nvPicPr>
          <p:cNvPr id="7" name="Audio 6">
            <a:hlinkClick r:id="" action="ppaction://media"/>
            <a:extLst>
              <a:ext uri="{FF2B5EF4-FFF2-40B4-BE49-F238E27FC236}">
                <a16:creationId xmlns:a16="http://schemas.microsoft.com/office/drawing/2014/main" id="{D1FFA40F-46A3-8BD2-EED3-C251F898F43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15803"/>
    </mc:Choice>
    <mc:Fallback xmlns="">
      <p:transition spd="slow" advTm="15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87DF66E-CEDA-4F79-8406-50AC7004AB19}"/>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F04E764B-359F-8A65-3AED-9F5AD105C8AE}"/>
              </a:ext>
            </a:extLst>
          </p:cNvPr>
          <p:cNvSpPr txBox="1"/>
          <p:nvPr/>
        </p:nvSpPr>
        <p:spPr>
          <a:xfrm>
            <a:off x="467234" y="0"/>
            <a:ext cx="6376911" cy="4170218"/>
          </a:xfrm>
          <a:prstGeom prst="rect">
            <a:avLst/>
          </a:prstGeom>
          <a:noFill/>
        </p:spPr>
        <p:txBody>
          <a:bodyPr wrap="square" rtlCol="0">
            <a:noAutofit/>
          </a:bodyPr>
          <a:lstStyle/>
          <a:p>
            <a:pPr algn="ctr"/>
            <a:r>
              <a:rPr lang="bo-CN" sz="8000" b="1" cap="all" dirty="0">
                <a:solidFill>
                  <a:schemeClr val="bg1"/>
                </a:solidFill>
                <a:latin typeface="ArialMT"/>
              </a:rPr>
              <a:t>ཡོ་ནཱ 1</a:t>
            </a:r>
          </a:p>
          <a:p>
            <a:r>
              <a:rPr lang="bo-CN" sz="8000" b="1" dirty="0">
                <a:solidFill>
                  <a:schemeClr val="bg1"/>
                </a:solidFill>
                <a:latin typeface="ArialMT"/>
              </a:rPr>
              <a:t>ཡོ་ནཱས་གཙོ་བོ་དཀོན་མཆོག་གི་བཀའ་ལ་མ་ཉན་པ།</a:t>
            </a:r>
          </a:p>
          <a:p>
            <a:endParaRPr lang="en-ZA" dirty="0"/>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F76CC2A-95F9-09C2-937E-4C37DE37B846}"/>
              </a:ext>
            </a:extLst>
          </p:cNvPr>
          <p:cNvPicPr>
            <a:picLocks noChangeAspect="1"/>
          </p:cNvPicPr>
          <p:nvPr/>
        </p:nvPicPr>
        <p:blipFill rotWithShape="1">
          <a:blip r:embed="rId2"/>
          <a:srcRect l="1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38ABB8EC-4CA2-0AE1-7656-69ABD49CC932}"/>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ཡོ་ནཱ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8“Tell us now,” they demanded, “who is to blame for this calamity that is upon us? What is your occupation, and where have you come from? What is your country, and who are your people?”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8དེ་ནས་དེ་དག་གིས་ཡོ་ནཱ་ལ། དོན་ངན་འདི་རང་ཅག་ལ་བྱུང་བ་ནི་སུའི་རྐྱེན་ཡིན་པ་སྨྲ་བར་མཛོད། ཁྱོད་ཀྱི་བྱ་བ་ཅི་ཡིན། ས་ཆ་གང་ནས་ཡོང་། ཕ་ཡུལ་གང་གི་ཡིན། མི་རིགས་གང་ཡིན་ཞེས་དྲིས་པ་ན། </a:t>
            </a:r>
            <a:endParaRPr lang="en-ZA" dirty="0"/>
          </a:p>
        </p:txBody>
      </p:sp>
      <p:pic>
        <p:nvPicPr>
          <p:cNvPr id="7" name="Audio 6">
            <a:hlinkClick r:id="" action="ppaction://media"/>
            <a:extLst>
              <a:ext uri="{FF2B5EF4-FFF2-40B4-BE49-F238E27FC236}">
                <a16:creationId xmlns:a16="http://schemas.microsoft.com/office/drawing/2014/main" id="{F7BB8196-B269-BB5B-0A3D-00E03F7C3F8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14173"/>
    </mc:Choice>
    <mc:Fallback xmlns="">
      <p:transition spd="slow" advTm="141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1EED09D-2580-BDCB-E621-D44B6401B1C7}"/>
              </a:ext>
            </a:extLst>
          </p:cNvPr>
          <p:cNvPicPr>
            <a:picLocks noChangeAspect="1"/>
          </p:cNvPicPr>
          <p:nvPr/>
        </p:nvPicPr>
        <p:blipFill rotWithShape="1">
          <a:blip r:embed="rId2"/>
          <a:srcRect t="892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AAC19932-C000-4F73-43DA-DB79FEF9EB04}"/>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ཡོ་ནཱ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9“I am a Hebrew,” replied Jonah. “I worship the Lord, the God of the heavens, who made the sea and the dry land.”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9ཁོས་དེ་དག་ལ། ང་རང་ཨིབ་རི་པ་ཡིན་ཏེ། རྒྱ་མཚོ་དང་སྐམ་ས་མཛད་མཁན་གྱི་ནམ་མཁའི་དཀོན་མཆོག་ཡ་ཝཱེ་ལ་ང་རང་གུས་ཤིང་འཇིགས་པ་ཡིན་ཞེས་སྨྲས་སོ།།</a:t>
            </a:r>
            <a:endParaRPr lang="en-ZA" dirty="0"/>
          </a:p>
        </p:txBody>
      </p:sp>
      <p:pic>
        <p:nvPicPr>
          <p:cNvPr id="7" name="Audio 6">
            <a:hlinkClick r:id="" action="ppaction://media"/>
            <a:extLst>
              <a:ext uri="{FF2B5EF4-FFF2-40B4-BE49-F238E27FC236}">
                <a16:creationId xmlns:a16="http://schemas.microsoft.com/office/drawing/2014/main" id="{3BA2A1D7-C86F-5B28-A324-7E0013A8FA0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12580"/>
    </mc:Choice>
    <mc:Fallback xmlns="">
      <p:transition spd="slow" advTm="12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EC6A836-0F03-B2F9-E115-92BFC5207A38}"/>
              </a:ext>
            </a:extLst>
          </p:cNvPr>
          <p:cNvPicPr>
            <a:picLocks noChangeAspect="1"/>
          </p:cNvPicPr>
          <p:nvPr/>
        </p:nvPicPr>
        <p:blipFill rotWithShape="1">
          <a:blip r:embed="rId2"/>
          <a:srcRect b="303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FBD64499-543C-495B-F3F0-1FE666A65582}"/>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ཡོ་ནཱ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10Then the men were even more afraid and said to him, “What have you done?” The men knew that he was fleeing from the presence of the Lord, because he had told them.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10དེ་ནས་གྲུ་པ་རྣམས་རབ་ཏུ་འཇིགས་ནས་ཡོ་ནཱ་ལ། ཁྱོད་ཀྱིས་བྱས་པའི་དོན་འདི་ཅི་ཞིག་ཡིན་ནམ་ཞེས་སྨྲས་སོ།། ཅིའི་ཕྱིར་ཞེ་ན། ཁོས་དེ་རྣམས་ལ་སྨྲས་པའི་རྐྱེན་གྱིས་དེ་དག་གིས་ཁོ་རང་དཀོན་མཆོག་ཡ་ཝཱེའི་དྲུང་ནས་བྲོས་ཡོང་བ་ཤེས་པས་སོ།།</a:t>
            </a:r>
            <a:endParaRPr lang="en-ZA" sz="1600" dirty="0"/>
          </a:p>
        </p:txBody>
      </p:sp>
      <p:pic>
        <p:nvPicPr>
          <p:cNvPr id="7" name="Audio 6">
            <a:hlinkClick r:id="" action="ppaction://media"/>
            <a:extLst>
              <a:ext uri="{FF2B5EF4-FFF2-40B4-BE49-F238E27FC236}">
                <a16:creationId xmlns:a16="http://schemas.microsoft.com/office/drawing/2014/main" id="{D89C5697-0320-2854-7249-34AF840A0E1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83514268"/>
      </p:ext>
    </p:extLst>
  </p:cSld>
  <p:clrMapOvr>
    <a:masterClrMapping/>
  </p:clrMapOvr>
  <mc:AlternateContent xmlns:mc="http://schemas.openxmlformats.org/markup-compatibility/2006" xmlns:p14="http://schemas.microsoft.com/office/powerpoint/2010/main">
    <mc:Choice Requires="p14">
      <p:transition spd="slow" p14:dur="2000" advTm="13332"/>
    </mc:Choice>
    <mc:Fallback xmlns="">
      <p:transition spd="slow" advTm="13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D273CE-D089-76D6-6830-728B24313C13}"/>
              </a:ext>
            </a:extLst>
          </p:cNvPr>
          <p:cNvPicPr>
            <a:picLocks noChangeAspect="1"/>
          </p:cNvPicPr>
          <p:nvPr/>
        </p:nvPicPr>
        <p:blipFill>
          <a:blip r:embed="rId2"/>
          <a:stretch>
            <a:fillRect/>
          </a:stretch>
        </p:blipFill>
        <p:spPr>
          <a:xfrm>
            <a:off x="-1455763" y="0"/>
            <a:ext cx="13647763" cy="6858000"/>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7120621" y="-376518"/>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ABF2D6C6-579C-5683-5054-3B44CA130C67}"/>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ཡོ་ནཱ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14328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5400" dirty="0">
                <a:solidFill>
                  <a:srgbClr val="121212"/>
                </a:solidFill>
                <a:latin typeface="ArialMT"/>
              </a:rPr>
              <a:t>11Now the sea was growing worse and worse, so they said to Jonah, “What must we do to you to calm this sea for us?”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11སྐབས་དེར་མཚོ་རླབས་ཆེ་རུ་འགྲོ་བཞིན་ཡོད་པ་དང་། དེ་རྣམས་ན་རེ། མཚོ་རླབས་ཞི་བའི་ཕྱིར་ཁྱོད་ལ་ཅི་ཞིག་བྱེད་དགོས་སམ་ཞེས་དྲིས་པ་ན། </a:t>
            </a:r>
            <a:endParaRPr lang="en-ZA" dirty="0"/>
          </a:p>
        </p:txBody>
      </p:sp>
      <p:pic>
        <p:nvPicPr>
          <p:cNvPr id="12" name="Audio 11">
            <a:hlinkClick r:id="" action="ppaction://media"/>
            <a:extLst>
              <a:ext uri="{FF2B5EF4-FFF2-40B4-BE49-F238E27FC236}">
                <a16:creationId xmlns:a16="http://schemas.microsoft.com/office/drawing/2014/main" id="{0FA0FBC6-72BB-79F8-17AC-9635E554469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68250199"/>
      </p:ext>
    </p:extLst>
  </p:cSld>
  <p:clrMapOvr>
    <a:masterClrMapping/>
  </p:clrMapOvr>
  <mc:AlternateContent xmlns:mc="http://schemas.openxmlformats.org/markup-compatibility/2006" xmlns:p14="http://schemas.microsoft.com/office/powerpoint/2010/main">
    <mc:Choice Requires="p14">
      <p:transition spd="slow" p14:dur="2000" advTm="11954"/>
    </mc:Choice>
    <mc:Fallback xmlns="">
      <p:transition spd="slow" advTm="11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5E14184-1AC1-4AF8-4F33-66393B5A5312}"/>
              </a:ext>
            </a:extLst>
          </p:cNvPr>
          <p:cNvPicPr>
            <a:picLocks noChangeAspect="1"/>
          </p:cNvPicPr>
          <p:nvPr/>
        </p:nvPicPr>
        <p:blipFill rotWithShape="1">
          <a:blip r:embed="rId2"/>
          <a:srcRect l="715" r="7267"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9A2B9754-321B-12F0-3F13-03C2AB79434D}"/>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ཡོ་ནཱ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412019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12“Pick me up,” he answered, “and cast me into the sea, so it may quiet down for you. For I know that I am to blame for this violent storm that has come upon you.”</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12ཁོས་དེ་རྣམས་ལ། ཁྱོད་རྣམས་ཀྱིས་ང་རང་ཁྱེར་ནས་མཚོའི་ནང་དུ་གཡུགས་ཤིག་དང་། མཚོ་ཞི་བར་འགྱུར་ལ་བདག་གི་རྐྱེན་གྱིས་དྲག་རླུང་འདི་ཁྱོད་ཅག་ལ་བབས་པའང་ངས་ཤེས་སོ་ཞེས་སྨྲས་ནའང་། </a:t>
            </a:r>
            <a:endParaRPr lang="en-ZA" dirty="0"/>
          </a:p>
        </p:txBody>
      </p:sp>
      <p:pic>
        <p:nvPicPr>
          <p:cNvPr id="5" name="Audio 4">
            <a:hlinkClick r:id="" action="ppaction://media"/>
            <a:extLst>
              <a:ext uri="{FF2B5EF4-FFF2-40B4-BE49-F238E27FC236}">
                <a16:creationId xmlns:a16="http://schemas.microsoft.com/office/drawing/2014/main" id="{62B43DAE-48ED-9409-9068-0ADCD805BBD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82327576"/>
      </p:ext>
    </p:extLst>
  </p:cSld>
  <p:clrMapOvr>
    <a:masterClrMapping/>
  </p:clrMapOvr>
  <mc:AlternateContent xmlns:mc="http://schemas.openxmlformats.org/markup-compatibility/2006" xmlns:p14="http://schemas.microsoft.com/office/powerpoint/2010/main">
    <mc:Choice Requires="p14">
      <p:transition spd="slow" p14:dur="2000" advTm="13976"/>
    </mc:Choice>
    <mc:Fallback xmlns="">
      <p:transition spd="slow" advTm="13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5400" i="0" dirty="0">
                <a:solidFill>
                  <a:srgbClr val="121212"/>
                </a:solidFill>
                <a:effectLst/>
                <a:latin typeface="Times New Roman" panose="02020603050405020304" pitchFamily="18" charset="0"/>
                <a:cs typeface="Times New Roman" panose="02020603050405020304" pitchFamily="18" charset="0"/>
              </a:rPr>
              <a:t>Jonah Runs Away From the </a:t>
            </a:r>
            <a:r>
              <a:rPr lang="en-US" sz="5400" i="0" cap="small" dirty="0">
                <a:solidFill>
                  <a:srgbClr val="121212"/>
                </a:solidFill>
                <a:effectLst/>
                <a:latin typeface="Times New Roman" panose="02020603050405020304" pitchFamily="18" charset="0"/>
                <a:cs typeface="Times New Roman" panose="02020603050405020304" pitchFamily="18" charset="0"/>
              </a:rPr>
              <a:t>Lord</a:t>
            </a:r>
            <a:r>
              <a:rPr lang="en-US" sz="5400" i="0" u="none" strike="noStrike" baseline="0" dirty="0">
                <a:latin typeface="Times New Roman" panose="02020603050405020304" pitchFamily="18" charset="0"/>
                <a:cs typeface="Times New Roman" panose="02020603050405020304" pitchFamily="18" charset="0"/>
              </a:rPr>
              <a:t>- Jonah </a:t>
            </a:r>
            <a:r>
              <a:rPr lang="en-US" sz="5400" i="0" u="none" strike="noStrike" baseline="0" dirty="0">
                <a:latin typeface="TimesNewRomanPSMT"/>
              </a:rPr>
              <a:t>1:1-16 (Right Top)</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ཡོ་ནཱ 1</a:t>
            </a:r>
          </a:p>
          <a:p>
            <a:r>
              <a:rPr lang="bo-CN" sz="8000" b="1" dirty="0">
                <a:solidFill>
                  <a:srgbClr val="121212"/>
                </a:solidFill>
                <a:latin typeface="ArialMT"/>
              </a:rPr>
              <a:t>ཡོ་ནཱས་གཙོ་བོ་དཀོན་མཆོག་གི་བཀའ་ལ་མ་ཉན་པ།</a:t>
            </a:r>
          </a:p>
          <a:p>
            <a:endParaRPr lang="en-ZA" dirty="0"/>
          </a:p>
        </p:txBody>
      </p:sp>
      <p:pic>
        <p:nvPicPr>
          <p:cNvPr id="7" name="Audio 6">
            <a:hlinkClick r:id="" action="ppaction://media"/>
            <a:extLst>
              <a:ext uri="{FF2B5EF4-FFF2-40B4-BE49-F238E27FC236}">
                <a16:creationId xmlns:a16="http://schemas.microsoft.com/office/drawing/2014/main" id="{412EC43F-3B4B-459A-18B9-C5F6A89196B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4400"/>
    </mc:Choice>
    <mc:Fallback xmlns="">
      <p:transition spd="slow" advTm="4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92F36F7-81CA-3D0F-34CA-8DDBE87055D7}"/>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7EA9B2A7-5E90-A4DB-9573-456AF0E51671}"/>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ཡོ་ནཱ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810745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13Nevertheless, the men rowed hard  to get back to dry land, but they could not, for the sea was raging against them more and more.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13མདུན་ཕྱོགས་སུ་མཚོ་རླབས་ཤིན་ཏུ་དྲག་པོ་འཕྱུར་བཞིན་ཡོད་པས། ཁོ་རྣམས་ཀྱིས་གྲུ་སྐྱ་ཇི་ལྟར་དཀྲུགས་ཀྱང་སྐམ་སར་སླེབས་མ་ནུས།</a:t>
            </a:r>
            <a:endParaRPr lang="en-ZA" dirty="0"/>
          </a:p>
        </p:txBody>
      </p:sp>
      <p:pic>
        <p:nvPicPr>
          <p:cNvPr id="7" name="Audio 6">
            <a:hlinkClick r:id="" action="ppaction://media"/>
            <a:extLst>
              <a:ext uri="{FF2B5EF4-FFF2-40B4-BE49-F238E27FC236}">
                <a16:creationId xmlns:a16="http://schemas.microsoft.com/office/drawing/2014/main" id="{1E5F421E-5DC8-A4DA-6EB1-ADDDA8A2600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94174290"/>
      </p:ext>
    </p:extLst>
  </p:cSld>
  <p:clrMapOvr>
    <a:masterClrMapping/>
  </p:clrMapOvr>
  <mc:AlternateContent xmlns:mc="http://schemas.openxmlformats.org/markup-compatibility/2006" xmlns:p14="http://schemas.microsoft.com/office/powerpoint/2010/main">
    <mc:Choice Requires="p14">
      <p:transition spd="slow" p14:dur="2000" advTm="17016"/>
    </mc:Choice>
    <mc:Fallback xmlns="">
      <p:transition spd="slow" advTm="17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CDBD4A9-DA69-4348-BFD3-CBB02DEBBDE5}"/>
              </a:ext>
            </a:extLst>
          </p:cNvPr>
          <p:cNvPicPr>
            <a:picLocks noChangeAspect="1"/>
          </p:cNvPicPr>
          <p:nvPr/>
        </p:nvPicPr>
        <p:blipFill rotWithShape="1">
          <a:blip r:embed="rId2"/>
          <a:srcRect l="9448" r="1648"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8F9DD5A7-9052-E5E5-2D7F-4F5D4EFDCE3B}"/>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ཡོ་ནཱ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714680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14So they cried out to the Lord: “Please, O Lord, do not let us perish on account of this man’s life! Do not charge us with innocent blood! For You, O Lord, have done as You pleased.”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14དེ་དག་གིས་དཀོན་མཆོག་ཡ་ཝཱེ་ལ་འདི་ལྟར་ཞུས་ཏེ། ཀྱེ་དཀོན་མཆོག་ཡ་ཝཱེ་ལགས། ངེད་ཅག་ནི་མི་འདིའི་སྲོག་གི་རྐྱེན་གྱིས་སྲོག་དང་འབྲལ་བར་མ་གྱུར་ཅིག ཉེས་མེད་ཀྱི་ཁྲག་བཞུར་བའི་སྡིག་པ་ངེད་ཅག་གི་མགོ་ལ་དབབ་ཏུ་མི་འཇུག་རོགས། དཀོན་མཆོག་ཡ་ཝཱེ་ལགས། ཁྱེད་ཉིད་ཇི་ལྟར་མཉེས་ན་དེ་ལྟར་མཛད་པ་ལགས་སོ་ཞེས་པའོ།། </a:t>
            </a:r>
            <a:endParaRPr lang="en-ZA" sz="1600" dirty="0"/>
          </a:p>
        </p:txBody>
      </p:sp>
      <p:pic>
        <p:nvPicPr>
          <p:cNvPr id="12" name="Audio 11">
            <a:hlinkClick r:id="" action="ppaction://media"/>
            <a:extLst>
              <a:ext uri="{FF2B5EF4-FFF2-40B4-BE49-F238E27FC236}">
                <a16:creationId xmlns:a16="http://schemas.microsoft.com/office/drawing/2014/main" id="{D2EA8A4C-1BE4-4CEB-2C98-B574582E7CD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11152741"/>
      </p:ext>
    </p:extLst>
  </p:cSld>
  <p:clrMapOvr>
    <a:masterClrMapping/>
  </p:clrMapOvr>
  <mc:AlternateContent xmlns:mc="http://schemas.openxmlformats.org/markup-compatibility/2006" xmlns:p14="http://schemas.microsoft.com/office/powerpoint/2010/main">
    <mc:Choice Requires="p14">
      <p:transition spd="slow" p14:dur="2000" advTm="20482"/>
    </mc:Choice>
    <mc:Fallback xmlns="">
      <p:transition spd="slow" advTm="20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2E904E9-2816-451B-FB18-B1805927F5B5}"/>
              </a:ext>
            </a:extLst>
          </p:cNvPr>
          <p:cNvPicPr>
            <a:picLocks noChangeAspect="1"/>
          </p:cNvPicPr>
          <p:nvPr/>
        </p:nvPicPr>
        <p:blipFill rotWithShape="1">
          <a:blip r:embed="rId2"/>
          <a:srcRect l="187" r="685"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1518034C-E79A-1B0B-CDC4-CFEE43B3340F}"/>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ཡོ་ནཱ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93645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15At this, they picked up Jonah and cast him into the sea, and the raging sea grew calm.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15དེ་ནས་ཁོ་རྣམས་ཀྱིས་ཡོ་ནཱ་བཟུང་ནས་མཚོའི་ནང་དུ་འཕངས་པ་དང་། རྒྱ་མཚོའི་རྦ་རླབས་ཀྱང་འཕྱུར་མཚམས་བཞག་གོ། </a:t>
            </a:r>
            <a:endParaRPr lang="en-ZA" dirty="0"/>
          </a:p>
        </p:txBody>
      </p:sp>
      <p:pic>
        <p:nvPicPr>
          <p:cNvPr id="5" name="Audio 4">
            <a:hlinkClick r:id="" action="ppaction://media"/>
            <a:extLst>
              <a:ext uri="{FF2B5EF4-FFF2-40B4-BE49-F238E27FC236}">
                <a16:creationId xmlns:a16="http://schemas.microsoft.com/office/drawing/2014/main" id="{1B55F608-CA6C-FFAF-B559-DFC2452321E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11947657"/>
      </p:ext>
    </p:extLst>
  </p:cSld>
  <p:clrMapOvr>
    <a:masterClrMapping/>
  </p:clrMapOvr>
  <mc:AlternateContent xmlns:mc="http://schemas.openxmlformats.org/markup-compatibility/2006" xmlns:p14="http://schemas.microsoft.com/office/powerpoint/2010/main">
    <mc:Choice Requires="p14">
      <p:transition spd="slow" p14:dur="2000" advTm="8564"/>
    </mc:Choice>
    <mc:Fallback xmlns="">
      <p:transition spd="slow" advTm="8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28C8B73-0276-6781-1421-F237B6B8F1FA}"/>
              </a:ext>
            </a:extLst>
          </p:cNvPr>
          <p:cNvPicPr>
            <a:picLocks noChangeAspect="1"/>
          </p:cNvPicPr>
          <p:nvPr/>
        </p:nvPicPr>
        <p:blipFill>
          <a:blip r:embed="rId2"/>
          <a:stretch>
            <a:fillRect/>
          </a:stretch>
        </p:blipFill>
        <p:spPr>
          <a:xfrm>
            <a:off x="-950125" y="-797859"/>
            <a:ext cx="13850511" cy="8453718"/>
          </a:xfrm>
          <a:prstGeom prst="rect">
            <a:avLst/>
          </a:prstGeom>
        </p:spPr>
      </p:pic>
      <p:sp>
        <p:nvSpPr>
          <p:cNvPr id="5" name="TextBox 4">
            <a:extLst>
              <a:ext uri="{FF2B5EF4-FFF2-40B4-BE49-F238E27FC236}">
                <a16:creationId xmlns:a16="http://schemas.microsoft.com/office/drawing/2014/main" id="{702A96BE-482A-3D96-0EE1-DC2F77C00798}"/>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ཡོ་ནཱ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30903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16Then the men feared the Lord greatly, and they offered a sacrifice to the Lord and made vows to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16ཁོ་རྣམས་དཀོན་མཆོག་ཡ་ཝཱེ་ལ་ཤིན་ཏུ་འཇིགས་ནས། ཁོང་ལ་མཆོད་པ་ཕུལ་ཞིང་དམ་བཅས་སོ།།</a:t>
            </a:r>
            <a:endParaRPr lang="en-ZA" dirty="0"/>
          </a:p>
        </p:txBody>
      </p:sp>
      <p:pic>
        <p:nvPicPr>
          <p:cNvPr id="11" name="Audio 10">
            <a:hlinkClick r:id="" action="ppaction://media"/>
            <a:extLst>
              <a:ext uri="{FF2B5EF4-FFF2-40B4-BE49-F238E27FC236}">
                <a16:creationId xmlns:a16="http://schemas.microsoft.com/office/drawing/2014/main" id="{51ABE3E6-CB95-91E9-07F0-032F1E35024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54292935"/>
      </p:ext>
    </p:extLst>
  </p:cSld>
  <p:clrMapOvr>
    <a:masterClrMapping/>
  </p:clrMapOvr>
  <mc:AlternateContent xmlns:mc="http://schemas.openxmlformats.org/markup-compatibility/2006" xmlns:p14="http://schemas.microsoft.com/office/powerpoint/2010/main">
    <mc:Choice Requires="p14">
      <p:transition spd="slow" p14:dur="2000" advTm="8760"/>
    </mc:Choice>
    <mc:Fallback xmlns="">
      <p:transition spd="slow" advTm="8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C0DCD8D-11C0-13EC-C1EB-C1E625FCCBAD}"/>
              </a:ext>
            </a:extLst>
          </p:cNvPr>
          <p:cNvPicPr>
            <a:picLocks noChangeAspect="1"/>
          </p:cNvPicPr>
          <p:nvPr/>
        </p:nvPicPr>
        <p:blipFill rotWithShape="1">
          <a:blip r:embed="rId2"/>
          <a:srcRect l="1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78819A47-DD5F-8140-B3C2-C496B2E8CC3C}"/>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ཡོ་ནཱ 1</a:t>
            </a:r>
            <a:r>
              <a:rPr lang="en-IN" sz="32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172053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7DF66E-CEDA-4F79-8406-50AC7004AB19}"/>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593A1246-EA3C-DBE4-68AB-E59543AF6612}"/>
              </a:ext>
            </a:extLst>
          </p:cNvPr>
          <p:cNvSpPr txBox="1"/>
          <p:nvPr/>
        </p:nvSpPr>
        <p:spPr>
          <a:xfrm>
            <a:off x="467234" y="0"/>
            <a:ext cx="6376911" cy="4170218"/>
          </a:xfrm>
          <a:prstGeom prst="rect">
            <a:avLst/>
          </a:prstGeom>
          <a:noFill/>
        </p:spPr>
        <p:txBody>
          <a:bodyPr wrap="square" rtlCol="0">
            <a:noAutofit/>
          </a:bodyPr>
          <a:lstStyle/>
          <a:p>
            <a:pPr algn="ctr"/>
            <a:r>
              <a:rPr lang="bo-CN" sz="8000" b="1" cap="all" dirty="0">
                <a:solidFill>
                  <a:schemeClr val="bg1"/>
                </a:solidFill>
                <a:latin typeface="ArialMT"/>
              </a:rPr>
              <a:t>ཡོ་ནཱ 1</a:t>
            </a:r>
          </a:p>
          <a:p>
            <a:r>
              <a:rPr lang="bo-CN" sz="8000" b="1" dirty="0">
                <a:solidFill>
                  <a:schemeClr val="bg1"/>
                </a:solidFill>
                <a:latin typeface="ArialMT"/>
              </a:rPr>
              <a:t>ཡོ་ནཱས་གཙོ་བོ་དཀོན་མཆོག་གི་བཀའ་ལ་མ་ཉན་པ།</a:t>
            </a:r>
          </a:p>
          <a:p>
            <a:endParaRPr lang="en-ZA" dirty="0"/>
          </a:p>
        </p:txBody>
      </p:sp>
      <p:sp>
        <p:nvSpPr>
          <p:cNvPr id="2" name="TextBox 2">
            <a:extLst>
              <a:ext uri="{FF2B5EF4-FFF2-40B4-BE49-F238E27FC236}">
                <a16:creationId xmlns:a16="http://schemas.microsoft.com/office/drawing/2014/main" id="{84EC8F2B-6864-F049-9CDA-52FF90F944B6}"/>
              </a:ext>
            </a:extLst>
          </p:cNvPr>
          <p:cNvSpPr txBox="1"/>
          <p:nvPr/>
        </p:nvSpPr>
        <p:spPr>
          <a:xfrm>
            <a:off x="269968" y="6075478"/>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2637948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1Now the word of the Lord came to Jonah son of </a:t>
            </a:r>
            <a:r>
              <a:rPr lang="en-US" sz="4400" dirty="0" err="1">
                <a:solidFill>
                  <a:srgbClr val="121212"/>
                </a:solidFill>
                <a:latin typeface="ArialMT"/>
              </a:rPr>
              <a:t>Amittai</a:t>
            </a:r>
            <a:r>
              <a:rPr lang="en-US" sz="4400" dirty="0">
                <a:solidFill>
                  <a:srgbClr val="121212"/>
                </a:solidFill>
                <a:latin typeface="ArialMT"/>
              </a:rPr>
              <a:t>, saying, 2“Get up! Go to the great city of Nineveh and preach against it, because its wickedness has come up before Me.”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1དེ་ཡང་དཀོན་མཆོག་ཡ་ཝཱེའི་བཀའ་ནི་ཨ་མི་ཐཱ་ཨི་བྱ་བའི་བུ་ཡོ་ནཱ་ལ་བྱུང་སྟེ་འདི་སྐད་དུ། 2ཁྱོད་རང་ཡར་ལངས་ནས་གྲོང་ཁྱེར་ཆེན་པོ་ནིན་ཝེ་ལ་ཐ་ཚིག་བསྒྲག་པར་སོང་ཞིག ཅིའི་ཕྱིར་ཞེ་ན། ཁོ་ཚོའི་བྱ་བ་ངན་པ་ནི་ཡར་བདག་གི་མདུན་དུ་སླེབས་པས་སོ་ཞེས་གསུངས་སོ༎ </a:t>
            </a:r>
            <a:endParaRPr lang="en-ZA" dirty="0"/>
          </a:p>
        </p:txBody>
      </p:sp>
      <p:pic>
        <p:nvPicPr>
          <p:cNvPr id="11" name="Audio 10">
            <a:hlinkClick r:id="" action="ppaction://media"/>
            <a:extLst>
              <a:ext uri="{FF2B5EF4-FFF2-40B4-BE49-F238E27FC236}">
                <a16:creationId xmlns:a16="http://schemas.microsoft.com/office/drawing/2014/main" id="{FD70BCBD-96AD-BDFF-1206-A45F537A1A6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7964"/>
    </mc:Choice>
    <mc:Fallback xmlns="">
      <p:transition spd="slow" advTm="179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7E7D1DF-DBF3-99E1-0500-413A78F6B474}"/>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BBFB94D7-6A66-7FC3-C1D5-D3131304896B}"/>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ཡོ་ནཱ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5400" dirty="0">
                <a:solidFill>
                  <a:srgbClr val="121212"/>
                </a:solidFill>
                <a:latin typeface="ArialMT"/>
              </a:rPr>
              <a:t>3Jonah, however, got up to flee to Tarshish, away from the presence of the Lord. He went down to Joppa…</a:t>
            </a:r>
            <a:endParaRPr lang="en-ZA" sz="2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3འོན་ཀྱང་ཡོ་ནཱ་ནི་དཀོན་མཆོག་ཡ་ཝཱེའི་དྲུང་ནས་ཐཱར་ཞིས་གྲོང་ཁྱེར་ལ་འབྲོ་བའི་ཆེད་དུ། མར་ཡོ་ཕཱ་གྲོང་ཁྱེར་དུ་ཕྱིན་པ་དང་། </a:t>
            </a:r>
            <a:r>
              <a:rPr lang="en-IN" sz="7200" dirty="0">
                <a:solidFill>
                  <a:srgbClr val="121212"/>
                </a:solidFill>
                <a:latin typeface="ArialMT"/>
              </a:rPr>
              <a:t>…</a:t>
            </a:r>
            <a:endParaRPr lang="en-ZA" sz="3200" dirty="0"/>
          </a:p>
        </p:txBody>
      </p:sp>
      <p:pic>
        <p:nvPicPr>
          <p:cNvPr id="7" name="Audio 6">
            <a:hlinkClick r:id="" action="ppaction://media"/>
            <a:extLst>
              <a:ext uri="{FF2B5EF4-FFF2-40B4-BE49-F238E27FC236}">
                <a16:creationId xmlns:a16="http://schemas.microsoft.com/office/drawing/2014/main" id="{A281BE57-5096-0618-5125-E9D7DE48F42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7857"/>
    </mc:Choice>
    <mc:Fallback xmlns="">
      <p:transition spd="slow" advTm="78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4AB4E71-E9D5-5C52-F489-CC36FFD36708}"/>
              </a:ext>
            </a:extLst>
          </p:cNvPr>
          <p:cNvPicPr>
            <a:picLocks noChangeAspect="1"/>
          </p:cNvPicPr>
          <p:nvPr/>
        </p:nvPicPr>
        <p:blipFill rotWithShape="1">
          <a:blip r:embed="rId2"/>
          <a:srcRect t="176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CAB3A6A7-548B-66A7-8894-A8E15674A8B9}"/>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ཡོ་ནཱ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676988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120869" y="0"/>
            <a:ext cx="5975131" cy="6858000"/>
          </a:xfrm>
          <a:prstGeom prst="rect">
            <a:avLst/>
          </a:prstGeom>
          <a:noFill/>
        </p:spPr>
        <p:txBody>
          <a:bodyPr wrap="square" rtlCol="0">
            <a:noAutofit/>
          </a:bodyPr>
          <a:lstStyle/>
          <a:p>
            <a:r>
              <a:rPr lang="en-US" sz="4800" dirty="0">
                <a:solidFill>
                  <a:srgbClr val="121212"/>
                </a:solidFill>
                <a:latin typeface="ArialMT"/>
              </a:rPr>
              <a:t>and found a ship bound for Tarshish. So he paid the fare and went aboard to sail for Tarshish, away from the presence of the Lord.</a:t>
            </a:r>
            <a:endParaRPr lang="en-ZA"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ཐཱར་ཞིས་སུ་འགྲོ་བའི་གྲུ་གཟིངས་ཤིག་རྙེད་ནས་གླ་སྤྲད་ཅིང་། དེའི་ནང་མར་བསྡད་པ་དང་གྲུར་ཞུགས་པ་རྣམས་དང་ལྷན་དུ་དཀོན་མཆོག་ཡ་ཝཱེའི་དྲུང་ནས་ཐཱར་ཞིས་ལ་སོང་ངོ་།།</a:t>
            </a:r>
            <a:endParaRPr lang="en-ZA" sz="5400" dirty="0"/>
          </a:p>
        </p:txBody>
      </p:sp>
      <p:pic>
        <p:nvPicPr>
          <p:cNvPr id="15" name="Audio 14">
            <a:hlinkClick r:id="" action="ppaction://media"/>
            <a:extLst>
              <a:ext uri="{FF2B5EF4-FFF2-40B4-BE49-F238E27FC236}">
                <a16:creationId xmlns:a16="http://schemas.microsoft.com/office/drawing/2014/main" id="{AE7E1111-C1F0-A71F-B023-5AFC43F19EF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16788"/>
    </mc:Choice>
    <mc:Fallback xmlns="">
      <p:transition spd="slow" advTm="16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498</TotalTime>
  <Words>1640</Words>
  <Application>Microsoft Office PowerPoint</Application>
  <PresentationFormat>Widescreen</PresentationFormat>
  <Paragraphs>78</Paragraphs>
  <Slides>38</Slides>
  <Notes>1</Notes>
  <HiddenSlides>0</HiddenSlides>
  <MMClips>19</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38</vt:i4>
      </vt:variant>
    </vt:vector>
  </HeadingPairs>
  <TitlesOfParts>
    <vt:vector size="50"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23-1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2024-07-16T06:40:25Z</dcterms:modified>
</cp:coreProperties>
</file>