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468" r:id="rId2"/>
    <p:sldId id="438" r:id="rId3"/>
    <p:sldId id="439" r:id="rId4"/>
    <p:sldId id="471" r:id="rId5"/>
    <p:sldId id="441" r:id="rId6"/>
    <p:sldId id="442" r:id="rId7"/>
    <p:sldId id="443" r:id="rId8"/>
    <p:sldId id="470" r:id="rId9"/>
    <p:sldId id="469" r:id="rId10"/>
    <p:sldId id="444" r:id="rId11"/>
    <p:sldId id="445" r:id="rId12"/>
    <p:sldId id="446" r:id="rId13"/>
    <p:sldId id="447" r:id="rId14"/>
    <p:sldId id="448" r:id="rId15"/>
    <p:sldId id="449" r:id="rId16"/>
    <p:sldId id="450" r:id="rId17"/>
    <p:sldId id="451" r:id="rId18"/>
    <p:sldId id="452" r:id="rId19"/>
    <p:sldId id="453" r:id="rId20"/>
    <p:sldId id="454" r:id="rId21"/>
    <p:sldId id="455" r:id="rId22"/>
    <p:sldId id="456" r:id="rId23"/>
    <p:sldId id="457" r:id="rId24"/>
    <p:sldId id="458" r:id="rId25"/>
    <p:sldId id="459" r:id="rId26"/>
    <p:sldId id="46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F43B7A-6EF3-44D7-9243-793BF23FE6A4}" v="2" dt="2024-07-16T05:01:39.1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94859" autoAdjust="0"/>
  </p:normalViewPr>
  <p:slideViewPr>
    <p:cSldViewPr snapToGrid="0">
      <p:cViewPr varScale="1">
        <p:scale>
          <a:sx n="84" d="100"/>
          <a:sy n="84" d="100"/>
        </p:scale>
        <p:origin x="422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C93DBED6-C391-4018-AB4F-0F901581688D}"/>
    <pc:docChg chg="custSel modSld">
      <pc:chgData name="Leonie Smith" userId="fed1330f33f5650e" providerId="LiveId" clId="{C93DBED6-C391-4018-AB4F-0F901581688D}" dt="2022-07-04T05:30:18.268" v="123" actId="20577"/>
      <pc:docMkLst>
        <pc:docMk/>
      </pc:docMkLst>
      <pc:sldChg chg="addSp modSp mod">
        <pc:chgData name="Leonie Smith" userId="fed1330f33f5650e" providerId="LiveId" clId="{C93DBED6-C391-4018-AB4F-0F901581688D}" dt="2022-07-04T05:27:17.544" v="90" actId="207"/>
        <pc:sldMkLst>
          <pc:docMk/>
          <pc:sldMk cId="3261377596" sldId="438"/>
        </pc:sldMkLst>
        <pc:spChg chg="add mod">
          <ac:chgData name="Leonie Smith" userId="fed1330f33f5650e" providerId="LiveId" clId="{C93DBED6-C391-4018-AB4F-0F901581688D}" dt="2022-07-04T05:27:17.544" v="90" actId="207"/>
          <ac:spMkLst>
            <pc:docMk/>
            <pc:sldMk cId="3261377596" sldId="438"/>
            <ac:spMk id="7" creationId="{BE04287E-89DC-692E-A2B1-F032DA83EE13}"/>
          </ac:spMkLst>
        </pc:spChg>
      </pc:sldChg>
      <pc:sldChg chg="addSp modSp">
        <pc:chgData name="Leonie Smith" userId="fed1330f33f5650e" providerId="LiveId" clId="{C93DBED6-C391-4018-AB4F-0F901581688D}" dt="2022-06-22T07:05:02.080" v="3"/>
        <pc:sldMkLst>
          <pc:docMk/>
          <pc:sldMk cId="3759221820" sldId="439"/>
        </pc:sldMkLst>
        <pc:picChg chg="add mod">
          <ac:chgData name="Leonie Smith" userId="fed1330f33f5650e" providerId="LiveId" clId="{C93DBED6-C391-4018-AB4F-0F901581688D}" dt="2022-06-22T07:05:02.080" v="3"/>
          <ac:picMkLst>
            <pc:docMk/>
            <pc:sldMk cId="3759221820" sldId="439"/>
            <ac:picMk id="2" creationId="{18F2F857-9E4D-5E89-8E71-797BC27C1807}"/>
          </ac:picMkLst>
        </pc:picChg>
      </pc:sldChg>
      <pc:sldChg chg="addSp delSp modSp mod modTransition modAnim">
        <pc:chgData name="Leonie Smith" userId="fed1330f33f5650e" providerId="LiveId" clId="{C93DBED6-C391-4018-AB4F-0F901581688D}" dt="2022-06-22T07:12:15.518" v="44"/>
        <pc:sldMkLst>
          <pc:docMk/>
          <pc:sldMk cId="3676245138" sldId="441"/>
        </pc:sldMkLst>
        <pc:spChg chg="mod">
          <ac:chgData name="Leonie Smith" userId="fed1330f33f5650e" providerId="LiveId" clId="{C93DBED6-C391-4018-AB4F-0F901581688D}" dt="2022-06-22T07:08:55.050" v="35" actId="20577"/>
          <ac:spMkLst>
            <pc:docMk/>
            <pc:sldMk cId="3676245138" sldId="441"/>
            <ac:spMk id="4" creationId="{9A13E2D8-2F59-44C1-B1D2-79C300C26DD4}"/>
          </ac:spMkLst>
        </pc:spChg>
        <pc:picChg chg="add del mod">
          <ac:chgData name="Leonie Smith" userId="fed1330f33f5650e" providerId="LiveId" clId="{C93DBED6-C391-4018-AB4F-0F901581688D}" dt="2022-06-22T07:10:30.004" v="37"/>
          <ac:picMkLst>
            <pc:docMk/>
            <pc:sldMk cId="3676245138" sldId="441"/>
            <ac:picMk id="2" creationId="{76184ED4-F2D7-0F60-B201-EA9DF237ADAF}"/>
          </ac:picMkLst>
        </pc:picChg>
        <pc:picChg chg="add del mod">
          <ac:chgData name="Leonie Smith" userId="fed1330f33f5650e" providerId="LiveId" clId="{C93DBED6-C391-4018-AB4F-0F901581688D}" dt="2022-06-22T07:11:16.383" v="39"/>
          <ac:picMkLst>
            <pc:docMk/>
            <pc:sldMk cId="3676245138" sldId="441"/>
            <ac:picMk id="3" creationId="{EA592E1D-90AF-A15D-F0EF-11E750BCD110}"/>
          </ac:picMkLst>
        </pc:picChg>
        <pc:picChg chg="add del mod">
          <ac:chgData name="Leonie Smith" userId="fed1330f33f5650e" providerId="LiveId" clId="{C93DBED6-C391-4018-AB4F-0F901581688D}" dt="2022-06-22T07:11:29.832" v="41"/>
          <ac:picMkLst>
            <pc:docMk/>
            <pc:sldMk cId="3676245138" sldId="441"/>
            <ac:picMk id="5" creationId="{F50C58B0-5732-64B4-0AF2-D5346D3FB36B}"/>
          </ac:picMkLst>
        </pc:picChg>
        <pc:picChg chg="add del mod">
          <ac:chgData name="Leonie Smith" userId="fed1330f33f5650e" providerId="LiveId" clId="{C93DBED6-C391-4018-AB4F-0F901581688D}" dt="2022-06-22T07:11:58.359" v="43"/>
          <ac:picMkLst>
            <pc:docMk/>
            <pc:sldMk cId="3676245138" sldId="441"/>
            <ac:picMk id="7" creationId="{AD5C1356-E7F1-D15E-76EB-C03562934E38}"/>
          </ac:picMkLst>
        </pc:picChg>
        <pc:picChg chg="add mod">
          <ac:chgData name="Leonie Smith" userId="fed1330f33f5650e" providerId="LiveId" clId="{C93DBED6-C391-4018-AB4F-0F901581688D}" dt="2022-06-22T07:12:15.518" v="44"/>
          <ac:picMkLst>
            <pc:docMk/>
            <pc:sldMk cId="3676245138" sldId="441"/>
            <ac:picMk id="8" creationId="{1ADA47A0-B429-DCF0-C955-532D10E536D1}"/>
          </ac:picMkLst>
        </pc:picChg>
      </pc:sldChg>
      <pc:sldChg chg="addSp modSp mod">
        <pc:chgData name="Leonie Smith" userId="fed1330f33f5650e" providerId="LiveId" clId="{C93DBED6-C391-4018-AB4F-0F901581688D}" dt="2022-07-04T05:28:11.827" v="94" actId="20577"/>
        <pc:sldMkLst>
          <pc:docMk/>
          <pc:sldMk cId="2180228365" sldId="442"/>
        </pc:sldMkLst>
        <pc:spChg chg="add mod">
          <ac:chgData name="Leonie Smith" userId="fed1330f33f5650e" providerId="LiveId" clId="{C93DBED6-C391-4018-AB4F-0F901581688D}" dt="2022-07-04T05:28:11.827" v="94" actId="20577"/>
          <ac:spMkLst>
            <pc:docMk/>
            <pc:sldMk cId="2180228365" sldId="442"/>
            <ac:spMk id="7" creationId="{104C6AB1-8150-71CB-F287-8D54E1CD1449}"/>
          </ac:spMkLst>
        </pc:spChg>
      </pc:sldChg>
      <pc:sldChg chg="addSp modSp">
        <pc:chgData name="Leonie Smith" userId="fed1330f33f5650e" providerId="LiveId" clId="{C93DBED6-C391-4018-AB4F-0F901581688D}" dt="2022-06-22T07:13:04.977" v="45"/>
        <pc:sldMkLst>
          <pc:docMk/>
          <pc:sldMk cId="3095902142" sldId="443"/>
        </pc:sldMkLst>
        <pc:picChg chg="add mod">
          <ac:chgData name="Leonie Smith" userId="fed1330f33f5650e" providerId="LiveId" clId="{C93DBED6-C391-4018-AB4F-0F901581688D}" dt="2022-06-22T07:13:04.977" v="45"/>
          <ac:picMkLst>
            <pc:docMk/>
            <pc:sldMk cId="3095902142" sldId="443"/>
            <ac:picMk id="2" creationId="{DB77D4C4-74C8-D5F9-E4AC-9BD1F7E58FD6}"/>
          </ac:picMkLst>
        </pc:picChg>
      </pc:sldChg>
      <pc:sldChg chg="addSp modSp mod">
        <pc:chgData name="Leonie Smith" userId="fed1330f33f5650e" providerId="LiveId" clId="{C93DBED6-C391-4018-AB4F-0F901581688D}" dt="2022-07-04T05:29:23.528" v="114" actId="20577"/>
        <pc:sldMkLst>
          <pc:docMk/>
          <pc:sldMk cId="1718612039" sldId="444"/>
        </pc:sldMkLst>
        <pc:spChg chg="add mod">
          <ac:chgData name="Leonie Smith" userId="fed1330f33f5650e" providerId="LiveId" clId="{C93DBED6-C391-4018-AB4F-0F901581688D}" dt="2022-07-04T05:29:23.528" v="114" actId="20577"/>
          <ac:spMkLst>
            <pc:docMk/>
            <pc:sldMk cId="1718612039" sldId="444"/>
            <ac:spMk id="7" creationId="{3B4D689D-D671-7E4C-485B-3F2920AB355C}"/>
          </ac:spMkLst>
        </pc:spChg>
      </pc:sldChg>
      <pc:sldChg chg="addSp modSp">
        <pc:chgData name="Leonie Smith" userId="fed1330f33f5650e" providerId="LiveId" clId="{C93DBED6-C391-4018-AB4F-0F901581688D}" dt="2022-06-22T07:18:27.849" v="51"/>
        <pc:sldMkLst>
          <pc:docMk/>
          <pc:sldMk cId="2166098122" sldId="445"/>
        </pc:sldMkLst>
        <pc:picChg chg="add mod">
          <ac:chgData name="Leonie Smith" userId="fed1330f33f5650e" providerId="LiveId" clId="{C93DBED6-C391-4018-AB4F-0F901581688D}" dt="2022-06-22T07:18:27.849" v="51"/>
          <ac:picMkLst>
            <pc:docMk/>
            <pc:sldMk cId="2166098122" sldId="445"/>
            <ac:picMk id="2" creationId="{B3DFF027-6AAF-5C7F-0F07-D4AB25627E62}"/>
          </ac:picMkLst>
        </pc:picChg>
      </pc:sldChg>
      <pc:sldChg chg="addSp modSp mod">
        <pc:chgData name="Leonie Smith" userId="fed1330f33f5650e" providerId="LiveId" clId="{C93DBED6-C391-4018-AB4F-0F901581688D}" dt="2022-07-04T05:29:30.218" v="115" actId="20577"/>
        <pc:sldMkLst>
          <pc:docMk/>
          <pc:sldMk cId="665805102" sldId="446"/>
        </pc:sldMkLst>
        <pc:spChg chg="add mod">
          <ac:chgData name="Leonie Smith" userId="fed1330f33f5650e" providerId="LiveId" clId="{C93DBED6-C391-4018-AB4F-0F901581688D}" dt="2022-07-04T05:29:30.218" v="115" actId="20577"/>
          <ac:spMkLst>
            <pc:docMk/>
            <pc:sldMk cId="665805102" sldId="446"/>
            <ac:spMk id="7" creationId="{F285D486-2C72-B113-58DC-98C6FF2576D1}"/>
          </ac:spMkLst>
        </pc:spChg>
      </pc:sldChg>
      <pc:sldChg chg="addSp delSp modSp modTransition modAnim">
        <pc:chgData name="Leonie Smith" userId="fed1330f33f5650e" providerId="LiveId" clId="{C93DBED6-C391-4018-AB4F-0F901581688D}" dt="2022-06-22T07:21:21.963" v="54"/>
        <pc:sldMkLst>
          <pc:docMk/>
          <pc:sldMk cId="2422728137" sldId="447"/>
        </pc:sldMkLst>
        <pc:picChg chg="add del mod">
          <ac:chgData name="Leonie Smith" userId="fed1330f33f5650e" providerId="LiveId" clId="{C93DBED6-C391-4018-AB4F-0F901581688D}" dt="2022-06-22T07:21:09.517" v="53"/>
          <ac:picMkLst>
            <pc:docMk/>
            <pc:sldMk cId="2422728137" sldId="447"/>
            <ac:picMk id="2" creationId="{C83A402E-72D6-3856-071B-F3B91A36EC9C}"/>
          </ac:picMkLst>
        </pc:picChg>
        <pc:picChg chg="add mod">
          <ac:chgData name="Leonie Smith" userId="fed1330f33f5650e" providerId="LiveId" clId="{C93DBED6-C391-4018-AB4F-0F901581688D}" dt="2022-06-22T07:21:21.963" v="54"/>
          <ac:picMkLst>
            <pc:docMk/>
            <pc:sldMk cId="2422728137" sldId="447"/>
            <ac:picMk id="3" creationId="{227672DB-F81A-0E2A-E3DB-C0D27E8E8F02}"/>
          </ac:picMkLst>
        </pc:picChg>
      </pc:sldChg>
      <pc:sldChg chg="addSp modSp mod">
        <pc:chgData name="Leonie Smith" userId="fed1330f33f5650e" providerId="LiveId" clId="{C93DBED6-C391-4018-AB4F-0F901581688D}" dt="2022-07-04T05:29:37.842" v="116" actId="20577"/>
        <pc:sldMkLst>
          <pc:docMk/>
          <pc:sldMk cId="843663555" sldId="448"/>
        </pc:sldMkLst>
        <pc:spChg chg="add mod">
          <ac:chgData name="Leonie Smith" userId="fed1330f33f5650e" providerId="LiveId" clId="{C93DBED6-C391-4018-AB4F-0F901581688D}" dt="2022-07-04T05:29:37.842" v="116" actId="20577"/>
          <ac:spMkLst>
            <pc:docMk/>
            <pc:sldMk cId="843663555" sldId="448"/>
            <ac:spMk id="7" creationId="{98FBF0C0-D4C2-0C76-7C00-D3C954FACA30}"/>
          </ac:spMkLst>
        </pc:spChg>
      </pc:sldChg>
      <pc:sldChg chg="addSp modSp">
        <pc:chgData name="Leonie Smith" userId="fed1330f33f5650e" providerId="LiveId" clId="{C93DBED6-C391-4018-AB4F-0F901581688D}" dt="2022-06-22T07:24:58.487" v="55"/>
        <pc:sldMkLst>
          <pc:docMk/>
          <pc:sldMk cId="4160448636" sldId="449"/>
        </pc:sldMkLst>
        <pc:picChg chg="add mod">
          <ac:chgData name="Leonie Smith" userId="fed1330f33f5650e" providerId="LiveId" clId="{C93DBED6-C391-4018-AB4F-0F901581688D}" dt="2022-06-22T07:24:58.487" v="55"/>
          <ac:picMkLst>
            <pc:docMk/>
            <pc:sldMk cId="4160448636" sldId="449"/>
            <ac:picMk id="2" creationId="{93B0414F-92CF-637D-9A3A-FB3155E5632A}"/>
          </ac:picMkLst>
        </pc:picChg>
      </pc:sldChg>
      <pc:sldChg chg="addSp modSp mod">
        <pc:chgData name="Leonie Smith" userId="fed1330f33f5650e" providerId="LiveId" clId="{C93DBED6-C391-4018-AB4F-0F901581688D}" dt="2022-07-04T05:29:44.878" v="117" actId="20577"/>
        <pc:sldMkLst>
          <pc:docMk/>
          <pc:sldMk cId="538051216" sldId="450"/>
        </pc:sldMkLst>
        <pc:spChg chg="add mod">
          <ac:chgData name="Leonie Smith" userId="fed1330f33f5650e" providerId="LiveId" clId="{C93DBED6-C391-4018-AB4F-0F901581688D}" dt="2022-07-04T05:29:44.878" v="117" actId="20577"/>
          <ac:spMkLst>
            <pc:docMk/>
            <pc:sldMk cId="538051216" sldId="450"/>
            <ac:spMk id="7" creationId="{7A51145C-92B8-822D-F9D4-A6AC2D3C2492}"/>
          </ac:spMkLst>
        </pc:spChg>
      </pc:sldChg>
      <pc:sldChg chg="addSp delSp modSp modTransition modAnim">
        <pc:chgData name="Leonie Smith" userId="fed1330f33f5650e" providerId="LiveId" clId="{C93DBED6-C391-4018-AB4F-0F901581688D}" dt="2022-06-22T07:29:19.665" v="58"/>
        <pc:sldMkLst>
          <pc:docMk/>
          <pc:sldMk cId="3386340796" sldId="451"/>
        </pc:sldMkLst>
        <pc:picChg chg="add del mod">
          <ac:chgData name="Leonie Smith" userId="fed1330f33f5650e" providerId="LiveId" clId="{C93DBED6-C391-4018-AB4F-0F901581688D}" dt="2022-06-22T07:29:00.453" v="57"/>
          <ac:picMkLst>
            <pc:docMk/>
            <pc:sldMk cId="3386340796" sldId="451"/>
            <ac:picMk id="2" creationId="{07B55A8A-F144-98A8-7F16-DD4D53E766ED}"/>
          </ac:picMkLst>
        </pc:picChg>
        <pc:picChg chg="add mod">
          <ac:chgData name="Leonie Smith" userId="fed1330f33f5650e" providerId="LiveId" clId="{C93DBED6-C391-4018-AB4F-0F901581688D}" dt="2022-06-22T07:29:19.665" v="58"/>
          <ac:picMkLst>
            <pc:docMk/>
            <pc:sldMk cId="3386340796" sldId="451"/>
            <ac:picMk id="3" creationId="{179E4A00-23E1-46E7-B8DE-C4CEB9B38021}"/>
          </ac:picMkLst>
        </pc:picChg>
      </pc:sldChg>
      <pc:sldChg chg="addSp modSp mod">
        <pc:chgData name="Leonie Smith" userId="fed1330f33f5650e" providerId="LiveId" clId="{C93DBED6-C391-4018-AB4F-0F901581688D}" dt="2022-07-04T05:29:53.088" v="118" actId="20577"/>
        <pc:sldMkLst>
          <pc:docMk/>
          <pc:sldMk cId="4002949039" sldId="452"/>
        </pc:sldMkLst>
        <pc:spChg chg="add mod">
          <ac:chgData name="Leonie Smith" userId="fed1330f33f5650e" providerId="LiveId" clId="{C93DBED6-C391-4018-AB4F-0F901581688D}" dt="2022-07-04T05:29:53.088" v="118" actId="20577"/>
          <ac:spMkLst>
            <pc:docMk/>
            <pc:sldMk cId="4002949039" sldId="452"/>
            <ac:spMk id="7" creationId="{5D477297-1D47-42F3-1E7C-D78CEE27EC12}"/>
          </ac:spMkLst>
        </pc:spChg>
      </pc:sldChg>
      <pc:sldChg chg="addSp modSp">
        <pc:chgData name="Leonie Smith" userId="fed1330f33f5650e" providerId="LiveId" clId="{C93DBED6-C391-4018-AB4F-0F901581688D}" dt="2022-06-22T07:30:18.931" v="59"/>
        <pc:sldMkLst>
          <pc:docMk/>
          <pc:sldMk cId="283334129" sldId="453"/>
        </pc:sldMkLst>
        <pc:picChg chg="add mod">
          <ac:chgData name="Leonie Smith" userId="fed1330f33f5650e" providerId="LiveId" clId="{C93DBED6-C391-4018-AB4F-0F901581688D}" dt="2022-06-22T07:30:18.931" v="59"/>
          <ac:picMkLst>
            <pc:docMk/>
            <pc:sldMk cId="283334129" sldId="453"/>
            <ac:picMk id="2" creationId="{6A63B1FE-E884-F590-774E-5ADBEC1B01B0}"/>
          </ac:picMkLst>
        </pc:picChg>
      </pc:sldChg>
      <pc:sldChg chg="addSp modSp mod">
        <pc:chgData name="Leonie Smith" userId="fed1330f33f5650e" providerId="LiveId" clId="{C93DBED6-C391-4018-AB4F-0F901581688D}" dt="2022-07-04T05:29:58.603" v="119" actId="20577"/>
        <pc:sldMkLst>
          <pc:docMk/>
          <pc:sldMk cId="2511564658" sldId="454"/>
        </pc:sldMkLst>
        <pc:spChg chg="add mod">
          <ac:chgData name="Leonie Smith" userId="fed1330f33f5650e" providerId="LiveId" clId="{C93DBED6-C391-4018-AB4F-0F901581688D}" dt="2022-07-04T05:29:58.603" v="119" actId="20577"/>
          <ac:spMkLst>
            <pc:docMk/>
            <pc:sldMk cId="2511564658" sldId="454"/>
            <ac:spMk id="5" creationId="{ACF96811-81A4-3F69-352E-EF66A99EB5EF}"/>
          </ac:spMkLst>
        </pc:spChg>
      </pc:sldChg>
      <pc:sldChg chg="addSp delSp modSp modTransition modAnim">
        <pc:chgData name="Leonie Smith" userId="fed1330f33f5650e" providerId="LiveId" clId="{C93DBED6-C391-4018-AB4F-0F901581688D}" dt="2022-06-22T07:33:19.338" v="62"/>
        <pc:sldMkLst>
          <pc:docMk/>
          <pc:sldMk cId="1799939013" sldId="455"/>
        </pc:sldMkLst>
        <pc:picChg chg="add del mod">
          <ac:chgData name="Leonie Smith" userId="fed1330f33f5650e" providerId="LiveId" clId="{C93DBED6-C391-4018-AB4F-0F901581688D}" dt="2022-06-22T07:33:08.680" v="61"/>
          <ac:picMkLst>
            <pc:docMk/>
            <pc:sldMk cId="1799939013" sldId="455"/>
            <ac:picMk id="2" creationId="{0EE4D6A2-F8CD-E277-085B-66EA2E877507}"/>
          </ac:picMkLst>
        </pc:picChg>
        <pc:picChg chg="add mod">
          <ac:chgData name="Leonie Smith" userId="fed1330f33f5650e" providerId="LiveId" clId="{C93DBED6-C391-4018-AB4F-0F901581688D}" dt="2022-06-22T07:33:19.338" v="62"/>
          <ac:picMkLst>
            <pc:docMk/>
            <pc:sldMk cId="1799939013" sldId="455"/>
            <ac:picMk id="3" creationId="{E642FCAE-9232-012F-7554-FF68F87FC67B}"/>
          </ac:picMkLst>
        </pc:picChg>
      </pc:sldChg>
      <pc:sldChg chg="addSp modSp mod">
        <pc:chgData name="Leonie Smith" userId="fed1330f33f5650e" providerId="LiveId" clId="{C93DBED6-C391-4018-AB4F-0F901581688D}" dt="2022-07-04T05:30:03.577" v="120" actId="20577"/>
        <pc:sldMkLst>
          <pc:docMk/>
          <pc:sldMk cId="4049696417" sldId="456"/>
        </pc:sldMkLst>
        <pc:spChg chg="add mod">
          <ac:chgData name="Leonie Smith" userId="fed1330f33f5650e" providerId="LiveId" clId="{C93DBED6-C391-4018-AB4F-0F901581688D}" dt="2022-07-04T05:30:03.577" v="120" actId="20577"/>
          <ac:spMkLst>
            <pc:docMk/>
            <pc:sldMk cId="4049696417" sldId="456"/>
            <ac:spMk id="7" creationId="{E62D82AF-D49C-F51F-28C7-8B39F07345BC}"/>
          </ac:spMkLst>
        </pc:spChg>
      </pc:sldChg>
      <pc:sldChg chg="addSp delSp modSp modTransition modAnim">
        <pc:chgData name="Leonie Smith" userId="fed1330f33f5650e" providerId="LiveId" clId="{C93DBED6-C391-4018-AB4F-0F901581688D}" dt="2022-06-22T07:40:10.536" v="75"/>
        <pc:sldMkLst>
          <pc:docMk/>
          <pc:sldMk cId="2618424304" sldId="457"/>
        </pc:sldMkLst>
        <pc:picChg chg="add del mod">
          <ac:chgData name="Leonie Smith" userId="fed1330f33f5650e" providerId="LiveId" clId="{C93DBED6-C391-4018-AB4F-0F901581688D}" dt="2022-06-22T07:36:53.257" v="64"/>
          <ac:picMkLst>
            <pc:docMk/>
            <pc:sldMk cId="2618424304" sldId="457"/>
            <ac:picMk id="2" creationId="{BD9A8EF6-CB3A-40FE-FBE5-B920AC7F66B9}"/>
          </ac:picMkLst>
        </pc:picChg>
        <pc:picChg chg="add del mod">
          <ac:chgData name="Leonie Smith" userId="fed1330f33f5650e" providerId="LiveId" clId="{C93DBED6-C391-4018-AB4F-0F901581688D}" dt="2022-06-22T07:38:14.560" v="66"/>
          <ac:picMkLst>
            <pc:docMk/>
            <pc:sldMk cId="2618424304" sldId="457"/>
            <ac:picMk id="3" creationId="{E084A76C-5427-4D12-AD21-43748BC5BC91}"/>
          </ac:picMkLst>
        </pc:picChg>
        <pc:picChg chg="add del mod">
          <ac:chgData name="Leonie Smith" userId="fed1330f33f5650e" providerId="LiveId" clId="{C93DBED6-C391-4018-AB4F-0F901581688D}" dt="2022-06-22T07:39:17.157" v="68"/>
          <ac:picMkLst>
            <pc:docMk/>
            <pc:sldMk cId="2618424304" sldId="457"/>
            <ac:picMk id="5" creationId="{3124B88E-84E2-5383-9F71-0CCD8FE6733C}"/>
          </ac:picMkLst>
        </pc:picChg>
        <pc:picChg chg="add del mod">
          <ac:chgData name="Leonie Smith" userId="fed1330f33f5650e" providerId="LiveId" clId="{C93DBED6-C391-4018-AB4F-0F901581688D}" dt="2022-06-22T07:39:27.390" v="70"/>
          <ac:picMkLst>
            <pc:docMk/>
            <pc:sldMk cId="2618424304" sldId="457"/>
            <ac:picMk id="7" creationId="{C2AE1561-D76B-9F0D-754C-B13C3D8D1903}"/>
          </ac:picMkLst>
        </pc:picChg>
        <pc:picChg chg="add del mod">
          <ac:chgData name="Leonie Smith" userId="fed1330f33f5650e" providerId="LiveId" clId="{C93DBED6-C391-4018-AB4F-0F901581688D}" dt="2022-06-22T07:39:41.956" v="72"/>
          <ac:picMkLst>
            <pc:docMk/>
            <pc:sldMk cId="2618424304" sldId="457"/>
            <ac:picMk id="8" creationId="{CD1CCCE1-812D-D23E-4B4D-7F1C9C428EB8}"/>
          </ac:picMkLst>
        </pc:picChg>
        <pc:picChg chg="add del mod">
          <ac:chgData name="Leonie Smith" userId="fed1330f33f5650e" providerId="LiveId" clId="{C93DBED6-C391-4018-AB4F-0F901581688D}" dt="2022-06-22T07:39:51.510" v="74"/>
          <ac:picMkLst>
            <pc:docMk/>
            <pc:sldMk cId="2618424304" sldId="457"/>
            <ac:picMk id="9" creationId="{0C6AD183-077E-59EB-3CA0-24A32B3B7752}"/>
          </ac:picMkLst>
        </pc:picChg>
        <pc:picChg chg="add mod">
          <ac:chgData name="Leonie Smith" userId="fed1330f33f5650e" providerId="LiveId" clId="{C93DBED6-C391-4018-AB4F-0F901581688D}" dt="2022-06-22T07:40:10.536" v="75"/>
          <ac:picMkLst>
            <pc:docMk/>
            <pc:sldMk cId="2618424304" sldId="457"/>
            <ac:picMk id="10" creationId="{A3010A91-B8F2-E9B9-A6A9-BBE458A38A7D}"/>
          </ac:picMkLst>
        </pc:picChg>
      </pc:sldChg>
      <pc:sldChg chg="addSp modSp mod">
        <pc:chgData name="Leonie Smith" userId="fed1330f33f5650e" providerId="LiveId" clId="{C93DBED6-C391-4018-AB4F-0F901581688D}" dt="2022-07-04T05:30:11.352" v="121" actId="20577"/>
        <pc:sldMkLst>
          <pc:docMk/>
          <pc:sldMk cId="2789980734" sldId="458"/>
        </pc:sldMkLst>
        <pc:spChg chg="add mod">
          <ac:chgData name="Leonie Smith" userId="fed1330f33f5650e" providerId="LiveId" clId="{C93DBED6-C391-4018-AB4F-0F901581688D}" dt="2022-07-04T05:30:11.352" v="121" actId="20577"/>
          <ac:spMkLst>
            <pc:docMk/>
            <pc:sldMk cId="2789980734" sldId="458"/>
            <ac:spMk id="8" creationId="{8B259250-0688-6771-46FC-1CF756660870}"/>
          </ac:spMkLst>
        </pc:spChg>
      </pc:sldChg>
      <pc:sldChg chg="addSp delSp modSp modTransition modAnim">
        <pc:chgData name="Leonie Smith" userId="fed1330f33f5650e" providerId="LiveId" clId="{C93DBED6-C391-4018-AB4F-0F901581688D}" dt="2022-06-22T07:41:35.059" v="78"/>
        <pc:sldMkLst>
          <pc:docMk/>
          <pc:sldMk cId="783514268" sldId="459"/>
        </pc:sldMkLst>
        <pc:picChg chg="add del mod">
          <ac:chgData name="Leonie Smith" userId="fed1330f33f5650e" providerId="LiveId" clId="{C93DBED6-C391-4018-AB4F-0F901581688D}" dt="2022-06-22T07:41:23.010" v="77"/>
          <ac:picMkLst>
            <pc:docMk/>
            <pc:sldMk cId="783514268" sldId="459"/>
            <ac:picMk id="2" creationId="{0C868A83-E4A0-DB4E-B620-D67A0EE351FA}"/>
          </ac:picMkLst>
        </pc:picChg>
        <pc:picChg chg="add mod">
          <ac:chgData name="Leonie Smith" userId="fed1330f33f5650e" providerId="LiveId" clId="{C93DBED6-C391-4018-AB4F-0F901581688D}" dt="2022-06-22T07:41:35.059" v="78"/>
          <ac:picMkLst>
            <pc:docMk/>
            <pc:sldMk cId="783514268" sldId="459"/>
            <ac:picMk id="3" creationId="{3F9D5604-7504-DCCF-EB5D-5184E76A9084}"/>
          </ac:picMkLst>
        </pc:picChg>
      </pc:sldChg>
      <pc:sldChg chg="addSp modSp mod">
        <pc:chgData name="Leonie Smith" userId="fed1330f33f5650e" providerId="LiveId" clId="{C93DBED6-C391-4018-AB4F-0F901581688D}" dt="2022-07-04T05:30:18.268" v="123" actId="20577"/>
        <pc:sldMkLst>
          <pc:docMk/>
          <pc:sldMk cId="2691432836" sldId="460"/>
        </pc:sldMkLst>
        <pc:spChg chg="add mod">
          <ac:chgData name="Leonie Smith" userId="fed1330f33f5650e" providerId="LiveId" clId="{C93DBED6-C391-4018-AB4F-0F901581688D}" dt="2022-07-04T05:30:18.268" v="123" actId="20577"/>
          <ac:spMkLst>
            <pc:docMk/>
            <pc:sldMk cId="2691432836" sldId="460"/>
            <ac:spMk id="5" creationId="{18C87E33-47D3-0730-5319-FCB78B4DE6CC}"/>
          </ac:spMkLst>
        </pc:spChg>
      </pc:sldChg>
      <pc:sldChg chg="addSp delSp modSp modTransition modAnim modNotesTx">
        <pc:chgData name="Leonie Smith" userId="fed1330f33f5650e" providerId="LiveId" clId="{C93DBED6-C391-4018-AB4F-0F901581688D}" dt="2022-06-24T05:53:38.730" v="84"/>
        <pc:sldMkLst>
          <pc:docMk/>
          <pc:sldMk cId="3596600315" sldId="468"/>
        </pc:sldMkLst>
        <pc:picChg chg="add mod">
          <ac:chgData name="Leonie Smith" userId="fed1330f33f5650e" providerId="LiveId" clId="{C93DBED6-C391-4018-AB4F-0F901581688D}" dt="2022-06-24T05:53:38.730" v="84"/>
          <ac:picMkLst>
            <pc:docMk/>
            <pc:sldMk cId="3596600315" sldId="468"/>
            <ac:picMk id="4" creationId="{981189F9-A6D4-AF69-D447-1CA385067829}"/>
          </ac:picMkLst>
        </pc:picChg>
        <pc:picChg chg="add del mod">
          <ac:chgData name="Leonie Smith" userId="fed1330f33f5650e" providerId="LiveId" clId="{C93DBED6-C391-4018-AB4F-0F901581688D}" dt="2022-06-22T07:04:14.117" v="1"/>
          <ac:picMkLst>
            <pc:docMk/>
            <pc:sldMk cId="3596600315" sldId="468"/>
            <ac:picMk id="4" creationId="{D5759E5C-77A4-D34D-F7AC-18C43F9B5C61}"/>
          </ac:picMkLst>
        </pc:picChg>
        <pc:picChg chg="add del mod">
          <ac:chgData name="Leonie Smith" userId="fed1330f33f5650e" providerId="LiveId" clId="{C93DBED6-C391-4018-AB4F-0F901581688D}" dt="2022-06-24T05:53:32.307" v="83"/>
          <ac:picMkLst>
            <pc:docMk/>
            <pc:sldMk cId="3596600315" sldId="468"/>
            <ac:picMk id="5" creationId="{47612FAC-1674-5BBC-6DD8-402B60AB25FF}"/>
          </ac:picMkLst>
        </pc:picChg>
      </pc:sldChg>
      <pc:sldChg chg="addSp delSp modSp modTransition modAnim">
        <pc:chgData name="Leonie Smith" userId="fed1330f33f5650e" providerId="LiveId" clId="{C93DBED6-C391-4018-AB4F-0F901581688D}" dt="2022-06-22T07:16:11.428" v="50"/>
        <pc:sldMkLst>
          <pc:docMk/>
          <pc:sldMk cId="2214396655" sldId="469"/>
        </pc:sldMkLst>
        <pc:picChg chg="add del mod">
          <ac:chgData name="Leonie Smith" userId="fed1330f33f5650e" providerId="LiveId" clId="{C93DBED6-C391-4018-AB4F-0F901581688D}" dt="2022-06-22T07:15:32.265" v="47"/>
          <ac:picMkLst>
            <pc:docMk/>
            <pc:sldMk cId="2214396655" sldId="469"/>
            <ac:picMk id="2" creationId="{E1462817-5E4C-9F70-34CD-E8654E239CC8}"/>
          </ac:picMkLst>
        </pc:picChg>
        <pc:picChg chg="add del mod">
          <ac:chgData name="Leonie Smith" userId="fed1330f33f5650e" providerId="LiveId" clId="{C93DBED6-C391-4018-AB4F-0F901581688D}" dt="2022-06-22T07:15:52.151" v="49"/>
          <ac:picMkLst>
            <pc:docMk/>
            <pc:sldMk cId="2214396655" sldId="469"/>
            <ac:picMk id="3" creationId="{EC5A6CE1-5925-7C47-91EA-72024DB358B5}"/>
          </ac:picMkLst>
        </pc:picChg>
        <pc:picChg chg="add mod">
          <ac:chgData name="Leonie Smith" userId="fed1330f33f5650e" providerId="LiveId" clId="{C93DBED6-C391-4018-AB4F-0F901581688D}" dt="2022-06-22T07:16:11.428" v="50"/>
          <ac:picMkLst>
            <pc:docMk/>
            <pc:sldMk cId="2214396655" sldId="469"/>
            <ac:picMk id="5" creationId="{C8A7BFDE-A471-FB7D-6B75-AF79377039C6}"/>
          </ac:picMkLst>
        </pc:picChg>
      </pc:sldChg>
      <pc:sldChg chg="addSp modSp mod">
        <pc:chgData name="Leonie Smith" userId="fed1330f33f5650e" providerId="LiveId" clId="{C93DBED6-C391-4018-AB4F-0F901581688D}" dt="2022-07-04T05:29:17.769" v="113" actId="20577"/>
        <pc:sldMkLst>
          <pc:docMk/>
          <pc:sldMk cId="3496679726" sldId="470"/>
        </pc:sldMkLst>
        <pc:spChg chg="add mod">
          <ac:chgData name="Leonie Smith" userId="fed1330f33f5650e" providerId="LiveId" clId="{C93DBED6-C391-4018-AB4F-0F901581688D}" dt="2022-07-04T05:29:17.769" v="113" actId="20577"/>
          <ac:spMkLst>
            <pc:docMk/>
            <pc:sldMk cId="3496679726" sldId="470"/>
            <ac:spMk id="7" creationId="{D23D1758-767A-DFE8-87D2-DD9C99979200}"/>
          </ac:spMkLst>
        </pc:spChg>
      </pc:sldChg>
      <pc:sldChg chg="addSp modSp">
        <pc:chgData name="Leonie Smith" userId="fed1330f33f5650e" providerId="LiveId" clId="{C93DBED6-C391-4018-AB4F-0F901581688D}" dt="2022-07-04T05:27:25.467" v="91"/>
        <pc:sldMkLst>
          <pc:docMk/>
          <pc:sldMk cId="2317650068" sldId="471"/>
        </pc:sldMkLst>
        <pc:spChg chg="add mod">
          <ac:chgData name="Leonie Smith" userId="fed1330f33f5650e" providerId="LiveId" clId="{C93DBED6-C391-4018-AB4F-0F901581688D}" dt="2022-07-04T05:27:25.467" v="91"/>
          <ac:spMkLst>
            <pc:docMk/>
            <pc:sldMk cId="2317650068" sldId="471"/>
            <ac:spMk id="7" creationId="{78CD9EDD-1A96-1D15-2C54-CFD099F3425C}"/>
          </ac:spMkLst>
        </pc:spChg>
      </pc:sldChg>
    </pc:docChg>
  </pc:docChgLst>
  <pc:docChgLst>
    <pc:chgData name="Leonie Smith" userId="fed1330f33f5650e" providerId="LiveId" clId="{D563A895-9E6A-4531-BB09-D4E964FB90D4}"/>
    <pc:docChg chg="modSld">
      <pc:chgData name="Leonie Smith" userId="fed1330f33f5650e" providerId="LiveId" clId="{D563A895-9E6A-4531-BB09-D4E964FB90D4}" dt="2023-12-06T02:34:03.233" v="63" actId="20577"/>
      <pc:docMkLst>
        <pc:docMk/>
      </pc:docMkLst>
      <pc:sldChg chg="addSp delSp modSp mod modTransition modAnim">
        <pc:chgData name="Leonie Smith" userId="fed1330f33f5650e" providerId="LiveId" clId="{D563A895-9E6A-4531-BB09-D4E964FB90D4}" dt="2023-12-04T07:33:15.743" v="8"/>
        <pc:sldMkLst>
          <pc:docMk/>
          <pc:sldMk cId="3759221820" sldId="439"/>
        </pc:sldMkLst>
        <pc:picChg chg="del">
          <ac:chgData name="Leonie Smith" userId="fed1330f33f5650e" providerId="LiveId" clId="{D563A895-9E6A-4531-BB09-D4E964FB90D4}" dt="2023-12-04T07:32:55.682" v="4"/>
          <ac:picMkLst>
            <pc:docMk/>
            <pc:sldMk cId="3759221820" sldId="439"/>
            <ac:picMk id="2" creationId="{18F2F857-9E4D-5E89-8E71-797BC27C1807}"/>
          </ac:picMkLst>
        </pc:picChg>
        <pc:picChg chg="add del mod">
          <ac:chgData name="Leonie Smith" userId="fed1330f33f5650e" providerId="LiveId" clId="{D563A895-9E6A-4531-BB09-D4E964FB90D4}" dt="2023-12-04T07:33:02.163" v="5"/>
          <ac:picMkLst>
            <pc:docMk/>
            <pc:sldMk cId="3759221820" sldId="439"/>
            <ac:picMk id="5" creationId="{CE47EA8D-934B-C83B-31D7-D6129F159796}"/>
          </ac:picMkLst>
        </pc:picChg>
        <pc:picChg chg="add del mod">
          <ac:chgData name="Leonie Smith" userId="fed1330f33f5650e" providerId="LiveId" clId="{D563A895-9E6A-4531-BB09-D4E964FB90D4}" dt="2023-12-04T07:33:09.974" v="7"/>
          <ac:picMkLst>
            <pc:docMk/>
            <pc:sldMk cId="3759221820" sldId="439"/>
            <ac:picMk id="7" creationId="{E17C47F7-B516-EA64-0D51-21792869DF06}"/>
          </ac:picMkLst>
        </pc:picChg>
        <pc:picChg chg="add del mod ord">
          <ac:chgData name="Leonie Smith" userId="fed1330f33f5650e" providerId="LiveId" clId="{D563A895-9E6A-4531-BB09-D4E964FB90D4}" dt="2023-12-04T07:33:15.743" v="8"/>
          <ac:picMkLst>
            <pc:docMk/>
            <pc:sldMk cId="3759221820" sldId="439"/>
            <ac:picMk id="12" creationId="{CD34F5C8-F44F-5968-E688-924C8F917E06}"/>
          </ac:picMkLst>
        </pc:picChg>
        <pc:picChg chg="add mod">
          <ac:chgData name="Leonie Smith" userId="fed1330f33f5650e" providerId="LiveId" clId="{D563A895-9E6A-4531-BB09-D4E964FB90D4}" dt="2023-12-04T07:33:15.743" v="8"/>
          <ac:picMkLst>
            <pc:docMk/>
            <pc:sldMk cId="3759221820" sldId="439"/>
            <ac:picMk id="13" creationId="{A798063A-9167-46F8-29E6-FACCDC7B3204}"/>
          </ac:picMkLst>
        </pc:picChg>
      </pc:sldChg>
      <pc:sldChg chg="addSp delSp modSp mod modTransition modAnim">
        <pc:chgData name="Leonie Smith" userId="fed1330f33f5650e" providerId="LiveId" clId="{D563A895-9E6A-4531-BB09-D4E964FB90D4}" dt="2023-12-04T07:33:46.075" v="11"/>
        <pc:sldMkLst>
          <pc:docMk/>
          <pc:sldMk cId="3676245138" sldId="441"/>
        </pc:sldMkLst>
        <pc:picChg chg="add del mod">
          <ac:chgData name="Leonie Smith" userId="fed1330f33f5650e" providerId="LiveId" clId="{D563A895-9E6A-4531-BB09-D4E964FB90D4}" dt="2023-12-04T07:33:46.075" v="11"/>
          <ac:picMkLst>
            <pc:docMk/>
            <pc:sldMk cId="3676245138" sldId="441"/>
            <ac:picMk id="3" creationId="{ECF5784F-6A62-F230-D015-AC18A43EC208}"/>
          </ac:picMkLst>
        </pc:picChg>
        <pc:picChg chg="add mod">
          <ac:chgData name="Leonie Smith" userId="fed1330f33f5650e" providerId="LiveId" clId="{D563A895-9E6A-4531-BB09-D4E964FB90D4}" dt="2023-12-04T07:33:46.075" v="11"/>
          <ac:picMkLst>
            <pc:docMk/>
            <pc:sldMk cId="3676245138" sldId="441"/>
            <ac:picMk id="5" creationId="{F05AA988-88D4-C4C0-9822-8CB054EF5A37}"/>
          </ac:picMkLst>
        </pc:picChg>
        <pc:picChg chg="del">
          <ac:chgData name="Leonie Smith" userId="fed1330f33f5650e" providerId="LiveId" clId="{D563A895-9E6A-4531-BB09-D4E964FB90D4}" dt="2023-12-04T07:33:31.100" v="10"/>
          <ac:picMkLst>
            <pc:docMk/>
            <pc:sldMk cId="3676245138" sldId="441"/>
            <ac:picMk id="8" creationId="{1ADA47A0-B429-DCF0-C955-532D10E536D1}"/>
          </ac:picMkLst>
        </pc:picChg>
      </pc:sldChg>
      <pc:sldChg chg="addSp delSp modSp mod modTransition modAnim">
        <pc:chgData name="Leonie Smith" userId="fed1330f33f5650e" providerId="LiveId" clId="{D563A895-9E6A-4531-BB09-D4E964FB90D4}" dt="2023-12-04T07:34:14.142" v="14"/>
        <pc:sldMkLst>
          <pc:docMk/>
          <pc:sldMk cId="3095902142" sldId="443"/>
        </pc:sldMkLst>
        <pc:picChg chg="del">
          <ac:chgData name="Leonie Smith" userId="fed1330f33f5650e" providerId="LiveId" clId="{D563A895-9E6A-4531-BB09-D4E964FB90D4}" dt="2023-12-04T07:34:02.755" v="13"/>
          <ac:picMkLst>
            <pc:docMk/>
            <pc:sldMk cId="3095902142" sldId="443"/>
            <ac:picMk id="2" creationId="{DB77D4C4-74C8-D5F9-E4AC-9BD1F7E58FD6}"/>
          </ac:picMkLst>
        </pc:picChg>
        <pc:picChg chg="add del mod">
          <ac:chgData name="Leonie Smith" userId="fed1330f33f5650e" providerId="LiveId" clId="{D563A895-9E6A-4531-BB09-D4E964FB90D4}" dt="2023-12-04T07:34:14.142" v="14"/>
          <ac:picMkLst>
            <pc:docMk/>
            <pc:sldMk cId="3095902142" sldId="443"/>
            <ac:picMk id="5" creationId="{4E857CF7-9A1B-4C47-5D90-9E358157AC9F}"/>
          </ac:picMkLst>
        </pc:picChg>
        <pc:picChg chg="add mod">
          <ac:chgData name="Leonie Smith" userId="fed1330f33f5650e" providerId="LiveId" clId="{D563A895-9E6A-4531-BB09-D4E964FB90D4}" dt="2023-12-04T07:34:14.142" v="14"/>
          <ac:picMkLst>
            <pc:docMk/>
            <pc:sldMk cId="3095902142" sldId="443"/>
            <ac:picMk id="7" creationId="{870A00A1-DEAD-BE53-093A-2098134335F9}"/>
          </ac:picMkLst>
        </pc:picChg>
      </pc:sldChg>
      <pc:sldChg chg="addSp delSp modSp mod modTransition modAnim">
        <pc:chgData name="Leonie Smith" userId="fed1330f33f5650e" providerId="LiveId" clId="{D563A895-9E6A-4531-BB09-D4E964FB90D4}" dt="2023-12-04T07:35:33.509" v="23"/>
        <pc:sldMkLst>
          <pc:docMk/>
          <pc:sldMk cId="2166098122" sldId="445"/>
        </pc:sldMkLst>
        <pc:picChg chg="del">
          <ac:chgData name="Leonie Smith" userId="fed1330f33f5650e" providerId="LiveId" clId="{D563A895-9E6A-4531-BB09-D4E964FB90D4}" dt="2023-12-04T07:35:17.264" v="22"/>
          <ac:picMkLst>
            <pc:docMk/>
            <pc:sldMk cId="2166098122" sldId="445"/>
            <ac:picMk id="2" creationId="{B3DFF027-6AAF-5C7F-0F07-D4AB25627E62}"/>
          </ac:picMkLst>
        </pc:picChg>
        <pc:picChg chg="add del mod">
          <ac:chgData name="Leonie Smith" userId="fed1330f33f5650e" providerId="LiveId" clId="{D563A895-9E6A-4531-BB09-D4E964FB90D4}" dt="2023-12-04T07:35:33.509" v="23"/>
          <ac:picMkLst>
            <pc:docMk/>
            <pc:sldMk cId="2166098122" sldId="445"/>
            <ac:picMk id="5" creationId="{22885BEB-748A-A926-3EF1-C2FDF2D5E362}"/>
          </ac:picMkLst>
        </pc:picChg>
        <pc:picChg chg="add mod">
          <ac:chgData name="Leonie Smith" userId="fed1330f33f5650e" providerId="LiveId" clId="{D563A895-9E6A-4531-BB09-D4E964FB90D4}" dt="2023-12-04T07:35:33.509" v="23"/>
          <ac:picMkLst>
            <pc:docMk/>
            <pc:sldMk cId="2166098122" sldId="445"/>
            <ac:picMk id="7" creationId="{1983A19A-1F56-0B87-62A8-A978B186A7B8}"/>
          </ac:picMkLst>
        </pc:picChg>
      </pc:sldChg>
      <pc:sldChg chg="addSp delSp modSp mod modTransition modAnim">
        <pc:chgData name="Leonie Smith" userId="fed1330f33f5650e" providerId="LiveId" clId="{D563A895-9E6A-4531-BB09-D4E964FB90D4}" dt="2023-12-04T07:36:05.920" v="26"/>
        <pc:sldMkLst>
          <pc:docMk/>
          <pc:sldMk cId="2422728137" sldId="447"/>
        </pc:sldMkLst>
        <pc:picChg chg="del">
          <ac:chgData name="Leonie Smith" userId="fed1330f33f5650e" providerId="LiveId" clId="{D563A895-9E6A-4531-BB09-D4E964FB90D4}" dt="2023-12-04T07:35:53.549" v="25"/>
          <ac:picMkLst>
            <pc:docMk/>
            <pc:sldMk cId="2422728137" sldId="447"/>
            <ac:picMk id="3" creationId="{227672DB-F81A-0E2A-E3DB-C0D27E8E8F02}"/>
          </ac:picMkLst>
        </pc:picChg>
        <pc:picChg chg="add del mod">
          <ac:chgData name="Leonie Smith" userId="fed1330f33f5650e" providerId="LiveId" clId="{D563A895-9E6A-4531-BB09-D4E964FB90D4}" dt="2023-12-04T07:36:05.920" v="26"/>
          <ac:picMkLst>
            <pc:docMk/>
            <pc:sldMk cId="2422728137" sldId="447"/>
            <ac:picMk id="5" creationId="{5C32D72D-1E59-3A77-06B9-4EA4A89263B1}"/>
          </ac:picMkLst>
        </pc:picChg>
        <pc:picChg chg="add mod">
          <ac:chgData name="Leonie Smith" userId="fed1330f33f5650e" providerId="LiveId" clId="{D563A895-9E6A-4531-BB09-D4E964FB90D4}" dt="2023-12-04T07:36:05.920" v="26"/>
          <ac:picMkLst>
            <pc:docMk/>
            <pc:sldMk cId="2422728137" sldId="447"/>
            <ac:picMk id="7" creationId="{B0A7A333-3D4C-1ADB-4285-75C5A2E34B77}"/>
          </ac:picMkLst>
        </pc:picChg>
      </pc:sldChg>
      <pc:sldChg chg="addSp delSp modSp mod modTransition modAnim">
        <pc:chgData name="Leonie Smith" userId="fed1330f33f5650e" providerId="LiveId" clId="{D563A895-9E6A-4531-BB09-D4E964FB90D4}" dt="2023-12-04T07:36:32.342" v="32"/>
        <pc:sldMkLst>
          <pc:docMk/>
          <pc:sldMk cId="4160448636" sldId="449"/>
        </pc:sldMkLst>
        <pc:picChg chg="del">
          <ac:chgData name="Leonie Smith" userId="fed1330f33f5650e" providerId="LiveId" clId="{D563A895-9E6A-4531-BB09-D4E964FB90D4}" dt="2023-12-04T07:36:10.002" v="28"/>
          <ac:picMkLst>
            <pc:docMk/>
            <pc:sldMk cId="4160448636" sldId="449"/>
            <ac:picMk id="2" creationId="{93B0414F-92CF-637D-9A3A-FB3155E5632A}"/>
          </ac:picMkLst>
        </pc:picChg>
        <pc:picChg chg="add del mod">
          <ac:chgData name="Leonie Smith" userId="fed1330f33f5650e" providerId="LiveId" clId="{D563A895-9E6A-4531-BB09-D4E964FB90D4}" dt="2023-12-04T07:36:15.676" v="29"/>
          <ac:picMkLst>
            <pc:docMk/>
            <pc:sldMk cId="4160448636" sldId="449"/>
            <ac:picMk id="5" creationId="{5D560EB8-26C1-1AA0-700A-8C3A8274FE81}"/>
          </ac:picMkLst>
        </pc:picChg>
        <pc:picChg chg="add del mod">
          <ac:chgData name="Leonie Smith" userId="fed1330f33f5650e" providerId="LiveId" clId="{D563A895-9E6A-4531-BB09-D4E964FB90D4}" dt="2023-12-04T07:36:18.163" v="31"/>
          <ac:picMkLst>
            <pc:docMk/>
            <pc:sldMk cId="4160448636" sldId="449"/>
            <ac:picMk id="7" creationId="{F077C31C-B4E7-1C58-91B7-0722530FF646}"/>
          </ac:picMkLst>
        </pc:picChg>
        <pc:picChg chg="add del mod ord">
          <ac:chgData name="Leonie Smith" userId="fed1330f33f5650e" providerId="LiveId" clId="{D563A895-9E6A-4531-BB09-D4E964FB90D4}" dt="2023-12-04T07:36:32.342" v="32"/>
          <ac:picMkLst>
            <pc:docMk/>
            <pc:sldMk cId="4160448636" sldId="449"/>
            <ac:picMk id="10" creationId="{0712ADB5-9DFE-52B6-4A62-F27682197BDF}"/>
          </ac:picMkLst>
        </pc:picChg>
        <pc:picChg chg="add mod">
          <ac:chgData name="Leonie Smith" userId="fed1330f33f5650e" providerId="LiveId" clId="{D563A895-9E6A-4531-BB09-D4E964FB90D4}" dt="2023-12-04T07:36:32.342" v="32"/>
          <ac:picMkLst>
            <pc:docMk/>
            <pc:sldMk cId="4160448636" sldId="449"/>
            <ac:picMk id="11" creationId="{862FCEB4-6739-E04E-B048-77D2E713FF46}"/>
          </ac:picMkLst>
        </pc:picChg>
      </pc:sldChg>
      <pc:sldChg chg="addSp delSp modSp mod modTransition modAnim">
        <pc:chgData name="Leonie Smith" userId="fed1330f33f5650e" providerId="LiveId" clId="{D563A895-9E6A-4531-BB09-D4E964FB90D4}" dt="2023-12-04T07:36:58.777" v="35"/>
        <pc:sldMkLst>
          <pc:docMk/>
          <pc:sldMk cId="3386340796" sldId="451"/>
        </pc:sldMkLst>
        <pc:picChg chg="del">
          <ac:chgData name="Leonie Smith" userId="fed1330f33f5650e" providerId="LiveId" clId="{D563A895-9E6A-4531-BB09-D4E964FB90D4}" dt="2023-12-04T07:36:42.902" v="34"/>
          <ac:picMkLst>
            <pc:docMk/>
            <pc:sldMk cId="3386340796" sldId="451"/>
            <ac:picMk id="3" creationId="{179E4A00-23E1-46E7-B8DE-C4CEB9B38021}"/>
          </ac:picMkLst>
        </pc:picChg>
        <pc:picChg chg="add del mod">
          <ac:chgData name="Leonie Smith" userId="fed1330f33f5650e" providerId="LiveId" clId="{D563A895-9E6A-4531-BB09-D4E964FB90D4}" dt="2023-12-04T07:36:58.777" v="35"/>
          <ac:picMkLst>
            <pc:docMk/>
            <pc:sldMk cId="3386340796" sldId="451"/>
            <ac:picMk id="5" creationId="{C8899C8A-FCE3-17BD-0EE1-56AA5D634E01}"/>
          </ac:picMkLst>
        </pc:picChg>
        <pc:picChg chg="add mod">
          <ac:chgData name="Leonie Smith" userId="fed1330f33f5650e" providerId="LiveId" clId="{D563A895-9E6A-4531-BB09-D4E964FB90D4}" dt="2023-12-04T07:36:58.777" v="35"/>
          <ac:picMkLst>
            <pc:docMk/>
            <pc:sldMk cId="3386340796" sldId="451"/>
            <ac:picMk id="7" creationId="{C21FE7DD-0AAB-1241-142E-0994DBAB9F27}"/>
          </ac:picMkLst>
        </pc:picChg>
      </pc:sldChg>
      <pc:sldChg chg="addSp delSp modSp mod modTransition modAnim">
        <pc:chgData name="Leonie Smith" userId="fed1330f33f5650e" providerId="LiveId" clId="{D563A895-9E6A-4531-BB09-D4E964FB90D4}" dt="2023-12-04T07:37:18.395" v="38"/>
        <pc:sldMkLst>
          <pc:docMk/>
          <pc:sldMk cId="283334129" sldId="453"/>
        </pc:sldMkLst>
        <pc:picChg chg="del">
          <ac:chgData name="Leonie Smith" userId="fed1330f33f5650e" providerId="LiveId" clId="{D563A895-9E6A-4531-BB09-D4E964FB90D4}" dt="2023-12-04T07:37:03.663" v="37"/>
          <ac:picMkLst>
            <pc:docMk/>
            <pc:sldMk cId="283334129" sldId="453"/>
            <ac:picMk id="2" creationId="{6A63B1FE-E884-F590-774E-5ADBEC1B01B0}"/>
          </ac:picMkLst>
        </pc:picChg>
        <pc:picChg chg="add del mod">
          <ac:chgData name="Leonie Smith" userId="fed1330f33f5650e" providerId="LiveId" clId="{D563A895-9E6A-4531-BB09-D4E964FB90D4}" dt="2023-12-04T07:37:18.395" v="38"/>
          <ac:picMkLst>
            <pc:docMk/>
            <pc:sldMk cId="283334129" sldId="453"/>
            <ac:picMk id="5" creationId="{05BE29BB-2CAC-6A59-04D8-AA3109C55FFA}"/>
          </ac:picMkLst>
        </pc:picChg>
        <pc:picChg chg="add mod">
          <ac:chgData name="Leonie Smith" userId="fed1330f33f5650e" providerId="LiveId" clId="{D563A895-9E6A-4531-BB09-D4E964FB90D4}" dt="2023-12-04T07:37:18.395" v="38"/>
          <ac:picMkLst>
            <pc:docMk/>
            <pc:sldMk cId="283334129" sldId="453"/>
            <ac:picMk id="7" creationId="{7F57F4A1-131D-E7FA-DDFD-18086787A132}"/>
          </ac:picMkLst>
        </pc:picChg>
      </pc:sldChg>
      <pc:sldChg chg="addSp delSp modSp mod modTransition modAnim">
        <pc:chgData name="Leonie Smith" userId="fed1330f33f5650e" providerId="LiveId" clId="{D563A895-9E6A-4531-BB09-D4E964FB90D4}" dt="2023-12-04T07:37:35.558" v="41"/>
        <pc:sldMkLst>
          <pc:docMk/>
          <pc:sldMk cId="1799939013" sldId="455"/>
        </pc:sldMkLst>
        <pc:picChg chg="del">
          <ac:chgData name="Leonie Smith" userId="fed1330f33f5650e" providerId="LiveId" clId="{D563A895-9E6A-4531-BB09-D4E964FB90D4}" dt="2023-12-04T07:37:23.230" v="40"/>
          <ac:picMkLst>
            <pc:docMk/>
            <pc:sldMk cId="1799939013" sldId="455"/>
            <ac:picMk id="3" creationId="{E642FCAE-9232-012F-7554-FF68F87FC67B}"/>
          </ac:picMkLst>
        </pc:picChg>
        <pc:picChg chg="add del mod">
          <ac:chgData name="Leonie Smith" userId="fed1330f33f5650e" providerId="LiveId" clId="{D563A895-9E6A-4531-BB09-D4E964FB90D4}" dt="2023-12-04T07:37:35.558" v="41"/>
          <ac:picMkLst>
            <pc:docMk/>
            <pc:sldMk cId="1799939013" sldId="455"/>
            <ac:picMk id="5" creationId="{404ACEA8-7428-41B1-51E5-AA2A616153BE}"/>
          </ac:picMkLst>
        </pc:picChg>
        <pc:picChg chg="add mod">
          <ac:chgData name="Leonie Smith" userId="fed1330f33f5650e" providerId="LiveId" clId="{D563A895-9E6A-4531-BB09-D4E964FB90D4}" dt="2023-12-04T07:37:35.558" v="41"/>
          <ac:picMkLst>
            <pc:docMk/>
            <pc:sldMk cId="1799939013" sldId="455"/>
            <ac:picMk id="7" creationId="{45EFAE36-8C0D-C8D1-BADC-9F29996A5309}"/>
          </ac:picMkLst>
        </pc:picChg>
      </pc:sldChg>
      <pc:sldChg chg="addSp delSp modSp mod modTransition modAnim">
        <pc:chgData name="Leonie Smith" userId="fed1330f33f5650e" providerId="LiveId" clId="{D563A895-9E6A-4531-BB09-D4E964FB90D4}" dt="2023-12-04T07:38:04.668" v="44"/>
        <pc:sldMkLst>
          <pc:docMk/>
          <pc:sldMk cId="2618424304" sldId="457"/>
        </pc:sldMkLst>
        <pc:picChg chg="add del mod">
          <ac:chgData name="Leonie Smith" userId="fed1330f33f5650e" providerId="LiveId" clId="{D563A895-9E6A-4531-BB09-D4E964FB90D4}" dt="2023-12-04T07:38:04.668" v="44"/>
          <ac:picMkLst>
            <pc:docMk/>
            <pc:sldMk cId="2618424304" sldId="457"/>
            <ac:picMk id="3" creationId="{D70E3ABB-5911-0651-7187-4157A1FF0256}"/>
          </ac:picMkLst>
        </pc:picChg>
        <pc:picChg chg="add mod">
          <ac:chgData name="Leonie Smith" userId="fed1330f33f5650e" providerId="LiveId" clId="{D563A895-9E6A-4531-BB09-D4E964FB90D4}" dt="2023-12-04T07:38:04.668" v="44"/>
          <ac:picMkLst>
            <pc:docMk/>
            <pc:sldMk cId="2618424304" sldId="457"/>
            <ac:picMk id="5" creationId="{3201E9BE-8B9C-6748-4515-F2FDCCAC2A7C}"/>
          </ac:picMkLst>
        </pc:picChg>
        <pc:picChg chg="del">
          <ac:chgData name="Leonie Smith" userId="fed1330f33f5650e" providerId="LiveId" clId="{D563A895-9E6A-4531-BB09-D4E964FB90D4}" dt="2023-12-04T07:37:51.752" v="43"/>
          <ac:picMkLst>
            <pc:docMk/>
            <pc:sldMk cId="2618424304" sldId="457"/>
            <ac:picMk id="10" creationId="{A3010A91-B8F2-E9B9-A6A9-BBE458A38A7D}"/>
          </ac:picMkLst>
        </pc:picChg>
      </pc:sldChg>
      <pc:sldChg chg="addSp delSp modSp mod modTransition modAnim">
        <pc:chgData name="Leonie Smith" userId="fed1330f33f5650e" providerId="LiveId" clId="{D563A895-9E6A-4531-BB09-D4E964FB90D4}" dt="2023-12-04T07:38:48.859" v="53"/>
        <pc:sldMkLst>
          <pc:docMk/>
          <pc:sldMk cId="783514268" sldId="459"/>
        </pc:sldMkLst>
        <pc:picChg chg="del">
          <ac:chgData name="Leonie Smith" userId="fed1330f33f5650e" providerId="LiveId" clId="{D563A895-9E6A-4531-BB09-D4E964FB90D4}" dt="2023-12-04T07:38:15.241" v="46"/>
          <ac:picMkLst>
            <pc:docMk/>
            <pc:sldMk cId="783514268" sldId="459"/>
            <ac:picMk id="3" creationId="{3F9D5604-7504-DCCF-EB5D-5184E76A9084}"/>
          </ac:picMkLst>
        </pc:picChg>
        <pc:picChg chg="add del mod">
          <ac:chgData name="Leonie Smith" userId="fed1330f33f5650e" providerId="LiveId" clId="{D563A895-9E6A-4531-BB09-D4E964FB90D4}" dt="2023-12-04T07:38:21.863" v="47"/>
          <ac:picMkLst>
            <pc:docMk/>
            <pc:sldMk cId="783514268" sldId="459"/>
            <ac:picMk id="5" creationId="{E23D3449-7D5B-C0EB-3948-00861FE0B395}"/>
          </ac:picMkLst>
        </pc:picChg>
        <pc:picChg chg="add del mod">
          <ac:chgData name="Leonie Smith" userId="fed1330f33f5650e" providerId="LiveId" clId="{D563A895-9E6A-4531-BB09-D4E964FB90D4}" dt="2023-12-04T07:38:23.258" v="49"/>
          <ac:picMkLst>
            <pc:docMk/>
            <pc:sldMk cId="783514268" sldId="459"/>
            <ac:picMk id="7" creationId="{19B7E03A-70CB-CBE4-0538-17A91D47F2C6}"/>
          </ac:picMkLst>
        </pc:picChg>
        <pc:picChg chg="add del mod ord">
          <ac:chgData name="Leonie Smith" userId="fed1330f33f5650e" providerId="LiveId" clId="{D563A895-9E6A-4531-BB09-D4E964FB90D4}" dt="2023-12-04T07:38:34.981" v="50"/>
          <ac:picMkLst>
            <pc:docMk/>
            <pc:sldMk cId="783514268" sldId="459"/>
            <ac:picMk id="10" creationId="{DFC39410-5934-9005-7D59-B7B835A14B91}"/>
          </ac:picMkLst>
        </pc:picChg>
        <pc:picChg chg="add del mod">
          <ac:chgData name="Leonie Smith" userId="fed1330f33f5650e" providerId="LiveId" clId="{D563A895-9E6A-4531-BB09-D4E964FB90D4}" dt="2023-12-04T07:38:36.613" v="52"/>
          <ac:picMkLst>
            <pc:docMk/>
            <pc:sldMk cId="783514268" sldId="459"/>
            <ac:picMk id="11" creationId="{73D48BDF-101A-CB4E-2D11-F29103DAF7B0}"/>
          </ac:picMkLst>
        </pc:picChg>
        <pc:picChg chg="add del mod ord">
          <ac:chgData name="Leonie Smith" userId="fed1330f33f5650e" providerId="LiveId" clId="{D563A895-9E6A-4531-BB09-D4E964FB90D4}" dt="2023-12-04T07:38:48.859" v="53"/>
          <ac:picMkLst>
            <pc:docMk/>
            <pc:sldMk cId="783514268" sldId="459"/>
            <ac:picMk id="14" creationId="{A476FDB8-88EB-D83A-6EBF-EBAB0A58A567}"/>
          </ac:picMkLst>
        </pc:picChg>
        <pc:picChg chg="add mod">
          <ac:chgData name="Leonie Smith" userId="fed1330f33f5650e" providerId="LiveId" clId="{D563A895-9E6A-4531-BB09-D4E964FB90D4}" dt="2023-12-04T07:38:48.859" v="53"/>
          <ac:picMkLst>
            <pc:docMk/>
            <pc:sldMk cId="783514268" sldId="459"/>
            <ac:picMk id="15" creationId="{1024BCAD-E837-6FA3-7B6F-190908C7251C}"/>
          </ac:picMkLst>
        </pc:picChg>
      </pc:sldChg>
      <pc:sldChg chg="addSp delSp modSp mod modTransition modAnim modNotesTx">
        <pc:chgData name="Leonie Smith" userId="fed1330f33f5650e" providerId="LiveId" clId="{D563A895-9E6A-4531-BB09-D4E964FB90D4}" dt="2023-12-06T02:34:03.233" v="63" actId="20577"/>
        <pc:sldMkLst>
          <pc:docMk/>
          <pc:sldMk cId="3596600315" sldId="468"/>
        </pc:sldMkLst>
        <pc:picChg chg="del">
          <ac:chgData name="Leonie Smith" userId="fed1330f33f5650e" providerId="LiveId" clId="{D563A895-9E6A-4531-BB09-D4E964FB90D4}" dt="2023-12-04T07:32:37.899" v="1"/>
          <ac:picMkLst>
            <pc:docMk/>
            <pc:sldMk cId="3596600315" sldId="468"/>
            <ac:picMk id="4" creationId="{981189F9-A6D4-AF69-D447-1CA385067829}"/>
          </ac:picMkLst>
        </pc:picChg>
        <pc:picChg chg="add del mod">
          <ac:chgData name="Leonie Smith" userId="fed1330f33f5650e" providerId="LiveId" clId="{D563A895-9E6A-4531-BB09-D4E964FB90D4}" dt="2023-12-04T07:32:45.139" v="2"/>
          <ac:picMkLst>
            <pc:docMk/>
            <pc:sldMk cId="3596600315" sldId="468"/>
            <ac:picMk id="6" creationId="{071FAA90-A8A8-FE2B-8B46-871F89AFC224}"/>
          </ac:picMkLst>
        </pc:picChg>
        <pc:picChg chg="add mod">
          <ac:chgData name="Leonie Smith" userId="fed1330f33f5650e" providerId="LiveId" clId="{D563A895-9E6A-4531-BB09-D4E964FB90D4}" dt="2023-12-04T07:32:45.139" v="2"/>
          <ac:picMkLst>
            <pc:docMk/>
            <pc:sldMk cId="3596600315" sldId="468"/>
            <ac:picMk id="7" creationId="{14A4DC1C-B401-8149-CA31-373C86ADF176}"/>
          </ac:picMkLst>
        </pc:picChg>
      </pc:sldChg>
      <pc:sldChg chg="addSp delSp modSp mod modTransition modAnim">
        <pc:chgData name="Leonie Smith" userId="fed1330f33f5650e" providerId="LiveId" clId="{D563A895-9E6A-4531-BB09-D4E964FB90D4}" dt="2023-12-04T07:35:00.397" v="20"/>
        <pc:sldMkLst>
          <pc:docMk/>
          <pc:sldMk cId="2214396655" sldId="469"/>
        </pc:sldMkLst>
        <pc:picChg chg="add del mod">
          <ac:chgData name="Leonie Smith" userId="fed1330f33f5650e" providerId="LiveId" clId="{D563A895-9E6A-4531-BB09-D4E964FB90D4}" dt="2023-12-04T07:34:41.967" v="17"/>
          <ac:picMkLst>
            <pc:docMk/>
            <pc:sldMk cId="2214396655" sldId="469"/>
            <ac:picMk id="3" creationId="{30B64955-CA6A-C9BF-71A8-AE2582035743}"/>
          </ac:picMkLst>
        </pc:picChg>
        <pc:picChg chg="del">
          <ac:chgData name="Leonie Smith" userId="fed1330f33f5650e" providerId="LiveId" clId="{D563A895-9E6A-4531-BB09-D4E964FB90D4}" dt="2023-12-04T07:34:28.202" v="16"/>
          <ac:picMkLst>
            <pc:docMk/>
            <pc:sldMk cId="2214396655" sldId="469"/>
            <ac:picMk id="5" creationId="{C8A7BFDE-A471-FB7D-6B75-AF79377039C6}"/>
          </ac:picMkLst>
        </pc:picChg>
        <pc:picChg chg="add del mod">
          <ac:chgData name="Leonie Smith" userId="fed1330f33f5650e" providerId="LiveId" clId="{D563A895-9E6A-4531-BB09-D4E964FB90D4}" dt="2023-12-04T07:34:44.591" v="19"/>
          <ac:picMkLst>
            <pc:docMk/>
            <pc:sldMk cId="2214396655" sldId="469"/>
            <ac:picMk id="7" creationId="{BC990F89-9B43-395C-C2BD-9CF2CD6E9EBE}"/>
          </ac:picMkLst>
        </pc:picChg>
        <pc:picChg chg="add del mod ord">
          <ac:chgData name="Leonie Smith" userId="fed1330f33f5650e" providerId="LiveId" clId="{D563A895-9E6A-4531-BB09-D4E964FB90D4}" dt="2023-12-04T07:35:00.397" v="20"/>
          <ac:picMkLst>
            <pc:docMk/>
            <pc:sldMk cId="2214396655" sldId="469"/>
            <ac:picMk id="10" creationId="{EC78B542-98F3-75D7-DFEF-BF272641C12E}"/>
          </ac:picMkLst>
        </pc:picChg>
        <pc:picChg chg="add mod">
          <ac:chgData name="Leonie Smith" userId="fed1330f33f5650e" providerId="LiveId" clId="{D563A895-9E6A-4531-BB09-D4E964FB90D4}" dt="2023-12-04T07:35:00.397" v="20"/>
          <ac:picMkLst>
            <pc:docMk/>
            <pc:sldMk cId="2214396655" sldId="469"/>
            <ac:picMk id="11" creationId="{43279624-B991-B651-8357-FFCFFBF9601D}"/>
          </ac:picMkLst>
        </pc:picChg>
      </pc:sldChg>
    </pc:docChg>
  </pc:docChgLst>
  <pc:docChgLst>
    <pc:chgData name="Alfred Smith" userId="3c60a3631c0db8ad" providerId="LiveId" clId="{54F43B7A-6EF3-44D7-9243-793BF23FE6A4}"/>
    <pc:docChg chg="custSel modSld">
      <pc:chgData name="Alfred Smith" userId="3c60a3631c0db8ad" providerId="LiveId" clId="{54F43B7A-6EF3-44D7-9243-793BF23FE6A4}" dt="2024-07-16T06:46:25.389" v="44"/>
      <pc:docMkLst>
        <pc:docMk/>
      </pc:docMkLst>
      <pc:sldChg chg="modSp mod">
        <pc:chgData name="Alfred Smith" userId="3c60a3631c0db8ad" providerId="LiveId" clId="{54F43B7A-6EF3-44D7-9243-793BF23FE6A4}" dt="2024-07-16T06:43:53.446" v="18"/>
        <pc:sldMkLst>
          <pc:docMk/>
          <pc:sldMk cId="3676245138" sldId="441"/>
        </pc:sldMkLst>
        <pc:spChg chg="mod">
          <ac:chgData name="Alfred Smith" userId="3c60a3631c0db8ad" providerId="LiveId" clId="{54F43B7A-6EF3-44D7-9243-793BF23FE6A4}" dt="2024-07-16T06:41:30.437" v="7" actId="6549"/>
          <ac:spMkLst>
            <pc:docMk/>
            <pc:sldMk cId="3676245138" sldId="441"/>
            <ac:spMk id="4" creationId="{9A13E2D8-2F59-44C1-B1D2-79C300C26DD4}"/>
          </ac:spMkLst>
        </pc:spChg>
        <pc:spChg chg="mod">
          <ac:chgData name="Alfred Smith" userId="3c60a3631c0db8ad" providerId="LiveId" clId="{54F43B7A-6EF3-44D7-9243-793BF23FE6A4}" dt="2024-07-16T06:43:53.446" v="18"/>
          <ac:spMkLst>
            <pc:docMk/>
            <pc:sldMk cId="3676245138" sldId="441"/>
            <ac:spMk id="6" creationId="{416C064E-628E-47C0-A712-DB178FE9901E}"/>
          </ac:spMkLst>
        </pc:spChg>
      </pc:sldChg>
      <pc:sldChg chg="modSp mod">
        <pc:chgData name="Alfred Smith" userId="3c60a3631c0db8ad" providerId="LiveId" clId="{54F43B7A-6EF3-44D7-9243-793BF23FE6A4}" dt="2024-07-16T06:44:15.736" v="23" actId="20577"/>
        <pc:sldMkLst>
          <pc:docMk/>
          <pc:sldMk cId="3095902142" sldId="443"/>
        </pc:sldMkLst>
        <pc:spChg chg="mod">
          <ac:chgData name="Alfred Smith" userId="3c60a3631c0db8ad" providerId="LiveId" clId="{54F43B7A-6EF3-44D7-9243-793BF23FE6A4}" dt="2024-07-16T06:44:01.662" v="20" actId="20577"/>
          <ac:spMkLst>
            <pc:docMk/>
            <pc:sldMk cId="3095902142" sldId="443"/>
            <ac:spMk id="4" creationId="{9A13E2D8-2F59-44C1-B1D2-79C300C26DD4}"/>
          </ac:spMkLst>
        </pc:spChg>
        <pc:spChg chg="mod">
          <ac:chgData name="Alfred Smith" userId="3c60a3631c0db8ad" providerId="LiveId" clId="{54F43B7A-6EF3-44D7-9243-793BF23FE6A4}" dt="2024-07-16T06:44:15.736" v="23" actId="20577"/>
          <ac:spMkLst>
            <pc:docMk/>
            <pc:sldMk cId="3095902142" sldId="443"/>
            <ac:spMk id="6" creationId="{416C064E-628E-47C0-A712-DB178FE9901E}"/>
          </ac:spMkLst>
        </pc:spChg>
      </pc:sldChg>
      <pc:sldChg chg="modSp mod">
        <pc:chgData name="Alfred Smith" userId="3c60a3631c0db8ad" providerId="LiveId" clId="{54F43B7A-6EF3-44D7-9243-793BF23FE6A4}" dt="2024-07-16T06:44:42.148" v="26" actId="404"/>
        <pc:sldMkLst>
          <pc:docMk/>
          <pc:sldMk cId="2166098122" sldId="445"/>
        </pc:sldMkLst>
        <pc:spChg chg="mod">
          <ac:chgData name="Alfred Smith" userId="3c60a3631c0db8ad" providerId="LiveId" clId="{54F43B7A-6EF3-44D7-9243-793BF23FE6A4}" dt="2024-07-16T06:42:08.326" v="10"/>
          <ac:spMkLst>
            <pc:docMk/>
            <pc:sldMk cId="2166098122" sldId="445"/>
            <ac:spMk id="4" creationId="{9A13E2D8-2F59-44C1-B1D2-79C300C26DD4}"/>
          </ac:spMkLst>
        </pc:spChg>
        <pc:spChg chg="mod">
          <ac:chgData name="Alfred Smith" userId="3c60a3631c0db8ad" providerId="LiveId" clId="{54F43B7A-6EF3-44D7-9243-793BF23FE6A4}" dt="2024-07-16T06:44:42.148" v="26" actId="404"/>
          <ac:spMkLst>
            <pc:docMk/>
            <pc:sldMk cId="2166098122" sldId="445"/>
            <ac:spMk id="6" creationId="{416C064E-628E-47C0-A712-DB178FE9901E}"/>
          </ac:spMkLst>
        </pc:spChg>
      </pc:sldChg>
      <pc:sldChg chg="modSp mod">
        <pc:chgData name="Alfred Smith" userId="3c60a3631c0db8ad" providerId="LiveId" clId="{54F43B7A-6EF3-44D7-9243-793BF23FE6A4}" dt="2024-07-16T06:44:55.633" v="30" actId="404"/>
        <pc:sldMkLst>
          <pc:docMk/>
          <pc:sldMk cId="2422728137" sldId="447"/>
        </pc:sldMkLst>
        <pc:spChg chg="mod">
          <ac:chgData name="Alfred Smith" userId="3c60a3631c0db8ad" providerId="LiveId" clId="{54F43B7A-6EF3-44D7-9243-793BF23FE6A4}" dt="2024-07-16T06:42:20.801" v="11"/>
          <ac:spMkLst>
            <pc:docMk/>
            <pc:sldMk cId="2422728137" sldId="447"/>
            <ac:spMk id="4" creationId="{9A13E2D8-2F59-44C1-B1D2-79C300C26DD4}"/>
          </ac:spMkLst>
        </pc:spChg>
        <pc:spChg chg="mod">
          <ac:chgData name="Alfred Smith" userId="3c60a3631c0db8ad" providerId="LiveId" clId="{54F43B7A-6EF3-44D7-9243-793BF23FE6A4}" dt="2024-07-16T06:44:55.633" v="30" actId="404"/>
          <ac:spMkLst>
            <pc:docMk/>
            <pc:sldMk cId="2422728137" sldId="447"/>
            <ac:spMk id="6" creationId="{416C064E-628E-47C0-A712-DB178FE9901E}"/>
          </ac:spMkLst>
        </pc:spChg>
      </pc:sldChg>
      <pc:sldChg chg="modSp mod">
        <pc:chgData name="Alfred Smith" userId="3c60a3631c0db8ad" providerId="LiveId" clId="{54F43B7A-6EF3-44D7-9243-793BF23FE6A4}" dt="2024-07-16T06:45:04.978" v="31"/>
        <pc:sldMkLst>
          <pc:docMk/>
          <pc:sldMk cId="4160448636" sldId="449"/>
        </pc:sldMkLst>
        <pc:spChg chg="mod">
          <ac:chgData name="Alfred Smith" userId="3c60a3631c0db8ad" providerId="LiveId" clId="{54F43B7A-6EF3-44D7-9243-793BF23FE6A4}" dt="2024-07-16T06:42:30.622" v="12"/>
          <ac:spMkLst>
            <pc:docMk/>
            <pc:sldMk cId="4160448636" sldId="449"/>
            <ac:spMk id="4" creationId="{9A13E2D8-2F59-44C1-B1D2-79C300C26DD4}"/>
          </ac:spMkLst>
        </pc:spChg>
        <pc:spChg chg="mod">
          <ac:chgData name="Alfred Smith" userId="3c60a3631c0db8ad" providerId="LiveId" clId="{54F43B7A-6EF3-44D7-9243-793BF23FE6A4}" dt="2024-07-16T06:45:04.978" v="31"/>
          <ac:spMkLst>
            <pc:docMk/>
            <pc:sldMk cId="4160448636" sldId="449"/>
            <ac:spMk id="6" creationId="{416C064E-628E-47C0-A712-DB178FE9901E}"/>
          </ac:spMkLst>
        </pc:spChg>
      </pc:sldChg>
      <pc:sldChg chg="modSp mod">
        <pc:chgData name="Alfred Smith" userId="3c60a3631c0db8ad" providerId="LiveId" clId="{54F43B7A-6EF3-44D7-9243-793BF23FE6A4}" dt="2024-07-16T06:45:26.223" v="35" actId="403"/>
        <pc:sldMkLst>
          <pc:docMk/>
          <pc:sldMk cId="3386340796" sldId="451"/>
        </pc:sldMkLst>
        <pc:spChg chg="mod">
          <ac:chgData name="Alfred Smith" userId="3c60a3631c0db8ad" providerId="LiveId" clId="{54F43B7A-6EF3-44D7-9243-793BF23FE6A4}" dt="2024-07-16T06:42:40.470" v="13"/>
          <ac:spMkLst>
            <pc:docMk/>
            <pc:sldMk cId="3386340796" sldId="451"/>
            <ac:spMk id="4" creationId="{9A13E2D8-2F59-44C1-B1D2-79C300C26DD4}"/>
          </ac:spMkLst>
        </pc:spChg>
        <pc:spChg chg="mod">
          <ac:chgData name="Alfred Smith" userId="3c60a3631c0db8ad" providerId="LiveId" clId="{54F43B7A-6EF3-44D7-9243-793BF23FE6A4}" dt="2024-07-16T06:45:26.223" v="35" actId="403"/>
          <ac:spMkLst>
            <pc:docMk/>
            <pc:sldMk cId="3386340796" sldId="451"/>
            <ac:spMk id="6" creationId="{416C064E-628E-47C0-A712-DB178FE9901E}"/>
          </ac:spMkLst>
        </pc:spChg>
      </pc:sldChg>
      <pc:sldChg chg="modSp mod">
        <pc:chgData name="Alfred Smith" userId="3c60a3631c0db8ad" providerId="LiveId" clId="{54F43B7A-6EF3-44D7-9243-793BF23FE6A4}" dt="2024-07-16T06:45:49.243" v="39" actId="404"/>
        <pc:sldMkLst>
          <pc:docMk/>
          <pc:sldMk cId="283334129" sldId="453"/>
        </pc:sldMkLst>
        <pc:spChg chg="mod">
          <ac:chgData name="Alfred Smith" userId="3c60a3631c0db8ad" providerId="LiveId" clId="{54F43B7A-6EF3-44D7-9243-793BF23FE6A4}" dt="2024-07-16T06:42:49.638" v="14"/>
          <ac:spMkLst>
            <pc:docMk/>
            <pc:sldMk cId="283334129" sldId="453"/>
            <ac:spMk id="4" creationId="{9A13E2D8-2F59-44C1-B1D2-79C300C26DD4}"/>
          </ac:spMkLst>
        </pc:spChg>
        <pc:spChg chg="mod">
          <ac:chgData name="Alfred Smith" userId="3c60a3631c0db8ad" providerId="LiveId" clId="{54F43B7A-6EF3-44D7-9243-793BF23FE6A4}" dt="2024-07-16T06:45:49.243" v="39" actId="404"/>
          <ac:spMkLst>
            <pc:docMk/>
            <pc:sldMk cId="283334129" sldId="453"/>
            <ac:spMk id="6" creationId="{416C064E-628E-47C0-A712-DB178FE9901E}"/>
          </ac:spMkLst>
        </pc:spChg>
      </pc:sldChg>
      <pc:sldChg chg="modSp mod">
        <pc:chgData name="Alfred Smith" userId="3c60a3631c0db8ad" providerId="LiveId" clId="{54F43B7A-6EF3-44D7-9243-793BF23FE6A4}" dt="2024-07-16T06:45:59.980" v="40"/>
        <pc:sldMkLst>
          <pc:docMk/>
          <pc:sldMk cId="1799939013" sldId="455"/>
        </pc:sldMkLst>
        <pc:spChg chg="mod">
          <ac:chgData name="Alfred Smith" userId="3c60a3631c0db8ad" providerId="LiveId" clId="{54F43B7A-6EF3-44D7-9243-793BF23FE6A4}" dt="2024-07-16T06:43:00.953" v="15"/>
          <ac:spMkLst>
            <pc:docMk/>
            <pc:sldMk cId="1799939013" sldId="455"/>
            <ac:spMk id="4" creationId="{9A13E2D8-2F59-44C1-B1D2-79C300C26DD4}"/>
          </ac:spMkLst>
        </pc:spChg>
        <pc:spChg chg="mod">
          <ac:chgData name="Alfred Smith" userId="3c60a3631c0db8ad" providerId="LiveId" clId="{54F43B7A-6EF3-44D7-9243-793BF23FE6A4}" dt="2024-07-16T06:45:59.980" v="40"/>
          <ac:spMkLst>
            <pc:docMk/>
            <pc:sldMk cId="1799939013" sldId="455"/>
            <ac:spMk id="6" creationId="{416C064E-628E-47C0-A712-DB178FE9901E}"/>
          </ac:spMkLst>
        </pc:spChg>
      </pc:sldChg>
      <pc:sldChg chg="modSp mod">
        <pc:chgData name="Alfred Smith" userId="3c60a3631c0db8ad" providerId="LiveId" clId="{54F43B7A-6EF3-44D7-9243-793BF23FE6A4}" dt="2024-07-16T06:46:15.709" v="43" actId="404"/>
        <pc:sldMkLst>
          <pc:docMk/>
          <pc:sldMk cId="2618424304" sldId="457"/>
        </pc:sldMkLst>
        <pc:spChg chg="mod">
          <ac:chgData name="Alfred Smith" userId="3c60a3631c0db8ad" providerId="LiveId" clId="{54F43B7A-6EF3-44D7-9243-793BF23FE6A4}" dt="2024-07-16T06:43:11.028" v="16"/>
          <ac:spMkLst>
            <pc:docMk/>
            <pc:sldMk cId="2618424304" sldId="457"/>
            <ac:spMk id="4" creationId="{9A13E2D8-2F59-44C1-B1D2-79C300C26DD4}"/>
          </ac:spMkLst>
        </pc:spChg>
        <pc:spChg chg="mod">
          <ac:chgData name="Alfred Smith" userId="3c60a3631c0db8ad" providerId="LiveId" clId="{54F43B7A-6EF3-44D7-9243-793BF23FE6A4}" dt="2024-07-16T06:46:15.709" v="43" actId="404"/>
          <ac:spMkLst>
            <pc:docMk/>
            <pc:sldMk cId="2618424304" sldId="457"/>
            <ac:spMk id="6" creationId="{416C064E-628E-47C0-A712-DB178FE9901E}"/>
          </ac:spMkLst>
        </pc:spChg>
      </pc:sldChg>
      <pc:sldChg chg="modSp mod">
        <pc:chgData name="Alfred Smith" userId="3c60a3631c0db8ad" providerId="LiveId" clId="{54F43B7A-6EF3-44D7-9243-793BF23FE6A4}" dt="2024-07-16T06:46:25.389" v="44"/>
        <pc:sldMkLst>
          <pc:docMk/>
          <pc:sldMk cId="783514268" sldId="459"/>
        </pc:sldMkLst>
        <pc:spChg chg="mod">
          <ac:chgData name="Alfred Smith" userId="3c60a3631c0db8ad" providerId="LiveId" clId="{54F43B7A-6EF3-44D7-9243-793BF23FE6A4}" dt="2024-07-16T06:43:19.395" v="17"/>
          <ac:spMkLst>
            <pc:docMk/>
            <pc:sldMk cId="783514268" sldId="459"/>
            <ac:spMk id="4" creationId="{9A13E2D8-2F59-44C1-B1D2-79C300C26DD4}"/>
          </ac:spMkLst>
        </pc:spChg>
        <pc:spChg chg="mod">
          <ac:chgData name="Alfred Smith" userId="3c60a3631c0db8ad" providerId="LiveId" clId="{54F43B7A-6EF3-44D7-9243-793BF23FE6A4}" dt="2024-07-16T06:46:25.389" v="44"/>
          <ac:spMkLst>
            <pc:docMk/>
            <pc:sldMk cId="783514268" sldId="459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54F43B7A-6EF3-44D7-9243-793BF23FE6A4}" dt="2024-07-16T04:59:41.061" v="1"/>
        <pc:sldMkLst>
          <pc:docMk/>
          <pc:sldMk cId="3596600315" sldId="468"/>
        </pc:sldMkLst>
        <pc:spChg chg="del">
          <ac:chgData name="Alfred Smith" userId="3c60a3631c0db8ad" providerId="LiveId" clId="{54F43B7A-6EF3-44D7-9243-793BF23FE6A4}" dt="2024-07-16T04:59:40.517" v="0" actId="478"/>
          <ac:spMkLst>
            <pc:docMk/>
            <pc:sldMk cId="3596600315" sldId="468"/>
            <ac:spMk id="3" creationId="{0162BEE1-134B-8B70-2BB8-9226F1DF1614}"/>
          </ac:spMkLst>
        </pc:spChg>
        <pc:spChg chg="add mod">
          <ac:chgData name="Alfred Smith" userId="3c60a3631c0db8ad" providerId="LiveId" clId="{54F43B7A-6EF3-44D7-9243-793BF23FE6A4}" dt="2024-07-16T04:59:41.061" v="1"/>
          <ac:spMkLst>
            <pc:docMk/>
            <pc:sldMk cId="3596600315" sldId="468"/>
            <ac:spMk id="4" creationId="{12E36387-FF48-2F59-0223-A2B9E9C0EE12}"/>
          </ac:spMkLst>
        </pc:spChg>
      </pc:sldChg>
      <pc:sldChg chg="modSp mod">
        <pc:chgData name="Alfred Smith" userId="3c60a3631c0db8ad" providerId="LiveId" clId="{54F43B7A-6EF3-44D7-9243-793BF23FE6A4}" dt="2024-07-16T06:44:26.410" v="24"/>
        <pc:sldMkLst>
          <pc:docMk/>
          <pc:sldMk cId="2214396655" sldId="469"/>
        </pc:sldMkLst>
        <pc:spChg chg="mod">
          <ac:chgData name="Alfred Smith" userId="3c60a3631c0db8ad" providerId="LiveId" clId="{54F43B7A-6EF3-44D7-9243-793BF23FE6A4}" dt="2024-07-16T06:41:57.571" v="9"/>
          <ac:spMkLst>
            <pc:docMk/>
            <pc:sldMk cId="2214396655" sldId="469"/>
            <ac:spMk id="4" creationId="{9A13E2D8-2F59-44C1-B1D2-79C300C26DD4}"/>
          </ac:spMkLst>
        </pc:spChg>
        <pc:spChg chg="mod">
          <ac:chgData name="Alfred Smith" userId="3c60a3631c0db8ad" providerId="LiveId" clId="{54F43B7A-6EF3-44D7-9243-793BF23FE6A4}" dt="2024-07-16T06:44:26.410" v="24"/>
          <ac:spMkLst>
            <pc:docMk/>
            <pc:sldMk cId="2214396655" sldId="469"/>
            <ac:spMk id="6" creationId="{416C064E-628E-47C0-A712-DB178FE9901E}"/>
          </ac:spMkLst>
        </pc:spChg>
      </pc:sldChg>
      <pc:sldChg chg="addSp modSp">
        <pc:chgData name="Alfred Smith" userId="3c60a3631c0db8ad" providerId="LiveId" clId="{54F43B7A-6EF3-44D7-9243-793BF23FE6A4}" dt="2024-07-16T05:01:39.194" v="2"/>
        <pc:sldMkLst>
          <pc:docMk/>
          <pc:sldMk cId="2317650068" sldId="471"/>
        </pc:sldMkLst>
        <pc:spChg chg="add mod">
          <ac:chgData name="Alfred Smith" userId="3c60a3631c0db8ad" providerId="LiveId" clId="{54F43B7A-6EF3-44D7-9243-793BF23FE6A4}" dt="2024-07-16T05:01:39.194" v="2"/>
          <ac:spMkLst>
            <pc:docMk/>
            <pc:sldMk cId="2317650068" sldId="471"/>
            <ac:spMk id="2" creationId="{783023ED-8EC7-98BA-826E-DA5C27EB343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2024/07/16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 dirty="0">
                <a:latin typeface="TimesNewRomanPS-BoldMT"/>
              </a:rPr>
              <a:t>Checked </a:t>
            </a:r>
            <a:r>
              <a:rPr lang="en-IN" sz="1200" b="1" i="0" u="none" strike="noStrike" baseline="0">
                <a:latin typeface="TimesNewRomanPS-BoldMT"/>
              </a:rPr>
              <a:t>Hka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23 Jonah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Jonah Disobedient - Jonah 1:1-3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Jonah Punished - Jonah 1:4-16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Jonah Miraculously Preserved - Jonah 1:17 - 2:10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Jonah's Ministry in Nineveh - Jonah 3:1-10 (Bottom)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A Narrow Prophet versus the Merciful God - Jonah 3:10 - 4:11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02518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2024/07/16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2024/07/16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2024/07/16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2024/07/16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A97B-337D-5025-BDE7-F98E4188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23-2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4A4DC1C-B401-8149-CA31-373C86ADF1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2E36387-FF48-2F59-0223-A2B9E9C0E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966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1"/>
    </mc:Choice>
    <mc:Fallback xmlns="">
      <p:transition spd="slow" advTm="3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2CD8D1-0384-BEEC-396E-FD751252C5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32" r="11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D689D-D671-7E4C-485B-3F2920AB355C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ཡོ་ནཱ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3For You cast me into the deep,</a:t>
            </a:r>
          </a:p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into the heart of the seas,</a:t>
            </a:r>
          </a:p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and the current swirled about me;</a:t>
            </a:r>
          </a:p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all Your breakers and waves swept over me.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3ཁྱེད་ཀྱིས་ཁོ་བོ་ཤིན་ཏུ་གཏིང་ཟབ་པའི༎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རྒྱ་མཚོའི་དཀྱིལ་དུ་འཕངས་པར་མཛད་པ་ཡིན༎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ཆུ་རྒྱུན་དེ་ཡིས་ང་རང་བསྐོར་ཅིང་སྐོར༎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ཁྱེད་ཀྱི་རྦ་རླབས་དང་ནི་ཆུ་འཁྲུགས་པ༎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ང་ཡི་སྟེང་དུ་བརྒྱུགས་ཤིང་ང་རང་བསྣུབས༎</a:t>
            </a:r>
            <a:endParaRPr lang="en-ZA" sz="16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983A19A-1F56-0B87-62A8-A978B186A7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07"/>
    </mc:Choice>
    <mc:Fallback xmlns="">
      <p:transition spd="slow" advTm="12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6D90D2-B039-672B-A45A-5971334DF5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85D486-2C72-B113-58DC-98C6FF2576D1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ཡོ་ནཱ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4At this, I said,</a:t>
            </a:r>
          </a:p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‘I have been banished from Your sight;</a:t>
            </a:r>
          </a:p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yet I will look once more</a:t>
            </a:r>
          </a:p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toward Your holy temple.’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4དེ་ནས་ཁོ་བོས་ཁྱེད་ལ་འདི་ལྟར་ཞུས།།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ང་རང་ཁྱེད་ཀྱི་དྲུང་ནས་བསྐྲད་ན་ཡང་༎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ཁྱེད་ཀྱི་མཆོད་ཁང་དམ་པའི་ཕྱོགས་སུ་ནི༎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ང་ཡིས་སླར་ཡང་བལྟ་དགོས་ཞེས་པ་འོ།།</a:t>
            </a:r>
            <a:endParaRPr lang="en-ZA" sz="12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0A7A333-3D4C-1ADB-4285-75C5A2E34B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98"/>
    </mc:Choice>
    <mc:Fallback xmlns="">
      <p:transition spd="slow" advTm="8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C16444-F4DF-EB36-AE70-C562790C9F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FBF0C0-D4C2-0C76-7C00-D3C954FACA30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ཡོ་ནཱ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5The waters engulfed me</a:t>
            </a:r>
          </a:p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to take my life;</a:t>
            </a:r>
          </a:p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the watery depths closed around me;</a:t>
            </a:r>
          </a:p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the seaweed wrapped around my head.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MT"/>
              </a:rPr>
              <a:t>5ང་ཡི་སྲོག་ནི་ཆུ་ཡིས་འཆི་ལམ་དྲངས༎</a:t>
            </a:r>
          </a:p>
          <a:p>
            <a:r>
              <a:rPr lang="bo-CN" sz="7200" dirty="0">
                <a:solidFill>
                  <a:srgbClr val="121212"/>
                </a:solidFill>
                <a:latin typeface="ArialMT"/>
              </a:rPr>
              <a:t>གཏིང་ཟབ་རྒྱ་མཚོས་ཁོ་བོ་བསྐོར་ཅིང་སྐོར༎</a:t>
            </a:r>
          </a:p>
          <a:p>
            <a:r>
              <a:rPr lang="bo-CN" sz="7200" dirty="0">
                <a:solidFill>
                  <a:srgbClr val="121212"/>
                </a:solidFill>
                <a:latin typeface="ArialMT"/>
              </a:rPr>
              <a:t>མཚོ་རྩྭ་ང་ཡི་མགོ་ལ་དཀྲིས་པར་གྱུར།།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62FCEB4-6739-E04E-B048-77D2E713FF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46"/>
    </mc:Choice>
    <mc:Fallback xmlns="">
      <p:transition spd="slow" advTm="10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ED7931-9447-D45D-8DD7-FBF9414384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98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51145C-92B8-822D-F9D4-A6AC2D3C2492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ཡོ་ནཱ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6To the roots of the mountains I descended;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the earth beneath me barred me in forever!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But You raised my life from the pit,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O Lord my God!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6ང་རང་ཆུ་ཡི་ནང་དུ་ནུབ་པ་ན།།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ཆུ་འོག་རི་ཡི་ཞབས་སུ་ཁོ་བོ་སོང་།།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ང་ཡི་རྒྱབ་ཕྱོགས་ས་ཡི་སྒོ་རྣམས་ནི༎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གཏན་དུ་བརྒྱབ་པས་ང་ནི་བཙོན་དུ་ཚུད༎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ཡིན་ཡང་ང་ཡི་དཀོན་མཆོག་ཡ་ཝཱེ་ལགས༎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ཁྱེད་ཀྱིས་ང་ཡི་སྲོག་ནི་དུར་ལས་དྲངས༎</a:t>
            </a:r>
            <a:endParaRPr lang="en-ZA" sz="16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21FE7DD-0AAB-1241-142E-0994DBAB9F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39"/>
    </mc:Choice>
    <mc:Fallback xmlns="">
      <p:transition spd="slow" advTm="12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74379D-43E8-342C-3492-F4357C4AE4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477297-1D47-42F3-1E7C-D78CEE27EC12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ཡོ་ནཱ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7As my life was fading away,</a:t>
            </a:r>
          </a:p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I remembered the Lord.</a:t>
            </a:r>
          </a:p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My prayer went up to You,</a:t>
            </a:r>
          </a:p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to Your holy temple.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7ཁོ་བོའི་ཚེ་སྲོག་ཉམས་ཤིང་རྒུད་པ་ན།།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ཡ་ཝཱེ་དྲན་ཏེ་བཏབ་པའི་གསོལ་བ་ནི༎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ཁྱེད་ཀྱི་མཆོད་ཁང་དམ་པར་བཞུགས་ཡོད་པའི།།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ཉིད་ཀྱི་དྲུང་དུ་སླེབས་པར་གྱུར་པ་ཡིན།།</a:t>
            </a:r>
            <a:endParaRPr lang="en-ZA" sz="16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F57F4A1-131D-E7FA-DDFD-18086787A1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19"/>
    </mc:Choice>
    <mc:Fallback xmlns="">
      <p:transition spd="slow" advTm="11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9040A6-6CAB-4EFD-1CD5-302080F896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8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04287E-89DC-692E-A2B1-F032DA83EE13}"/>
              </a:ext>
            </a:extLst>
          </p:cNvPr>
          <p:cNvSpPr txBox="1"/>
          <p:nvPr/>
        </p:nvSpPr>
        <p:spPr>
          <a:xfrm>
            <a:off x="5754674" y="3135442"/>
            <a:ext cx="6207478" cy="39549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ཡོ་ནཱ 2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MT"/>
              </a:rPr>
              <a:t>ཡོ་ནཱས་སྨོན་ལམ་འདེབས་པ།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61377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7843837" y="-645459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F17571-915B-3B46-3636-1155A8297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74746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F96811-81A4-3F69-352E-EF66A99EB5EF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ཡོ་ནཱ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121212"/>
                </a:solidFill>
                <a:latin typeface="ArialMT"/>
              </a:rPr>
              <a:t>8Those who cling to worthless idols</a:t>
            </a:r>
          </a:p>
          <a:p>
            <a:r>
              <a:rPr lang="en-US" sz="5400" dirty="0">
                <a:solidFill>
                  <a:srgbClr val="121212"/>
                </a:solidFill>
                <a:latin typeface="ArialMT"/>
              </a:rPr>
              <a:t>forsake His loving devotion.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121212"/>
                </a:solidFill>
                <a:latin typeface="ArialMT"/>
              </a:rPr>
              <a:t>8འཁྲུལ་སྣང་ཙམ་གྱི་ལྷ་སྐུར་བརྟེན་པ་རྣམས༎</a:t>
            </a:r>
          </a:p>
          <a:p>
            <a:r>
              <a:rPr lang="bo-CN" sz="7200" dirty="0">
                <a:solidFill>
                  <a:srgbClr val="121212"/>
                </a:solidFill>
                <a:latin typeface="ArialMT"/>
              </a:rPr>
              <a:t>བསླུ་མེད་བྱམས་བརྩེ་འཐོབ་པའི་རེ་བ་སྤོང་༎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5EFAE36-8C0D-C8D1-BADC-9F29996A5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9"/>
    </mc:Choice>
    <mc:Fallback xmlns="">
      <p:transition spd="slow" advTm="8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E33508-878D-9D16-ED7A-5903D35969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20" r="833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2D82AF-D49C-F51F-28C7-8B39F07345BC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ཡོ་ནཱ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9But I, with the voice of thanksgiving,</a:t>
            </a:r>
          </a:p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will sacrifice to You.</a:t>
            </a:r>
          </a:p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I will fulfill what I have vowed.</a:t>
            </a:r>
          </a:p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Salvation is from the Lord!”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9འོན་ཀྱང་ཁོ་བོས་གཏང་རག་སྐད་དང་བཅས༎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ཁྱེད་ཀྱི་དྲུང་དུ་མཆོད་པ་དབུལ་བ་དང་།།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ང་ཡིས་དམ་བཅའ་བཞིན་དུ་བྱེད་པར་བྱ།།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ཐར་པ་ཡ་ཝཱེ་ཉིད་ནས་འབྱུང་ལགས་སོ།། ཞེས་པའོ༎</a:t>
            </a:r>
            <a:endParaRPr lang="en-ZA" sz="1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201E9BE-8B9C-6748-4515-F2FDCCAC2A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1842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9"/>
    </mc:Choice>
    <mc:Fallback xmlns="">
      <p:transition spd="slow" advTm="9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BB67AB-F892-7E11-B0AB-4100CFAD65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2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259250-0688-6771-46FC-1CF756660870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ཡོ་ནཱ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980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10And the Lord commanded the fish, and it vomited Jonah onto dry land.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>
                <a:solidFill>
                  <a:srgbClr val="121212"/>
                </a:solidFill>
                <a:latin typeface="ArialMT"/>
              </a:rPr>
              <a:t>10དེ་ནས་དཀོན་མཆོག་ཡ་ཝཱེས་ཉ་ལ་བཀའ་གནང་བ་དང་། ཉ་ཡིས་ཀྱང་ཡོ་ནཱ་ཕྱིར་སྐམ་སར་བསྐྱུགས་པ་ཡིན་ནོ།།</a:t>
            </a:r>
            <a:endParaRPr lang="en-ZA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1024BCAD-E837-6FA3-7B6F-190908C725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8351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0"/>
    </mc:Choice>
    <mc:Fallback xmlns="">
      <p:transition spd="slow" advTm="8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D8E95E-3104-B657-E87B-15BAE5F16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1853" y="0"/>
            <a:ext cx="1348385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C87E33-47D3-0730-5319-FCB78B4DE6CC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ཡོ་ནཱ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2:10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32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800" b="0" i="0" u="none" strike="noStrike" baseline="0" dirty="0">
                <a:latin typeface="TimesNewRomanPSMT"/>
              </a:rPr>
              <a:t>Jonah Miraculously Preserved - Jonah 1:17 - 2:10 (Right Center)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ཡོ་ནཱ 2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MT"/>
              </a:rPr>
              <a:t>ཡོ་ནཱས་སྨོན་ལམ་འདེབས་པ།</a:t>
            </a:r>
          </a:p>
          <a:p>
            <a:endParaRPr lang="en-ZA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798063A-9167-46F8-29E6-FACCDC7B32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4"/>
    </mc:Choice>
    <mc:Fallback xmlns="">
      <p:transition spd="slow" advTm="2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9040A6-6CAB-4EFD-1CD5-302080F896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8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CD9EDD-1A96-1D15-2C54-CFD099F3425C}"/>
              </a:ext>
            </a:extLst>
          </p:cNvPr>
          <p:cNvSpPr txBox="1"/>
          <p:nvPr/>
        </p:nvSpPr>
        <p:spPr>
          <a:xfrm>
            <a:off x="5754674" y="3135442"/>
            <a:ext cx="6207478" cy="39549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ཡོ་ནཱ 2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MT"/>
              </a:rPr>
              <a:t>ཡོ་ནཱས་སྨོན་ལམ་འདེབས་པ།</a:t>
            </a:r>
          </a:p>
          <a:p>
            <a:endParaRPr lang="en-ZA" dirty="0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783023ED-8EC7-98BA-826E-DA5C27EB3434}"/>
              </a:ext>
            </a:extLst>
          </p:cNvPr>
          <p:cNvSpPr txBox="1"/>
          <p:nvPr/>
        </p:nvSpPr>
        <p:spPr>
          <a:xfrm>
            <a:off x="269968" y="607547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650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17Now the Lord had appointed a great fish to swallow Jonah, and Jonah spent three days and three nights in the belly of the fish.</a:t>
            </a:r>
            <a:endParaRPr lang="en-ZA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MT"/>
              </a:rPr>
              <a:t>17དེ་ནས་དཀོན་མཆོག་ཡ་ཝཱེས་ཉ་ཆེན་ཞིག་ལ་ཡོ་ནཱ་མིད་དུ་བཅུག་ཅིང་། ཡོ་ནཱ་ཉིན་ཞག་གསུམ་ལ་ཉ་ཆེན་གྱི་གྲོད་ཁོག་ནང་དུ་ལུས་སོ།།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05AA988-88D4-C4C0-9822-8CB054EF5A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33"/>
    </mc:Choice>
    <mc:Fallback xmlns="">
      <p:transition spd="slow" advTm="11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11282A-8E7D-EE0A-D280-352904F090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4C6AB1-8150-71CB-F287-8D54E1CD1449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ཡོ་ནཱ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2:1From inside the fish, Jonah prayed to the Lord his God,</a:t>
            </a:r>
            <a:endParaRPr lang="en-ZA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7200" dirty="0">
                <a:solidFill>
                  <a:srgbClr val="121212"/>
                </a:solidFill>
                <a:latin typeface="ArialMT"/>
              </a:rPr>
              <a:t>2:</a:t>
            </a:r>
            <a:r>
              <a:rPr lang="bo-CN" sz="7200" dirty="0">
                <a:solidFill>
                  <a:srgbClr val="121212"/>
                </a:solidFill>
                <a:latin typeface="ArialMT"/>
              </a:rPr>
              <a:t>1དེ་ནས་ཡོ་ནཱ་ཡིས་ཉའི་ཁོག་པ་ནས་རང་གི་དཀོན་མཆོག་ཡ་ཝཱེ་ལ་འདི་ལྟར་གསོལ་བ་བཏབ་པ་སྟེ།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70A00A1-DEAD-BE53-093A-2098134335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3"/>
    </mc:Choice>
    <mc:Fallback xmlns="">
      <p:transition spd="slow" advTm="8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2FE402-F630-72F6-75DB-A7D2637C62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3D1758-767A-DFE8-87D2-DD9C99979200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ཡོ་ནཱ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679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2saying: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“In my distress I called to the Lord,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and He answered me.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From the belly of </a:t>
            </a:r>
            <a:r>
              <a:rPr lang="en-US" sz="4000" dirty="0" err="1">
                <a:solidFill>
                  <a:srgbClr val="121212"/>
                </a:solidFill>
                <a:latin typeface="ArialMT"/>
              </a:rPr>
              <a:t>Sheol</a:t>
            </a:r>
            <a:r>
              <a:rPr lang="en-US" sz="4000" dirty="0">
                <a:solidFill>
                  <a:srgbClr val="121212"/>
                </a:solidFill>
                <a:latin typeface="ArialMT"/>
              </a:rPr>
              <a:t> I called for help,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and You heard my voice.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2དཀའ་སྡུག་ནང་དུ་ང་ཡིས་ཡ་ཝཱེ་བོས༎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ཁྱེད་ཀྱིས་ང་ལ་ལན་ནི་གནང་བ་ལགས༎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གཤིན་ཡུལ་ཁོག་ནས་ང་ཡིས་ཀུ་ཅོ་བཏོན།།</a:t>
            </a:r>
          </a:p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ཁྱེད་ཀྱིས་ང་ཡི་སྐད་སྒྲ་གསན་པ་ལགས༎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3279624-B991-B651-8357-FFCFFBF960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1439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01"/>
    </mc:Choice>
    <mc:Fallback xmlns="">
      <p:transition spd="slow" advTm="12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994</Words>
  <Application>Microsoft Office PowerPoint</Application>
  <PresentationFormat>Widescreen</PresentationFormat>
  <Paragraphs>106</Paragraphs>
  <Slides>26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23-2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2024-07-16T06:46:28Z</dcterms:modified>
</cp:coreProperties>
</file>