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68" r:id="rId2"/>
    <p:sldId id="438" r:id="rId3"/>
    <p:sldId id="439" r:id="rId4"/>
    <p:sldId id="440" r:id="rId5"/>
    <p:sldId id="441" r:id="rId6"/>
    <p:sldId id="442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69" r:id="rId21"/>
    <p:sldId id="458" r:id="rId22"/>
    <p:sldId id="470" r:id="rId23"/>
    <p:sldId id="459" r:id="rId24"/>
    <p:sldId id="460" r:id="rId25"/>
    <p:sldId id="461" r:id="rId26"/>
    <p:sldId id="462" r:id="rId27"/>
    <p:sldId id="463" r:id="rId28"/>
    <p:sldId id="4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8F321-4656-4505-8317-E6046051858D}" v="2" dt="2024-07-16T05:00:24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80350" autoAdjust="0"/>
  </p:normalViewPr>
  <p:slideViewPr>
    <p:cSldViewPr snapToGrid="0">
      <p:cViewPr varScale="1">
        <p:scale>
          <a:sx n="71" d="100"/>
          <a:sy n="71" d="100"/>
        </p:scale>
        <p:origin x="8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8924A12-CFDC-4CAD-8CBE-DD647AC9E828}"/>
    <pc:docChg chg="custSel modSld">
      <pc:chgData name="Leonie Smith" userId="fed1330f33f5650e" providerId="LiveId" clId="{38924A12-CFDC-4CAD-8CBE-DD647AC9E828}" dt="2022-07-04T05:46:12.188" v="147" actId="20577"/>
      <pc:docMkLst>
        <pc:docMk/>
      </pc:docMkLst>
      <pc:sldChg chg="addSp modSp mod">
        <pc:chgData name="Leonie Smith" userId="fed1330f33f5650e" providerId="LiveId" clId="{38924A12-CFDC-4CAD-8CBE-DD647AC9E828}" dt="2022-07-04T05:41:58.463" v="101" actId="1076"/>
        <pc:sldMkLst>
          <pc:docMk/>
          <pc:sldMk cId="3261377596" sldId="438"/>
        </pc:sldMkLst>
        <pc:spChg chg="add mod">
          <ac:chgData name="Leonie Smith" userId="fed1330f33f5650e" providerId="LiveId" clId="{38924A12-CFDC-4CAD-8CBE-DD647AC9E828}" dt="2022-07-04T05:41:58.463" v="101" actId="1076"/>
          <ac:spMkLst>
            <pc:docMk/>
            <pc:sldMk cId="3261377596" sldId="438"/>
            <ac:spMk id="7" creationId="{AF914550-F173-6058-0A5D-19D04D31A650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6:44:20.705" v="5"/>
        <pc:sldMkLst>
          <pc:docMk/>
          <pc:sldMk cId="3759221820" sldId="439"/>
        </pc:sldMkLst>
        <pc:picChg chg="add del mod">
          <ac:chgData name="Leonie Smith" userId="fed1330f33f5650e" providerId="LiveId" clId="{38924A12-CFDC-4CAD-8CBE-DD647AC9E828}" dt="2022-06-24T06:43:49.314" v="2"/>
          <ac:picMkLst>
            <pc:docMk/>
            <pc:sldMk cId="3759221820" sldId="439"/>
            <ac:picMk id="2" creationId="{E6B15AD9-799D-ED31-7DD5-32407B52C7E7}"/>
          </ac:picMkLst>
        </pc:picChg>
        <pc:picChg chg="add del mod">
          <ac:chgData name="Leonie Smith" userId="fed1330f33f5650e" providerId="LiveId" clId="{38924A12-CFDC-4CAD-8CBE-DD647AC9E828}" dt="2022-06-24T06:44:12.529" v="4"/>
          <ac:picMkLst>
            <pc:docMk/>
            <pc:sldMk cId="3759221820" sldId="439"/>
            <ac:picMk id="3" creationId="{F2C96FC5-1A4C-76CA-799C-47752DAB19B9}"/>
          </ac:picMkLst>
        </pc:picChg>
        <pc:picChg chg="add mod">
          <ac:chgData name="Leonie Smith" userId="fed1330f33f5650e" providerId="LiveId" clId="{38924A12-CFDC-4CAD-8CBE-DD647AC9E828}" dt="2022-06-24T06:44:20.705" v="5"/>
          <ac:picMkLst>
            <pc:docMk/>
            <pc:sldMk cId="3759221820" sldId="439"/>
            <ac:picMk id="5" creationId="{8BC836F7-D814-FB87-209B-709FE2687E56}"/>
          </ac:picMkLst>
        </pc:picChg>
      </pc:sldChg>
      <pc:sldChg chg="addSp modSp">
        <pc:chgData name="Leonie Smith" userId="fed1330f33f5650e" providerId="LiveId" clId="{38924A12-CFDC-4CAD-8CBE-DD647AC9E828}" dt="2022-07-04T05:42:02.307" v="102"/>
        <pc:sldMkLst>
          <pc:docMk/>
          <pc:sldMk cId="923867738" sldId="440"/>
        </pc:sldMkLst>
        <pc:spChg chg="add mod">
          <ac:chgData name="Leonie Smith" userId="fed1330f33f5650e" providerId="LiveId" clId="{38924A12-CFDC-4CAD-8CBE-DD647AC9E828}" dt="2022-07-04T05:42:02.307" v="102"/>
          <ac:spMkLst>
            <pc:docMk/>
            <pc:sldMk cId="923867738" sldId="440"/>
            <ac:spMk id="7" creationId="{957D9AAC-E409-98E1-0A4C-33914C94D77F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6:47:04.354" v="16"/>
        <pc:sldMkLst>
          <pc:docMk/>
          <pc:sldMk cId="3676245138" sldId="441"/>
        </pc:sldMkLst>
        <pc:picChg chg="add del mod">
          <ac:chgData name="Leonie Smith" userId="fed1330f33f5650e" providerId="LiveId" clId="{38924A12-CFDC-4CAD-8CBE-DD647AC9E828}" dt="2022-06-24T06:45:50.795" v="7"/>
          <ac:picMkLst>
            <pc:docMk/>
            <pc:sldMk cId="3676245138" sldId="441"/>
            <ac:picMk id="2" creationId="{89004558-767F-EC58-6CAD-028F1831ECC8}"/>
          </ac:picMkLst>
        </pc:picChg>
        <pc:picChg chg="add del mod">
          <ac:chgData name="Leonie Smith" userId="fed1330f33f5650e" providerId="LiveId" clId="{38924A12-CFDC-4CAD-8CBE-DD647AC9E828}" dt="2022-06-24T06:46:01.892" v="9"/>
          <ac:picMkLst>
            <pc:docMk/>
            <pc:sldMk cId="3676245138" sldId="441"/>
            <ac:picMk id="3" creationId="{3117D956-EA5B-8FD2-EB89-A8330DB37414}"/>
          </ac:picMkLst>
        </pc:picChg>
        <pc:picChg chg="add del mod">
          <ac:chgData name="Leonie Smith" userId="fed1330f33f5650e" providerId="LiveId" clId="{38924A12-CFDC-4CAD-8CBE-DD647AC9E828}" dt="2022-06-24T06:46:12.972" v="11"/>
          <ac:picMkLst>
            <pc:docMk/>
            <pc:sldMk cId="3676245138" sldId="441"/>
            <ac:picMk id="5" creationId="{9706E3F4-3077-4F0E-1C7B-7CB6D5780702}"/>
          </ac:picMkLst>
        </pc:picChg>
        <pc:picChg chg="add del mod">
          <ac:chgData name="Leonie Smith" userId="fed1330f33f5650e" providerId="LiveId" clId="{38924A12-CFDC-4CAD-8CBE-DD647AC9E828}" dt="2022-06-24T06:46:38.950" v="13"/>
          <ac:picMkLst>
            <pc:docMk/>
            <pc:sldMk cId="3676245138" sldId="441"/>
            <ac:picMk id="7" creationId="{B49BF489-A4E2-317B-14ED-8F25124696A7}"/>
          </ac:picMkLst>
        </pc:picChg>
        <pc:picChg chg="add del mod">
          <ac:chgData name="Leonie Smith" userId="fed1330f33f5650e" providerId="LiveId" clId="{38924A12-CFDC-4CAD-8CBE-DD647AC9E828}" dt="2022-06-24T06:46:49.074" v="15"/>
          <ac:picMkLst>
            <pc:docMk/>
            <pc:sldMk cId="3676245138" sldId="441"/>
            <ac:picMk id="8" creationId="{139AD0C6-762C-0466-6B42-76C6A5A50127}"/>
          </ac:picMkLst>
        </pc:picChg>
        <pc:picChg chg="add mod">
          <ac:chgData name="Leonie Smith" userId="fed1330f33f5650e" providerId="LiveId" clId="{38924A12-CFDC-4CAD-8CBE-DD647AC9E828}" dt="2022-06-24T06:47:04.354" v="16"/>
          <ac:picMkLst>
            <pc:docMk/>
            <pc:sldMk cId="3676245138" sldId="441"/>
            <ac:picMk id="9" creationId="{67CA7E72-FC27-3F13-2DDB-F63AE60E1A13}"/>
          </ac:picMkLst>
        </pc:picChg>
      </pc:sldChg>
      <pc:sldChg chg="addSp modSp mod">
        <pc:chgData name="Leonie Smith" userId="fed1330f33f5650e" providerId="LiveId" clId="{38924A12-CFDC-4CAD-8CBE-DD647AC9E828}" dt="2022-07-04T05:42:56.044" v="111" actId="20577"/>
        <pc:sldMkLst>
          <pc:docMk/>
          <pc:sldMk cId="2180228365" sldId="442"/>
        </pc:sldMkLst>
        <pc:spChg chg="add mod">
          <ac:chgData name="Leonie Smith" userId="fed1330f33f5650e" providerId="LiveId" clId="{38924A12-CFDC-4CAD-8CBE-DD647AC9E828}" dt="2022-07-04T05:42:56.044" v="111" actId="20577"/>
          <ac:spMkLst>
            <pc:docMk/>
            <pc:sldMk cId="2180228365" sldId="442"/>
            <ac:spMk id="7" creationId="{23D42B28-4DFA-34A1-ECDC-004FF99E7BF2}"/>
          </ac:spMkLst>
        </pc:spChg>
      </pc:sldChg>
      <pc:sldChg chg="addSp modSp">
        <pc:chgData name="Leonie Smith" userId="fed1330f33f5650e" providerId="LiveId" clId="{38924A12-CFDC-4CAD-8CBE-DD647AC9E828}" dt="2022-06-24T06:49:26.750" v="17"/>
        <pc:sldMkLst>
          <pc:docMk/>
          <pc:sldMk cId="2166098122" sldId="445"/>
        </pc:sldMkLst>
        <pc:picChg chg="add mod">
          <ac:chgData name="Leonie Smith" userId="fed1330f33f5650e" providerId="LiveId" clId="{38924A12-CFDC-4CAD-8CBE-DD647AC9E828}" dt="2022-06-24T06:49:26.750" v="17"/>
          <ac:picMkLst>
            <pc:docMk/>
            <pc:sldMk cId="2166098122" sldId="445"/>
            <ac:picMk id="2" creationId="{EF141CE8-F537-2F6A-272B-B5721CFF3BFF}"/>
          </ac:picMkLst>
        </pc:picChg>
      </pc:sldChg>
      <pc:sldChg chg="addSp modSp mod">
        <pc:chgData name="Leonie Smith" userId="fed1330f33f5650e" providerId="LiveId" clId="{38924A12-CFDC-4CAD-8CBE-DD647AC9E828}" dt="2022-07-04T05:44:54.761" v="132" actId="20577"/>
        <pc:sldMkLst>
          <pc:docMk/>
          <pc:sldMk cId="665805102" sldId="446"/>
        </pc:sldMkLst>
        <pc:spChg chg="add mod">
          <ac:chgData name="Leonie Smith" userId="fed1330f33f5650e" providerId="LiveId" clId="{38924A12-CFDC-4CAD-8CBE-DD647AC9E828}" dt="2022-07-04T05:44:54.761" v="132" actId="20577"/>
          <ac:spMkLst>
            <pc:docMk/>
            <pc:sldMk cId="665805102" sldId="446"/>
            <ac:spMk id="7" creationId="{611F6995-EF56-84B1-90F2-33F666D15ACA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6:53:12.836" v="22"/>
        <pc:sldMkLst>
          <pc:docMk/>
          <pc:sldMk cId="2422728137" sldId="447"/>
        </pc:sldMkLst>
        <pc:picChg chg="add del mod">
          <ac:chgData name="Leonie Smith" userId="fed1330f33f5650e" providerId="LiveId" clId="{38924A12-CFDC-4CAD-8CBE-DD647AC9E828}" dt="2022-06-24T06:52:27.334" v="19"/>
          <ac:picMkLst>
            <pc:docMk/>
            <pc:sldMk cId="2422728137" sldId="447"/>
            <ac:picMk id="2" creationId="{48895E95-4058-478A-1CEA-45CAFB4E469C}"/>
          </ac:picMkLst>
        </pc:picChg>
        <pc:picChg chg="add del mod">
          <ac:chgData name="Leonie Smith" userId="fed1330f33f5650e" providerId="LiveId" clId="{38924A12-CFDC-4CAD-8CBE-DD647AC9E828}" dt="2022-06-24T06:52:54.630" v="21"/>
          <ac:picMkLst>
            <pc:docMk/>
            <pc:sldMk cId="2422728137" sldId="447"/>
            <ac:picMk id="3" creationId="{ECD9A0A1-8B76-B2FF-5E0B-CF5EC8C407AB}"/>
          </ac:picMkLst>
        </pc:picChg>
        <pc:picChg chg="add mod">
          <ac:chgData name="Leonie Smith" userId="fed1330f33f5650e" providerId="LiveId" clId="{38924A12-CFDC-4CAD-8CBE-DD647AC9E828}" dt="2022-06-24T06:53:12.836" v="22"/>
          <ac:picMkLst>
            <pc:docMk/>
            <pc:sldMk cId="2422728137" sldId="447"/>
            <ac:picMk id="5" creationId="{05E96227-C68A-7DE7-8697-1E3B60CBCF05}"/>
          </ac:picMkLst>
        </pc:picChg>
      </pc:sldChg>
      <pc:sldChg chg="addSp modSp mod">
        <pc:chgData name="Leonie Smith" userId="fed1330f33f5650e" providerId="LiveId" clId="{38924A12-CFDC-4CAD-8CBE-DD647AC9E828}" dt="2022-07-04T05:45:01.863" v="133" actId="20577"/>
        <pc:sldMkLst>
          <pc:docMk/>
          <pc:sldMk cId="843663555" sldId="448"/>
        </pc:sldMkLst>
        <pc:spChg chg="add mod">
          <ac:chgData name="Leonie Smith" userId="fed1330f33f5650e" providerId="LiveId" clId="{38924A12-CFDC-4CAD-8CBE-DD647AC9E828}" dt="2022-07-04T05:45:01.863" v="133" actId="20577"/>
          <ac:spMkLst>
            <pc:docMk/>
            <pc:sldMk cId="843663555" sldId="448"/>
            <ac:spMk id="7" creationId="{9F5A9445-1C18-0EDB-A38E-B764DF99A301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6:56:34.277" v="27"/>
        <pc:sldMkLst>
          <pc:docMk/>
          <pc:sldMk cId="4160448636" sldId="449"/>
        </pc:sldMkLst>
        <pc:picChg chg="add del mod">
          <ac:chgData name="Leonie Smith" userId="fed1330f33f5650e" providerId="LiveId" clId="{38924A12-CFDC-4CAD-8CBE-DD647AC9E828}" dt="2022-06-24T06:55:25.174" v="24"/>
          <ac:picMkLst>
            <pc:docMk/>
            <pc:sldMk cId="4160448636" sldId="449"/>
            <ac:picMk id="2" creationId="{34FA728D-B3DE-9FA0-8455-B6058680FFDA}"/>
          </ac:picMkLst>
        </pc:picChg>
        <pc:picChg chg="add del mod">
          <ac:chgData name="Leonie Smith" userId="fed1330f33f5650e" providerId="LiveId" clId="{38924A12-CFDC-4CAD-8CBE-DD647AC9E828}" dt="2022-06-24T06:56:17.926" v="26"/>
          <ac:picMkLst>
            <pc:docMk/>
            <pc:sldMk cId="4160448636" sldId="449"/>
            <ac:picMk id="3" creationId="{898DEF15-BFB4-AAB8-E0A5-D08934773EDD}"/>
          </ac:picMkLst>
        </pc:picChg>
        <pc:picChg chg="add mod">
          <ac:chgData name="Leonie Smith" userId="fed1330f33f5650e" providerId="LiveId" clId="{38924A12-CFDC-4CAD-8CBE-DD647AC9E828}" dt="2022-06-24T06:56:34.277" v="27"/>
          <ac:picMkLst>
            <pc:docMk/>
            <pc:sldMk cId="4160448636" sldId="449"/>
            <ac:picMk id="5" creationId="{7D4CCDC6-C410-265A-ED3A-5A058B621C90}"/>
          </ac:picMkLst>
        </pc:picChg>
      </pc:sldChg>
      <pc:sldChg chg="addSp modSp mod">
        <pc:chgData name="Leonie Smith" userId="fed1330f33f5650e" providerId="LiveId" clId="{38924A12-CFDC-4CAD-8CBE-DD647AC9E828}" dt="2022-07-04T05:45:08.198" v="136" actId="20577"/>
        <pc:sldMkLst>
          <pc:docMk/>
          <pc:sldMk cId="538051216" sldId="450"/>
        </pc:sldMkLst>
        <pc:spChg chg="add mod">
          <ac:chgData name="Leonie Smith" userId="fed1330f33f5650e" providerId="LiveId" clId="{38924A12-CFDC-4CAD-8CBE-DD647AC9E828}" dt="2022-07-04T05:45:08.198" v="136" actId="20577"/>
          <ac:spMkLst>
            <pc:docMk/>
            <pc:sldMk cId="538051216" sldId="450"/>
            <ac:spMk id="7" creationId="{DDEAE9A8-0A3A-0805-5A7C-B3FB1FF0DB6D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7:00:19.890" v="42"/>
        <pc:sldMkLst>
          <pc:docMk/>
          <pc:sldMk cId="3386340796" sldId="451"/>
        </pc:sldMkLst>
        <pc:picChg chg="add del mod">
          <ac:chgData name="Leonie Smith" userId="fed1330f33f5650e" providerId="LiveId" clId="{38924A12-CFDC-4CAD-8CBE-DD647AC9E828}" dt="2022-06-24T06:57:53.649" v="29"/>
          <ac:picMkLst>
            <pc:docMk/>
            <pc:sldMk cId="3386340796" sldId="451"/>
            <ac:picMk id="2" creationId="{40576D93-77F9-9F4D-EECA-F118BD1F20F3}"/>
          </ac:picMkLst>
        </pc:picChg>
        <pc:picChg chg="add del mod">
          <ac:chgData name="Leonie Smith" userId="fed1330f33f5650e" providerId="LiveId" clId="{38924A12-CFDC-4CAD-8CBE-DD647AC9E828}" dt="2022-06-24T06:58:40.333" v="31"/>
          <ac:picMkLst>
            <pc:docMk/>
            <pc:sldMk cId="3386340796" sldId="451"/>
            <ac:picMk id="3" creationId="{D5711DB4-1DAF-5BAC-FBC0-A2949113E6E6}"/>
          </ac:picMkLst>
        </pc:picChg>
        <pc:picChg chg="add del mod">
          <ac:chgData name="Leonie Smith" userId="fed1330f33f5650e" providerId="LiveId" clId="{38924A12-CFDC-4CAD-8CBE-DD647AC9E828}" dt="2022-06-24T06:58:53.366" v="33"/>
          <ac:picMkLst>
            <pc:docMk/>
            <pc:sldMk cId="3386340796" sldId="451"/>
            <ac:picMk id="5" creationId="{F37E303D-36AE-844B-0D9E-21570A30758F}"/>
          </ac:picMkLst>
        </pc:picChg>
        <pc:picChg chg="add del mod">
          <ac:chgData name="Leonie Smith" userId="fed1330f33f5650e" providerId="LiveId" clId="{38924A12-CFDC-4CAD-8CBE-DD647AC9E828}" dt="2022-06-24T06:59:12.210" v="35"/>
          <ac:picMkLst>
            <pc:docMk/>
            <pc:sldMk cId="3386340796" sldId="451"/>
            <ac:picMk id="7" creationId="{3DCF3EFA-6408-6305-7837-BD451D737882}"/>
          </ac:picMkLst>
        </pc:picChg>
        <pc:picChg chg="add del mod">
          <ac:chgData name="Leonie Smith" userId="fed1330f33f5650e" providerId="LiveId" clId="{38924A12-CFDC-4CAD-8CBE-DD647AC9E828}" dt="2022-06-24T06:59:28.313" v="37"/>
          <ac:picMkLst>
            <pc:docMk/>
            <pc:sldMk cId="3386340796" sldId="451"/>
            <ac:picMk id="8" creationId="{FC5C363B-66F8-4A66-61A2-F352D67347FD}"/>
          </ac:picMkLst>
        </pc:picChg>
        <pc:picChg chg="add del mod">
          <ac:chgData name="Leonie Smith" userId="fed1330f33f5650e" providerId="LiveId" clId="{38924A12-CFDC-4CAD-8CBE-DD647AC9E828}" dt="2022-06-24T06:59:52.409" v="39"/>
          <ac:picMkLst>
            <pc:docMk/>
            <pc:sldMk cId="3386340796" sldId="451"/>
            <ac:picMk id="9" creationId="{0A2C8439-EFAD-CDB6-7C90-0FC79B78F065}"/>
          </ac:picMkLst>
        </pc:picChg>
        <pc:picChg chg="add del mod">
          <ac:chgData name="Leonie Smith" userId="fed1330f33f5650e" providerId="LiveId" clId="{38924A12-CFDC-4CAD-8CBE-DD647AC9E828}" dt="2022-06-24T07:00:01.125" v="41"/>
          <ac:picMkLst>
            <pc:docMk/>
            <pc:sldMk cId="3386340796" sldId="451"/>
            <ac:picMk id="10" creationId="{562A6284-EF6D-ACFA-37AD-BF2F09BCF1F1}"/>
          </ac:picMkLst>
        </pc:picChg>
        <pc:picChg chg="add mod">
          <ac:chgData name="Leonie Smith" userId="fed1330f33f5650e" providerId="LiveId" clId="{38924A12-CFDC-4CAD-8CBE-DD647AC9E828}" dt="2022-06-24T07:00:19.890" v="42"/>
          <ac:picMkLst>
            <pc:docMk/>
            <pc:sldMk cId="3386340796" sldId="451"/>
            <ac:picMk id="11" creationId="{C5AA56A8-56AD-5D75-CC5F-82AC4CDC6634}"/>
          </ac:picMkLst>
        </pc:picChg>
      </pc:sldChg>
      <pc:sldChg chg="addSp modSp mod">
        <pc:chgData name="Leonie Smith" userId="fed1330f33f5650e" providerId="LiveId" clId="{38924A12-CFDC-4CAD-8CBE-DD647AC9E828}" dt="2022-07-04T05:45:20.828" v="138" actId="1076"/>
        <pc:sldMkLst>
          <pc:docMk/>
          <pc:sldMk cId="4002949039" sldId="452"/>
        </pc:sldMkLst>
        <pc:spChg chg="add mod">
          <ac:chgData name="Leonie Smith" userId="fed1330f33f5650e" providerId="LiveId" clId="{38924A12-CFDC-4CAD-8CBE-DD647AC9E828}" dt="2022-07-04T05:45:20.828" v="138" actId="1076"/>
          <ac:spMkLst>
            <pc:docMk/>
            <pc:sldMk cId="4002949039" sldId="452"/>
            <ac:spMk id="5" creationId="{EB7C46D7-6AEE-7895-E0ED-D1B82DD00B9A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7:11:29.952" v="51"/>
        <pc:sldMkLst>
          <pc:docMk/>
          <pc:sldMk cId="283334129" sldId="453"/>
        </pc:sldMkLst>
        <pc:picChg chg="add del mod">
          <ac:chgData name="Leonie Smith" userId="fed1330f33f5650e" providerId="LiveId" clId="{38924A12-CFDC-4CAD-8CBE-DD647AC9E828}" dt="2022-06-24T07:09:38.355" v="44"/>
          <ac:picMkLst>
            <pc:docMk/>
            <pc:sldMk cId="283334129" sldId="453"/>
            <ac:picMk id="2" creationId="{93E44D71-262D-122F-B7AB-0AEAF95A4493}"/>
          </ac:picMkLst>
        </pc:picChg>
        <pc:picChg chg="add del mod">
          <ac:chgData name="Leonie Smith" userId="fed1330f33f5650e" providerId="LiveId" clId="{38924A12-CFDC-4CAD-8CBE-DD647AC9E828}" dt="2022-06-24T07:09:55.380" v="46"/>
          <ac:picMkLst>
            <pc:docMk/>
            <pc:sldMk cId="283334129" sldId="453"/>
            <ac:picMk id="3" creationId="{F663D650-3D98-1EFD-7F20-1A45D8223C00}"/>
          </ac:picMkLst>
        </pc:picChg>
        <pc:picChg chg="add del mod">
          <ac:chgData name="Leonie Smith" userId="fed1330f33f5650e" providerId="LiveId" clId="{38924A12-CFDC-4CAD-8CBE-DD647AC9E828}" dt="2022-06-24T07:10:39.069" v="48"/>
          <ac:picMkLst>
            <pc:docMk/>
            <pc:sldMk cId="283334129" sldId="453"/>
            <ac:picMk id="5" creationId="{61EC8853-9CA6-3F3A-F3CC-063457E3DBF0}"/>
          </ac:picMkLst>
        </pc:picChg>
        <pc:picChg chg="add del mod">
          <ac:chgData name="Leonie Smith" userId="fed1330f33f5650e" providerId="LiveId" clId="{38924A12-CFDC-4CAD-8CBE-DD647AC9E828}" dt="2022-06-24T07:11:10.109" v="50"/>
          <ac:picMkLst>
            <pc:docMk/>
            <pc:sldMk cId="283334129" sldId="453"/>
            <ac:picMk id="7" creationId="{24510780-DA30-1782-EB79-183F874DF783}"/>
          </ac:picMkLst>
        </pc:picChg>
        <pc:picChg chg="add mod">
          <ac:chgData name="Leonie Smith" userId="fed1330f33f5650e" providerId="LiveId" clId="{38924A12-CFDC-4CAD-8CBE-DD647AC9E828}" dt="2022-06-24T07:11:29.952" v="51"/>
          <ac:picMkLst>
            <pc:docMk/>
            <pc:sldMk cId="283334129" sldId="453"/>
            <ac:picMk id="8" creationId="{861BBFA3-C303-0523-01C7-F88560D5FF32}"/>
          </ac:picMkLst>
        </pc:picChg>
      </pc:sldChg>
      <pc:sldChg chg="addSp modSp mod">
        <pc:chgData name="Leonie Smith" userId="fed1330f33f5650e" providerId="LiveId" clId="{38924A12-CFDC-4CAD-8CBE-DD647AC9E828}" dt="2022-07-04T05:45:28.543" v="139" actId="20577"/>
        <pc:sldMkLst>
          <pc:docMk/>
          <pc:sldMk cId="2511564658" sldId="454"/>
        </pc:sldMkLst>
        <pc:spChg chg="add mod">
          <ac:chgData name="Leonie Smith" userId="fed1330f33f5650e" providerId="LiveId" clId="{38924A12-CFDC-4CAD-8CBE-DD647AC9E828}" dt="2022-07-04T05:45:28.543" v="139" actId="20577"/>
          <ac:spMkLst>
            <pc:docMk/>
            <pc:sldMk cId="2511564658" sldId="454"/>
            <ac:spMk id="7" creationId="{569C4678-50DC-902C-D3FF-15537701F038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7:13:04.696" v="54"/>
        <pc:sldMkLst>
          <pc:docMk/>
          <pc:sldMk cId="1799939013" sldId="455"/>
        </pc:sldMkLst>
        <pc:picChg chg="add del mod">
          <ac:chgData name="Leonie Smith" userId="fed1330f33f5650e" providerId="LiveId" clId="{38924A12-CFDC-4CAD-8CBE-DD647AC9E828}" dt="2022-06-24T07:12:51.378" v="53"/>
          <ac:picMkLst>
            <pc:docMk/>
            <pc:sldMk cId="1799939013" sldId="455"/>
            <ac:picMk id="2" creationId="{15C12167-6815-5BA4-D3FF-1A0F8EDD2FEE}"/>
          </ac:picMkLst>
        </pc:picChg>
        <pc:picChg chg="add mod">
          <ac:chgData name="Leonie Smith" userId="fed1330f33f5650e" providerId="LiveId" clId="{38924A12-CFDC-4CAD-8CBE-DD647AC9E828}" dt="2022-06-24T07:13:04.696" v="54"/>
          <ac:picMkLst>
            <pc:docMk/>
            <pc:sldMk cId="1799939013" sldId="455"/>
            <ac:picMk id="3" creationId="{C8C81B50-6DB8-0057-0AF0-845EF30983EA}"/>
          </ac:picMkLst>
        </pc:picChg>
      </pc:sldChg>
      <pc:sldChg chg="addSp modSp mod">
        <pc:chgData name="Leonie Smith" userId="fed1330f33f5650e" providerId="LiveId" clId="{38924A12-CFDC-4CAD-8CBE-DD647AC9E828}" dt="2022-07-04T05:45:36.227" v="140" actId="20577"/>
        <pc:sldMkLst>
          <pc:docMk/>
          <pc:sldMk cId="4049696417" sldId="456"/>
        </pc:sldMkLst>
        <pc:spChg chg="add mod">
          <ac:chgData name="Leonie Smith" userId="fed1330f33f5650e" providerId="LiveId" clId="{38924A12-CFDC-4CAD-8CBE-DD647AC9E828}" dt="2022-07-04T05:45:36.227" v="140" actId="20577"/>
          <ac:spMkLst>
            <pc:docMk/>
            <pc:sldMk cId="4049696417" sldId="456"/>
            <ac:spMk id="7" creationId="{31E88F75-1895-1AB6-6507-A8A94DC9D165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7:16:51.083" v="65"/>
        <pc:sldMkLst>
          <pc:docMk/>
          <pc:sldMk cId="2618424304" sldId="457"/>
        </pc:sldMkLst>
        <pc:picChg chg="add del mod">
          <ac:chgData name="Leonie Smith" userId="fed1330f33f5650e" providerId="LiveId" clId="{38924A12-CFDC-4CAD-8CBE-DD647AC9E828}" dt="2022-06-24T07:15:09.104" v="56"/>
          <ac:picMkLst>
            <pc:docMk/>
            <pc:sldMk cId="2618424304" sldId="457"/>
            <ac:picMk id="2" creationId="{01A4B852-C579-5C68-F3AA-F9BEC7C20ABB}"/>
          </ac:picMkLst>
        </pc:picChg>
        <pc:picChg chg="add del mod">
          <ac:chgData name="Leonie Smith" userId="fed1330f33f5650e" providerId="LiveId" clId="{38924A12-CFDC-4CAD-8CBE-DD647AC9E828}" dt="2022-06-24T07:15:27.321" v="58"/>
          <ac:picMkLst>
            <pc:docMk/>
            <pc:sldMk cId="2618424304" sldId="457"/>
            <ac:picMk id="3" creationId="{A1E7068C-24C3-907E-64C3-CCB8210C88F1}"/>
          </ac:picMkLst>
        </pc:picChg>
        <pc:picChg chg="add del mod">
          <ac:chgData name="Leonie Smith" userId="fed1330f33f5650e" providerId="LiveId" clId="{38924A12-CFDC-4CAD-8CBE-DD647AC9E828}" dt="2022-06-24T07:15:49.246" v="60"/>
          <ac:picMkLst>
            <pc:docMk/>
            <pc:sldMk cId="2618424304" sldId="457"/>
            <ac:picMk id="5" creationId="{8E9851E8-1A38-0B05-5419-4F2F263ED807}"/>
          </ac:picMkLst>
        </pc:picChg>
        <pc:picChg chg="add del mod">
          <ac:chgData name="Leonie Smith" userId="fed1330f33f5650e" providerId="LiveId" clId="{38924A12-CFDC-4CAD-8CBE-DD647AC9E828}" dt="2022-06-24T07:16:11.426" v="62"/>
          <ac:picMkLst>
            <pc:docMk/>
            <pc:sldMk cId="2618424304" sldId="457"/>
            <ac:picMk id="7" creationId="{C14BE78C-3F42-26BE-04A4-DF1E8E56DE3E}"/>
          </ac:picMkLst>
        </pc:picChg>
        <pc:picChg chg="add del mod">
          <ac:chgData name="Leonie Smith" userId="fed1330f33f5650e" providerId="LiveId" clId="{38924A12-CFDC-4CAD-8CBE-DD647AC9E828}" dt="2022-06-24T07:16:35.774" v="64"/>
          <ac:picMkLst>
            <pc:docMk/>
            <pc:sldMk cId="2618424304" sldId="457"/>
            <ac:picMk id="8" creationId="{5ED7E4BC-F050-05C3-3863-650EA70F1380}"/>
          </ac:picMkLst>
        </pc:picChg>
        <pc:picChg chg="add mod">
          <ac:chgData name="Leonie Smith" userId="fed1330f33f5650e" providerId="LiveId" clId="{38924A12-CFDC-4CAD-8CBE-DD647AC9E828}" dt="2022-06-24T07:16:51.083" v="65"/>
          <ac:picMkLst>
            <pc:docMk/>
            <pc:sldMk cId="2618424304" sldId="457"/>
            <ac:picMk id="9" creationId="{4030E3D8-A1B6-929F-FB1A-F9D3680A1B62}"/>
          </ac:picMkLst>
        </pc:picChg>
      </pc:sldChg>
      <pc:sldChg chg="addSp delSp modSp modTransition modAnim">
        <pc:chgData name="Leonie Smith" userId="fed1330f33f5650e" providerId="LiveId" clId="{38924A12-CFDC-4CAD-8CBE-DD647AC9E828}" dt="2022-06-24T07:18:56.113" v="70"/>
        <pc:sldMkLst>
          <pc:docMk/>
          <pc:sldMk cId="2789980734" sldId="458"/>
        </pc:sldMkLst>
        <pc:picChg chg="add del mod">
          <ac:chgData name="Leonie Smith" userId="fed1330f33f5650e" providerId="LiveId" clId="{38924A12-CFDC-4CAD-8CBE-DD647AC9E828}" dt="2022-06-24T07:18:29.499" v="67"/>
          <ac:picMkLst>
            <pc:docMk/>
            <pc:sldMk cId="2789980734" sldId="458"/>
            <ac:picMk id="2" creationId="{5AB3DAA8-FCBB-AFB1-282F-5D3B010B91B0}"/>
          </ac:picMkLst>
        </pc:picChg>
        <pc:picChg chg="add del mod">
          <ac:chgData name="Leonie Smith" userId="fed1330f33f5650e" providerId="LiveId" clId="{38924A12-CFDC-4CAD-8CBE-DD647AC9E828}" dt="2022-06-24T07:18:45.951" v="69"/>
          <ac:picMkLst>
            <pc:docMk/>
            <pc:sldMk cId="2789980734" sldId="458"/>
            <ac:picMk id="3" creationId="{42778024-E69A-A035-BAA2-54B41A41A31A}"/>
          </ac:picMkLst>
        </pc:picChg>
        <pc:picChg chg="add mod">
          <ac:chgData name="Leonie Smith" userId="fed1330f33f5650e" providerId="LiveId" clId="{38924A12-CFDC-4CAD-8CBE-DD647AC9E828}" dt="2022-06-24T07:18:56.113" v="70"/>
          <ac:picMkLst>
            <pc:docMk/>
            <pc:sldMk cId="2789980734" sldId="458"/>
            <ac:picMk id="5" creationId="{E5DBF115-F47A-17E9-6DB2-B631DA2113A3}"/>
          </ac:picMkLst>
        </pc:picChg>
      </pc:sldChg>
      <pc:sldChg chg="addSp delSp modSp modTransition modAnim">
        <pc:chgData name="Leonie Smith" userId="fed1330f33f5650e" providerId="LiveId" clId="{38924A12-CFDC-4CAD-8CBE-DD647AC9E828}" dt="2022-06-24T07:24:10.718" v="83"/>
        <pc:sldMkLst>
          <pc:docMk/>
          <pc:sldMk cId="783514268" sldId="459"/>
        </pc:sldMkLst>
        <pc:picChg chg="add del mod">
          <ac:chgData name="Leonie Smith" userId="fed1330f33f5650e" providerId="LiveId" clId="{38924A12-CFDC-4CAD-8CBE-DD647AC9E828}" dt="2022-06-24T07:22:34.743" v="72"/>
          <ac:picMkLst>
            <pc:docMk/>
            <pc:sldMk cId="783514268" sldId="459"/>
            <ac:picMk id="2" creationId="{38295EB3-011E-29CA-CEAB-B36777DF0669}"/>
          </ac:picMkLst>
        </pc:picChg>
        <pc:picChg chg="add del mod">
          <ac:chgData name="Leonie Smith" userId="fed1330f33f5650e" providerId="LiveId" clId="{38924A12-CFDC-4CAD-8CBE-DD647AC9E828}" dt="2022-06-24T07:22:43.848" v="74"/>
          <ac:picMkLst>
            <pc:docMk/>
            <pc:sldMk cId="783514268" sldId="459"/>
            <ac:picMk id="3" creationId="{384DF752-9939-C13E-D6A1-24F41D82217E}"/>
          </ac:picMkLst>
        </pc:picChg>
        <pc:picChg chg="add del mod">
          <ac:chgData name="Leonie Smith" userId="fed1330f33f5650e" providerId="LiveId" clId="{38924A12-CFDC-4CAD-8CBE-DD647AC9E828}" dt="2022-06-24T07:23:02.673" v="76"/>
          <ac:picMkLst>
            <pc:docMk/>
            <pc:sldMk cId="783514268" sldId="459"/>
            <ac:picMk id="5" creationId="{3B379F90-92F7-E0A4-0E97-104B3FCD0EFF}"/>
          </ac:picMkLst>
        </pc:picChg>
        <pc:picChg chg="add del mod">
          <ac:chgData name="Leonie Smith" userId="fed1330f33f5650e" providerId="LiveId" clId="{38924A12-CFDC-4CAD-8CBE-DD647AC9E828}" dt="2022-06-24T07:23:24.409" v="78"/>
          <ac:picMkLst>
            <pc:docMk/>
            <pc:sldMk cId="783514268" sldId="459"/>
            <ac:picMk id="7" creationId="{46A8B5A9-A6A0-BAE7-1E13-036AC9221010}"/>
          </ac:picMkLst>
        </pc:picChg>
        <pc:picChg chg="add del mod">
          <ac:chgData name="Leonie Smith" userId="fed1330f33f5650e" providerId="LiveId" clId="{38924A12-CFDC-4CAD-8CBE-DD647AC9E828}" dt="2022-06-24T07:23:34.186" v="80"/>
          <ac:picMkLst>
            <pc:docMk/>
            <pc:sldMk cId="783514268" sldId="459"/>
            <ac:picMk id="8" creationId="{3DF56167-F2F3-F4A7-99AE-634ED7CC6A37}"/>
          </ac:picMkLst>
        </pc:picChg>
        <pc:picChg chg="add del mod">
          <ac:chgData name="Leonie Smith" userId="fed1330f33f5650e" providerId="LiveId" clId="{38924A12-CFDC-4CAD-8CBE-DD647AC9E828}" dt="2022-06-24T07:23:50.767" v="82"/>
          <ac:picMkLst>
            <pc:docMk/>
            <pc:sldMk cId="783514268" sldId="459"/>
            <ac:picMk id="9" creationId="{CE504FFE-DA7B-1EFC-0B54-821DF49100FD}"/>
          </ac:picMkLst>
        </pc:picChg>
        <pc:picChg chg="add mod">
          <ac:chgData name="Leonie Smith" userId="fed1330f33f5650e" providerId="LiveId" clId="{38924A12-CFDC-4CAD-8CBE-DD647AC9E828}" dt="2022-06-24T07:24:10.718" v="83"/>
          <ac:picMkLst>
            <pc:docMk/>
            <pc:sldMk cId="783514268" sldId="459"/>
            <ac:picMk id="10" creationId="{239BE0E9-2B41-0611-189C-A7B193907DA6}"/>
          </ac:picMkLst>
        </pc:picChg>
      </pc:sldChg>
      <pc:sldChg chg="addSp modSp mod">
        <pc:chgData name="Leonie Smith" userId="fed1330f33f5650e" providerId="LiveId" clId="{38924A12-CFDC-4CAD-8CBE-DD647AC9E828}" dt="2022-07-04T05:45:56.452" v="143" actId="20577"/>
        <pc:sldMkLst>
          <pc:docMk/>
          <pc:sldMk cId="2691432836" sldId="460"/>
        </pc:sldMkLst>
        <pc:spChg chg="add mod">
          <ac:chgData name="Leonie Smith" userId="fed1330f33f5650e" providerId="LiveId" clId="{38924A12-CFDC-4CAD-8CBE-DD647AC9E828}" dt="2022-07-04T05:45:56.452" v="143" actId="20577"/>
          <ac:spMkLst>
            <pc:docMk/>
            <pc:sldMk cId="2691432836" sldId="460"/>
            <ac:spMk id="7" creationId="{B673ED2C-210B-54A7-EDA4-A9DE136A17C3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7:31:04.605" v="90"/>
        <pc:sldMkLst>
          <pc:docMk/>
          <pc:sldMk cId="3868250199" sldId="461"/>
        </pc:sldMkLst>
        <pc:picChg chg="add del mod">
          <ac:chgData name="Leonie Smith" userId="fed1330f33f5650e" providerId="LiveId" clId="{38924A12-CFDC-4CAD-8CBE-DD647AC9E828}" dt="2022-06-24T07:29:51.137" v="85"/>
          <ac:picMkLst>
            <pc:docMk/>
            <pc:sldMk cId="3868250199" sldId="461"/>
            <ac:picMk id="2" creationId="{EF43C8F9-A5C5-6442-9893-BFDF34E87AC1}"/>
          </ac:picMkLst>
        </pc:picChg>
        <pc:picChg chg="add del mod">
          <ac:chgData name="Leonie Smith" userId="fed1330f33f5650e" providerId="LiveId" clId="{38924A12-CFDC-4CAD-8CBE-DD647AC9E828}" dt="2022-06-24T07:30:18.341" v="87"/>
          <ac:picMkLst>
            <pc:docMk/>
            <pc:sldMk cId="3868250199" sldId="461"/>
            <ac:picMk id="3" creationId="{8DFA390A-1147-9781-5BFF-D0DC6775B691}"/>
          </ac:picMkLst>
        </pc:picChg>
        <pc:picChg chg="add del mod">
          <ac:chgData name="Leonie Smith" userId="fed1330f33f5650e" providerId="LiveId" clId="{38924A12-CFDC-4CAD-8CBE-DD647AC9E828}" dt="2022-06-24T07:30:44.560" v="89"/>
          <ac:picMkLst>
            <pc:docMk/>
            <pc:sldMk cId="3868250199" sldId="461"/>
            <ac:picMk id="5" creationId="{91D07822-A9AD-A3BE-D8E4-F23956C7C610}"/>
          </ac:picMkLst>
        </pc:picChg>
        <pc:picChg chg="add mod">
          <ac:chgData name="Leonie Smith" userId="fed1330f33f5650e" providerId="LiveId" clId="{38924A12-CFDC-4CAD-8CBE-DD647AC9E828}" dt="2022-06-24T07:31:04.605" v="90"/>
          <ac:picMkLst>
            <pc:docMk/>
            <pc:sldMk cId="3868250199" sldId="461"/>
            <ac:picMk id="7" creationId="{9FBFFC0E-85FF-5AA0-D441-439343645680}"/>
          </ac:picMkLst>
        </pc:picChg>
      </pc:sldChg>
      <pc:sldChg chg="addSp modSp mod">
        <pc:chgData name="Leonie Smith" userId="fed1330f33f5650e" providerId="LiveId" clId="{38924A12-CFDC-4CAD-8CBE-DD647AC9E828}" dt="2022-07-04T05:46:03.567" v="145" actId="20577"/>
        <pc:sldMkLst>
          <pc:docMk/>
          <pc:sldMk cId="3941201962" sldId="462"/>
        </pc:sldMkLst>
        <pc:spChg chg="add mod">
          <ac:chgData name="Leonie Smith" userId="fed1330f33f5650e" providerId="LiveId" clId="{38924A12-CFDC-4CAD-8CBE-DD647AC9E828}" dt="2022-07-04T05:46:03.567" v="145" actId="20577"/>
          <ac:spMkLst>
            <pc:docMk/>
            <pc:sldMk cId="3941201962" sldId="462"/>
            <ac:spMk id="5" creationId="{B2093145-A545-FB72-0263-A30ADA6908A1}"/>
          </ac:spMkLst>
        </pc:spChg>
      </pc:sldChg>
      <pc:sldChg chg="addSp delSp modSp modTransition modAnim">
        <pc:chgData name="Leonie Smith" userId="fed1330f33f5650e" providerId="LiveId" clId="{38924A12-CFDC-4CAD-8CBE-DD647AC9E828}" dt="2022-06-24T07:34:20.974" v="93"/>
        <pc:sldMkLst>
          <pc:docMk/>
          <pc:sldMk cId="2982327576" sldId="463"/>
        </pc:sldMkLst>
        <pc:picChg chg="add del mod">
          <ac:chgData name="Leonie Smith" userId="fed1330f33f5650e" providerId="LiveId" clId="{38924A12-CFDC-4CAD-8CBE-DD647AC9E828}" dt="2022-06-24T07:34:01.390" v="92"/>
          <ac:picMkLst>
            <pc:docMk/>
            <pc:sldMk cId="2982327576" sldId="463"/>
            <ac:picMk id="2" creationId="{F0E7D063-3AA7-F02B-783C-8D255910CE36}"/>
          </ac:picMkLst>
        </pc:picChg>
        <pc:picChg chg="add mod">
          <ac:chgData name="Leonie Smith" userId="fed1330f33f5650e" providerId="LiveId" clId="{38924A12-CFDC-4CAD-8CBE-DD647AC9E828}" dt="2022-06-24T07:34:20.974" v="93"/>
          <ac:picMkLst>
            <pc:docMk/>
            <pc:sldMk cId="2982327576" sldId="463"/>
            <ac:picMk id="3" creationId="{BDD61C14-08F8-D452-1D53-A531142507F1}"/>
          </ac:picMkLst>
        </pc:picChg>
      </pc:sldChg>
      <pc:sldChg chg="addSp modSp mod">
        <pc:chgData name="Leonie Smith" userId="fed1330f33f5650e" providerId="LiveId" clId="{38924A12-CFDC-4CAD-8CBE-DD647AC9E828}" dt="2022-07-04T05:46:12.188" v="147" actId="20577"/>
        <pc:sldMkLst>
          <pc:docMk/>
          <pc:sldMk cId="3471468068" sldId="464"/>
        </pc:sldMkLst>
        <pc:spChg chg="add mod">
          <ac:chgData name="Leonie Smith" userId="fed1330f33f5650e" providerId="LiveId" clId="{38924A12-CFDC-4CAD-8CBE-DD647AC9E828}" dt="2022-07-04T05:46:12.188" v="147" actId="20577"/>
          <ac:spMkLst>
            <pc:docMk/>
            <pc:sldMk cId="3471468068" sldId="464"/>
            <ac:spMk id="7" creationId="{115BCCF5-07D0-B11A-AD07-71E159D241B4}"/>
          </ac:spMkLst>
        </pc:spChg>
      </pc:sldChg>
      <pc:sldChg chg="addSp delSp modSp modNotesTx">
        <pc:chgData name="Leonie Smith" userId="fed1330f33f5650e" providerId="LiveId" clId="{38924A12-CFDC-4CAD-8CBE-DD647AC9E828}" dt="2022-07-04T05:44:11.284" v="123"/>
        <pc:sldMkLst>
          <pc:docMk/>
          <pc:sldMk cId="3596600315" sldId="468"/>
        </pc:sldMkLst>
        <pc:spChg chg="add del mod">
          <ac:chgData name="Leonie Smith" userId="fed1330f33f5650e" providerId="LiveId" clId="{38924A12-CFDC-4CAD-8CBE-DD647AC9E828}" dt="2022-07-04T05:44:11.284" v="123"/>
          <ac:spMkLst>
            <pc:docMk/>
            <pc:sldMk cId="3596600315" sldId="468"/>
            <ac:spMk id="5" creationId="{F8F994F1-FDD6-8554-B0BE-498AD2CABD24}"/>
          </ac:spMkLst>
        </pc:spChg>
        <pc:picChg chg="add mod">
          <ac:chgData name="Leonie Smith" userId="fed1330f33f5650e" providerId="LiveId" clId="{38924A12-CFDC-4CAD-8CBE-DD647AC9E828}" dt="2022-06-24T06:43:07.586" v="0"/>
          <ac:picMkLst>
            <pc:docMk/>
            <pc:sldMk cId="3596600315" sldId="468"/>
            <ac:picMk id="4" creationId="{6205F6CB-0EA0-6881-2689-5FA77AD6EBB2}"/>
          </ac:picMkLst>
        </pc:picChg>
      </pc:sldChg>
      <pc:sldChg chg="addSp modSp mod">
        <pc:chgData name="Leonie Smith" userId="fed1330f33f5650e" providerId="LiveId" clId="{38924A12-CFDC-4CAD-8CBE-DD647AC9E828}" dt="2022-07-04T05:45:42.638" v="141" actId="20577"/>
        <pc:sldMkLst>
          <pc:docMk/>
          <pc:sldMk cId="1845763854" sldId="469"/>
        </pc:sldMkLst>
        <pc:spChg chg="add mod">
          <ac:chgData name="Leonie Smith" userId="fed1330f33f5650e" providerId="LiveId" clId="{38924A12-CFDC-4CAD-8CBE-DD647AC9E828}" dt="2022-07-04T05:45:42.638" v="141" actId="20577"/>
          <ac:spMkLst>
            <pc:docMk/>
            <pc:sldMk cId="1845763854" sldId="469"/>
            <ac:spMk id="7" creationId="{ECA6FEEC-DE73-96B8-9D9C-9501F9C5C3A1}"/>
          </ac:spMkLst>
        </pc:spChg>
      </pc:sldChg>
      <pc:sldChg chg="addSp modSp mod">
        <pc:chgData name="Leonie Smith" userId="fed1330f33f5650e" providerId="LiveId" clId="{38924A12-CFDC-4CAD-8CBE-DD647AC9E828}" dt="2022-07-04T05:45:50.940" v="142" actId="20577"/>
        <pc:sldMkLst>
          <pc:docMk/>
          <pc:sldMk cId="3218107755" sldId="470"/>
        </pc:sldMkLst>
        <pc:spChg chg="add mod">
          <ac:chgData name="Leonie Smith" userId="fed1330f33f5650e" providerId="LiveId" clId="{38924A12-CFDC-4CAD-8CBE-DD647AC9E828}" dt="2022-07-04T05:45:50.940" v="142" actId="20577"/>
          <ac:spMkLst>
            <pc:docMk/>
            <pc:sldMk cId="3218107755" sldId="470"/>
            <ac:spMk id="5" creationId="{6870D112-4CD1-5DC3-57FC-93810D63B9CA}"/>
          </ac:spMkLst>
        </pc:spChg>
      </pc:sldChg>
    </pc:docChg>
  </pc:docChgLst>
  <pc:docChgLst>
    <pc:chgData name="Alfred Smith" userId="3c60a3631c0db8ad" providerId="LiveId" clId="{1BB8F321-4656-4505-8317-E6046051858D}"/>
    <pc:docChg chg="undo redo custSel modSld">
      <pc:chgData name="Alfred Smith" userId="3c60a3631c0db8ad" providerId="LiveId" clId="{1BB8F321-4656-4505-8317-E6046051858D}" dt="2024-07-16T07:07:31.103" v="45" actId="404"/>
      <pc:docMkLst>
        <pc:docMk/>
      </pc:docMkLst>
      <pc:sldChg chg="addSp modSp mod modNotesTx">
        <pc:chgData name="Alfred Smith" userId="3c60a3631c0db8ad" providerId="LiveId" clId="{1BB8F321-4656-4505-8317-E6046051858D}" dt="2024-07-16T05:00:29.093" v="5" actId="1076"/>
        <pc:sldMkLst>
          <pc:docMk/>
          <pc:sldMk cId="923867738" sldId="440"/>
        </pc:sldMkLst>
        <pc:spChg chg="add mod">
          <ac:chgData name="Alfred Smith" userId="3c60a3631c0db8ad" providerId="LiveId" clId="{1BB8F321-4656-4505-8317-E6046051858D}" dt="2024-07-16T05:00:29.093" v="5" actId="1076"/>
          <ac:spMkLst>
            <pc:docMk/>
            <pc:sldMk cId="923867738" sldId="440"/>
            <ac:spMk id="2" creationId="{407F020A-E80F-F4EE-F9A7-BFE7DE93B17A}"/>
          </ac:spMkLst>
        </pc:spChg>
      </pc:sldChg>
      <pc:sldChg chg="modSp mod">
        <pc:chgData name="Alfred Smith" userId="3c60a3631c0db8ad" providerId="LiveId" clId="{1BB8F321-4656-4505-8317-E6046051858D}" dt="2024-07-16T07:00:30.185" v="32"/>
        <pc:sldMkLst>
          <pc:docMk/>
          <pc:sldMk cId="3676245138" sldId="441"/>
        </pc:sldMkLst>
        <pc:spChg chg="mod">
          <ac:chgData name="Alfred Smith" userId="3c60a3631c0db8ad" providerId="LiveId" clId="{1BB8F321-4656-4505-8317-E6046051858D}" dt="2024-07-16T06:52:55.136" v="9" actId="20577"/>
          <ac:spMkLst>
            <pc:docMk/>
            <pc:sldMk cId="3676245138" sldId="441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0:30.185" v="32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4:30.892" v="33"/>
        <pc:sldMkLst>
          <pc:docMk/>
          <pc:sldMk cId="2166098122" sldId="445"/>
        </pc:sldMkLst>
        <pc:spChg chg="mod">
          <ac:chgData name="Alfred Smith" userId="3c60a3631c0db8ad" providerId="LiveId" clId="{1BB8F321-4656-4505-8317-E6046051858D}" dt="2024-07-16T06:53:14.778" v="10"/>
          <ac:spMkLst>
            <pc:docMk/>
            <pc:sldMk cId="2166098122" sldId="445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4:30.892" v="33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5:02.743" v="34"/>
        <pc:sldMkLst>
          <pc:docMk/>
          <pc:sldMk cId="2422728137" sldId="447"/>
        </pc:sldMkLst>
        <pc:spChg chg="mod">
          <ac:chgData name="Alfred Smith" userId="3c60a3631c0db8ad" providerId="LiveId" clId="{1BB8F321-4656-4505-8317-E6046051858D}" dt="2024-07-16T06:53:28.142" v="11"/>
          <ac:spMkLst>
            <pc:docMk/>
            <pc:sldMk cId="2422728137" sldId="447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5:02.743" v="34"/>
          <ac:spMkLst>
            <pc:docMk/>
            <pc:sldMk cId="2422728137" sldId="447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5:25.471" v="35"/>
        <pc:sldMkLst>
          <pc:docMk/>
          <pc:sldMk cId="4160448636" sldId="449"/>
        </pc:sldMkLst>
        <pc:spChg chg="mod">
          <ac:chgData name="Alfred Smith" userId="3c60a3631c0db8ad" providerId="LiveId" clId="{1BB8F321-4656-4505-8317-E6046051858D}" dt="2024-07-16T06:53:43.146" v="12"/>
          <ac:spMkLst>
            <pc:docMk/>
            <pc:sldMk cId="4160448636" sldId="449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5:25.471" v="35"/>
          <ac:spMkLst>
            <pc:docMk/>
            <pc:sldMk cId="4160448636" sldId="449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5:37.460" v="36"/>
        <pc:sldMkLst>
          <pc:docMk/>
          <pc:sldMk cId="3386340796" sldId="451"/>
        </pc:sldMkLst>
        <pc:spChg chg="mod">
          <ac:chgData name="Alfred Smith" userId="3c60a3631c0db8ad" providerId="LiveId" clId="{1BB8F321-4656-4505-8317-E6046051858D}" dt="2024-07-16T06:54:17.389" v="13"/>
          <ac:spMkLst>
            <pc:docMk/>
            <pc:sldMk cId="3386340796" sldId="451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5:37.460" v="36"/>
          <ac:spMkLst>
            <pc:docMk/>
            <pc:sldMk cId="3386340796" sldId="451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5:47.890" v="37"/>
        <pc:sldMkLst>
          <pc:docMk/>
          <pc:sldMk cId="283334129" sldId="453"/>
        </pc:sldMkLst>
        <pc:spChg chg="mod">
          <ac:chgData name="Alfred Smith" userId="3c60a3631c0db8ad" providerId="LiveId" clId="{1BB8F321-4656-4505-8317-E6046051858D}" dt="2024-07-16T06:54:29.872" v="14"/>
          <ac:spMkLst>
            <pc:docMk/>
            <pc:sldMk cId="283334129" sldId="453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5:47.890" v="37"/>
          <ac:spMkLst>
            <pc:docMk/>
            <pc:sldMk cId="283334129" sldId="453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5:55.525" v="38"/>
        <pc:sldMkLst>
          <pc:docMk/>
          <pc:sldMk cId="1799939013" sldId="455"/>
        </pc:sldMkLst>
        <pc:spChg chg="mod">
          <ac:chgData name="Alfred Smith" userId="3c60a3631c0db8ad" providerId="LiveId" clId="{1BB8F321-4656-4505-8317-E6046051858D}" dt="2024-07-16T06:54:42.466" v="15"/>
          <ac:spMkLst>
            <pc:docMk/>
            <pc:sldMk cId="1799939013" sldId="455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5:55.525" v="38"/>
          <ac:spMkLst>
            <pc:docMk/>
            <pc:sldMk cId="1799939013" sldId="455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6:42.194" v="40" actId="21"/>
        <pc:sldMkLst>
          <pc:docMk/>
          <pc:sldMk cId="2618424304" sldId="457"/>
        </pc:sldMkLst>
        <pc:spChg chg="mod">
          <ac:chgData name="Alfred Smith" userId="3c60a3631c0db8ad" providerId="LiveId" clId="{1BB8F321-4656-4505-8317-E6046051858D}" dt="2024-07-16T06:55:22.711" v="24" actId="5793"/>
          <ac:spMkLst>
            <pc:docMk/>
            <pc:sldMk cId="2618424304" sldId="457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6:42.194" v="40" actId="21"/>
          <ac:spMkLst>
            <pc:docMk/>
            <pc:sldMk cId="2618424304" sldId="457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6:48.126" v="41"/>
        <pc:sldMkLst>
          <pc:docMk/>
          <pc:sldMk cId="2789980734" sldId="458"/>
        </pc:sldMkLst>
        <pc:spChg chg="mod">
          <ac:chgData name="Alfred Smith" userId="3c60a3631c0db8ad" providerId="LiveId" clId="{1BB8F321-4656-4505-8317-E6046051858D}" dt="2024-07-16T06:55:33.374" v="25"/>
          <ac:spMkLst>
            <pc:docMk/>
            <pc:sldMk cId="2789980734" sldId="458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6:48.126" v="41"/>
          <ac:spMkLst>
            <pc:docMk/>
            <pc:sldMk cId="2789980734" sldId="458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7:01.470" v="42"/>
        <pc:sldMkLst>
          <pc:docMk/>
          <pc:sldMk cId="783514268" sldId="459"/>
        </pc:sldMkLst>
        <pc:spChg chg="mod">
          <ac:chgData name="Alfred Smith" userId="3c60a3631c0db8ad" providerId="LiveId" clId="{1BB8F321-4656-4505-8317-E6046051858D}" dt="2024-07-16T06:55:45.495" v="26"/>
          <ac:spMkLst>
            <pc:docMk/>
            <pc:sldMk cId="783514268" sldId="459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7:01.470" v="42"/>
          <ac:spMkLst>
            <pc:docMk/>
            <pc:sldMk cId="783514268" sldId="459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7:12.668" v="43"/>
        <pc:sldMkLst>
          <pc:docMk/>
          <pc:sldMk cId="3868250199" sldId="461"/>
        </pc:sldMkLst>
        <pc:spChg chg="mod">
          <ac:chgData name="Alfred Smith" userId="3c60a3631c0db8ad" providerId="LiveId" clId="{1BB8F321-4656-4505-8317-E6046051858D}" dt="2024-07-16T06:55:55.782" v="27"/>
          <ac:spMkLst>
            <pc:docMk/>
            <pc:sldMk cId="3868250199" sldId="461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7:12.668" v="43"/>
          <ac:spMkLst>
            <pc:docMk/>
            <pc:sldMk cId="3868250199" sldId="461"/>
            <ac:spMk id="6" creationId="{416C064E-628E-47C0-A712-DB178FE9901E}"/>
          </ac:spMkLst>
        </pc:spChg>
      </pc:sldChg>
      <pc:sldChg chg="modSp mod">
        <pc:chgData name="Alfred Smith" userId="3c60a3631c0db8ad" providerId="LiveId" clId="{1BB8F321-4656-4505-8317-E6046051858D}" dt="2024-07-16T07:07:31.103" v="45" actId="404"/>
        <pc:sldMkLst>
          <pc:docMk/>
          <pc:sldMk cId="2982327576" sldId="463"/>
        </pc:sldMkLst>
        <pc:spChg chg="mod">
          <ac:chgData name="Alfred Smith" userId="3c60a3631c0db8ad" providerId="LiveId" clId="{1BB8F321-4656-4505-8317-E6046051858D}" dt="2024-07-16T06:56:10.406" v="28"/>
          <ac:spMkLst>
            <pc:docMk/>
            <pc:sldMk cId="2982327576" sldId="463"/>
            <ac:spMk id="4" creationId="{9A13E2D8-2F59-44C1-B1D2-79C300C26DD4}"/>
          </ac:spMkLst>
        </pc:spChg>
        <pc:spChg chg="mod">
          <ac:chgData name="Alfred Smith" userId="3c60a3631c0db8ad" providerId="LiveId" clId="{1BB8F321-4656-4505-8317-E6046051858D}" dt="2024-07-16T07:07:31.103" v="45" actId="404"/>
          <ac:spMkLst>
            <pc:docMk/>
            <pc:sldMk cId="2982327576" sldId="46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BB8F321-4656-4505-8317-E6046051858D}" dt="2024-07-16T04:59:51.328" v="1"/>
        <pc:sldMkLst>
          <pc:docMk/>
          <pc:sldMk cId="3596600315" sldId="468"/>
        </pc:sldMkLst>
        <pc:spChg chg="del">
          <ac:chgData name="Alfred Smith" userId="3c60a3631c0db8ad" providerId="LiveId" clId="{1BB8F321-4656-4505-8317-E6046051858D}" dt="2024-07-16T04:59:50.815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1BB8F321-4656-4505-8317-E6046051858D}" dt="2024-07-16T04:59:51.328" v="1"/>
          <ac:spMkLst>
            <pc:docMk/>
            <pc:sldMk cId="3596600315" sldId="468"/>
            <ac:spMk id="4" creationId="{D5090829-8D06-DB7F-7582-10697B8A65E0}"/>
          </ac:spMkLst>
        </pc:spChg>
      </pc:sldChg>
    </pc:docChg>
  </pc:docChgLst>
  <pc:docChgLst>
    <pc:chgData name="Leonie Smith" userId="fed1330f33f5650e" providerId="LiveId" clId="{4BE5CBEE-9A93-4E61-8A4A-755C1654F893}"/>
    <pc:docChg chg="modSld">
      <pc:chgData name="Leonie Smith" userId="fed1330f33f5650e" providerId="LiveId" clId="{4BE5CBEE-9A93-4E61-8A4A-755C1654F893}" dt="2023-12-06T02:41:11.435" v="81" actId="20577"/>
      <pc:docMkLst>
        <pc:docMk/>
      </pc:docMkLst>
      <pc:sldChg chg="addSp delSp modSp mod modTransition modAnim">
        <pc:chgData name="Leonie Smith" userId="fed1330f33f5650e" providerId="LiveId" clId="{4BE5CBEE-9A93-4E61-8A4A-755C1654F893}" dt="2023-12-04T07:48:08.405" v="8"/>
        <pc:sldMkLst>
          <pc:docMk/>
          <pc:sldMk cId="3759221820" sldId="439"/>
        </pc:sldMkLst>
        <pc:picChg chg="add del mod">
          <ac:chgData name="Leonie Smith" userId="fed1330f33f5650e" providerId="LiveId" clId="{4BE5CBEE-9A93-4E61-8A4A-755C1654F893}" dt="2023-12-04T07:48:08.405" v="8"/>
          <ac:picMkLst>
            <pc:docMk/>
            <pc:sldMk cId="3759221820" sldId="439"/>
            <ac:picMk id="3" creationId="{8832C797-292E-FAB9-08EA-DA4573CAB3B6}"/>
          </ac:picMkLst>
        </pc:picChg>
        <pc:picChg chg="del">
          <ac:chgData name="Leonie Smith" userId="fed1330f33f5650e" providerId="LiveId" clId="{4BE5CBEE-9A93-4E61-8A4A-755C1654F893}" dt="2023-12-04T07:48:01.002" v="7"/>
          <ac:picMkLst>
            <pc:docMk/>
            <pc:sldMk cId="3759221820" sldId="439"/>
            <ac:picMk id="5" creationId="{8BC836F7-D814-FB87-209B-709FE2687E56}"/>
          </ac:picMkLst>
        </pc:picChg>
        <pc:picChg chg="add mod">
          <ac:chgData name="Leonie Smith" userId="fed1330f33f5650e" providerId="LiveId" clId="{4BE5CBEE-9A93-4E61-8A4A-755C1654F893}" dt="2023-12-04T07:48:08.405" v="8"/>
          <ac:picMkLst>
            <pc:docMk/>
            <pc:sldMk cId="3759221820" sldId="439"/>
            <ac:picMk id="7" creationId="{BE8E1BF1-8D45-9A56-C53D-D14ABDABC887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48:36.895" v="11"/>
        <pc:sldMkLst>
          <pc:docMk/>
          <pc:sldMk cId="3676245138" sldId="441"/>
        </pc:sldMkLst>
        <pc:picChg chg="add del mod">
          <ac:chgData name="Leonie Smith" userId="fed1330f33f5650e" providerId="LiveId" clId="{4BE5CBEE-9A93-4E61-8A4A-755C1654F893}" dt="2023-12-04T07:48:36.895" v="11"/>
          <ac:picMkLst>
            <pc:docMk/>
            <pc:sldMk cId="3676245138" sldId="441"/>
            <ac:picMk id="3" creationId="{413D624C-FEC7-1E89-F821-6ED41B52CD26}"/>
          </ac:picMkLst>
        </pc:picChg>
        <pc:picChg chg="add mod">
          <ac:chgData name="Leonie Smith" userId="fed1330f33f5650e" providerId="LiveId" clId="{4BE5CBEE-9A93-4E61-8A4A-755C1654F893}" dt="2023-12-04T07:48:36.895" v="11"/>
          <ac:picMkLst>
            <pc:docMk/>
            <pc:sldMk cId="3676245138" sldId="441"/>
            <ac:picMk id="5" creationId="{732C55E8-D9B9-477F-D8A7-4E8DDC966199}"/>
          </ac:picMkLst>
        </pc:picChg>
        <pc:picChg chg="del">
          <ac:chgData name="Leonie Smith" userId="fed1330f33f5650e" providerId="LiveId" clId="{4BE5CBEE-9A93-4E61-8A4A-755C1654F893}" dt="2023-12-04T07:48:17.192" v="10"/>
          <ac:picMkLst>
            <pc:docMk/>
            <pc:sldMk cId="3676245138" sldId="441"/>
            <ac:picMk id="9" creationId="{67CA7E72-FC27-3F13-2DDB-F63AE60E1A13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49:12.614" v="17"/>
        <pc:sldMkLst>
          <pc:docMk/>
          <pc:sldMk cId="2166098122" sldId="445"/>
        </pc:sldMkLst>
        <pc:picChg chg="del">
          <ac:chgData name="Leonie Smith" userId="fed1330f33f5650e" providerId="LiveId" clId="{4BE5CBEE-9A93-4E61-8A4A-755C1654F893}" dt="2023-12-04T07:48:41.366" v="13"/>
          <ac:picMkLst>
            <pc:docMk/>
            <pc:sldMk cId="2166098122" sldId="445"/>
            <ac:picMk id="2" creationId="{EF141CE8-F537-2F6A-272B-B5721CFF3BFF}"/>
          </ac:picMkLst>
        </pc:picChg>
        <pc:picChg chg="add del mod">
          <ac:chgData name="Leonie Smith" userId="fed1330f33f5650e" providerId="LiveId" clId="{4BE5CBEE-9A93-4E61-8A4A-755C1654F893}" dt="2023-12-04T07:48:48.398" v="14"/>
          <ac:picMkLst>
            <pc:docMk/>
            <pc:sldMk cId="2166098122" sldId="445"/>
            <ac:picMk id="5" creationId="{B9572395-6FC8-1EAA-2F01-A9DC43046FA5}"/>
          </ac:picMkLst>
        </pc:picChg>
        <pc:picChg chg="add del mod">
          <ac:chgData name="Leonie Smith" userId="fed1330f33f5650e" providerId="LiveId" clId="{4BE5CBEE-9A93-4E61-8A4A-755C1654F893}" dt="2023-12-04T07:48:53.603" v="16"/>
          <ac:picMkLst>
            <pc:docMk/>
            <pc:sldMk cId="2166098122" sldId="445"/>
            <ac:picMk id="7" creationId="{1FB7EC49-03E1-9BE7-338B-68C0EDDCE3D7}"/>
          </ac:picMkLst>
        </pc:picChg>
        <pc:picChg chg="add del mod ord">
          <ac:chgData name="Leonie Smith" userId="fed1330f33f5650e" providerId="LiveId" clId="{4BE5CBEE-9A93-4E61-8A4A-755C1654F893}" dt="2023-12-04T07:49:12.614" v="17"/>
          <ac:picMkLst>
            <pc:docMk/>
            <pc:sldMk cId="2166098122" sldId="445"/>
            <ac:picMk id="10" creationId="{B045B864-E210-7259-D8E7-8A8FE1AD326F}"/>
          </ac:picMkLst>
        </pc:picChg>
        <pc:picChg chg="add mod">
          <ac:chgData name="Leonie Smith" userId="fed1330f33f5650e" providerId="LiveId" clId="{4BE5CBEE-9A93-4E61-8A4A-755C1654F893}" dt="2023-12-04T07:49:12.614" v="17"/>
          <ac:picMkLst>
            <pc:docMk/>
            <pc:sldMk cId="2166098122" sldId="445"/>
            <ac:picMk id="11" creationId="{3EC5ED66-3EB7-576D-AD41-50536B64F8C8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49:51.030" v="20"/>
        <pc:sldMkLst>
          <pc:docMk/>
          <pc:sldMk cId="2422728137" sldId="447"/>
        </pc:sldMkLst>
        <pc:picChg chg="add del mod">
          <ac:chgData name="Leonie Smith" userId="fed1330f33f5650e" providerId="LiveId" clId="{4BE5CBEE-9A93-4E61-8A4A-755C1654F893}" dt="2023-12-04T07:49:51.030" v="20"/>
          <ac:picMkLst>
            <pc:docMk/>
            <pc:sldMk cId="2422728137" sldId="447"/>
            <ac:picMk id="3" creationId="{0F32E429-599D-E5E7-F8D4-CACDEF9D4986}"/>
          </ac:picMkLst>
        </pc:picChg>
        <pc:picChg chg="del">
          <ac:chgData name="Leonie Smith" userId="fed1330f33f5650e" providerId="LiveId" clId="{4BE5CBEE-9A93-4E61-8A4A-755C1654F893}" dt="2023-12-04T07:49:32.568" v="19"/>
          <ac:picMkLst>
            <pc:docMk/>
            <pc:sldMk cId="2422728137" sldId="447"/>
            <ac:picMk id="5" creationId="{05E96227-C68A-7DE7-8697-1E3B60CBCF05}"/>
          </ac:picMkLst>
        </pc:picChg>
        <pc:picChg chg="add mod">
          <ac:chgData name="Leonie Smith" userId="fed1330f33f5650e" providerId="LiveId" clId="{4BE5CBEE-9A93-4E61-8A4A-755C1654F893}" dt="2023-12-04T07:49:51.030" v="20"/>
          <ac:picMkLst>
            <pc:docMk/>
            <pc:sldMk cId="2422728137" sldId="447"/>
            <ac:picMk id="7" creationId="{F5BF9BA8-8198-A9BB-85AC-A40D5A18DA5F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0:35.196" v="26"/>
        <pc:sldMkLst>
          <pc:docMk/>
          <pc:sldMk cId="4160448636" sldId="449"/>
        </pc:sldMkLst>
        <pc:picChg chg="add del mod">
          <ac:chgData name="Leonie Smith" userId="fed1330f33f5650e" providerId="LiveId" clId="{4BE5CBEE-9A93-4E61-8A4A-755C1654F893}" dt="2023-12-04T07:50:13.783" v="23"/>
          <ac:picMkLst>
            <pc:docMk/>
            <pc:sldMk cId="4160448636" sldId="449"/>
            <ac:picMk id="3" creationId="{B32842A9-9DA7-FF07-0000-C053AD1E0DFF}"/>
          </ac:picMkLst>
        </pc:picChg>
        <pc:picChg chg="del">
          <ac:chgData name="Leonie Smith" userId="fed1330f33f5650e" providerId="LiveId" clId="{4BE5CBEE-9A93-4E61-8A4A-755C1654F893}" dt="2023-12-04T07:50:03.144" v="22"/>
          <ac:picMkLst>
            <pc:docMk/>
            <pc:sldMk cId="4160448636" sldId="449"/>
            <ac:picMk id="5" creationId="{7D4CCDC6-C410-265A-ED3A-5A058B621C90}"/>
          </ac:picMkLst>
        </pc:picChg>
        <pc:picChg chg="add del mod">
          <ac:chgData name="Leonie Smith" userId="fed1330f33f5650e" providerId="LiveId" clId="{4BE5CBEE-9A93-4E61-8A4A-755C1654F893}" dt="2023-12-04T07:50:15.562" v="25"/>
          <ac:picMkLst>
            <pc:docMk/>
            <pc:sldMk cId="4160448636" sldId="449"/>
            <ac:picMk id="7" creationId="{460E4894-7369-400F-2557-6BB0D331FC22}"/>
          </ac:picMkLst>
        </pc:picChg>
        <pc:picChg chg="add del mod ord">
          <ac:chgData name="Leonie Smith" userId="fed1330f33f5650e" providerId="LiveId" clId="{4BE5CBEE-9A93-4E61-8A4A-755C1654F893}" dt="2023-12-04T07:50:35.196" v="26"/>
          <ac:picMkLst>
            <pc:docMk/>
            <pc:sldMk cId="4160448636" sldId="449"/>
            <ac:picMk id="10" creationId="{6894ED38-059D-53B9-606B-767A6FF112D6}"/>
          </ac:picMkLst>
        </pc:picChg>
        <pc:picChg chg="add mod">
          <ac:chgData name="Leonie Smith" userId="fed1330f33f5650e" providerId="LiveId" clId="{4BE5CBEE-9A93-4E61-8A4A-755C1654F893}" dt="2023-12-04T07:50:35.196" v="26"/>
          <ac:picMkLst>
            <pc:docMk/>
            <pc:sldMk cId="4160448636" sldId="449"/>
            <ac:picMk id="11" creationId="{9475494B-9349-C135-0054-31716C98A20B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1:15.534" v="32"/>
        <pc:sldMkLst>
          <pc:docMk/>
          <pc:sldMk cId="3386340796" sldId="451"/>
        </pc:sldMkLst>
        <pc:picChg chg="add del mod">
          <ac:chgData name="Leonie Smith" userId="fed1330f33f5650e" providerId="LiveId" clId="{4BE5CBEE-9A93-4E61-8A4A-755C1654F893}" dt="2023-12-04T07:50:50.824" v="29"/>
          <ac:picMkLst>
            <pc:docMk/>
            <pc:sldMk cId="3386340796" sldId="451"/>
            <ac:picMk id="3" creationId="{6014B2E3-5D98-5797-21FA-6FB84E315764}"/>
          </ac:picMkLst>
        </pc:picChg>
        <pc:picChg chg="add del mod">
          <ac:chgData name="Leonie Smith" userId="fed1330f33f5650e" providerId="LiveId" clId="{4BE5CBEE-9A93-4E61-8A4A-755C1654F893}" dt="2023-12-04T07:50:58.669" v="31"/>
          <ac:picMkLst>
            <pc:docMk/>
            <pc:sldMk cId="3386340796" sldId="451"/>
            <ac:picMk id="5" creationId="{ECB3641C-4EF6-6741-ED3B-4E0872E37337}"/>
          </ac:picMkLst>
        </pc:picChg>
        <pc:picChg chg="add del mod ord">
          <ac:chgData name="Leonie Smith" userId="fed1330f33f5650e" providerId="LiveId" clId="{4BE5CBEE-9A93-4E61-8A4A-755C1654F893}" dt="2023-12-04T07:51:15.534" v="32"/>
          <ac:picMkLst>
            <pc:docMk/>
            <pc:sldMk cId="3386340796" sldId="451"/>
            <ac:picMk id="9" creationId="{B1960B0E-8E1F-ACE0-D58C-170AEAEACE1A}"/>
          </ac:picMkLst>
        </pc:picChg>
        <pc:picChg chg="add mod">
          <ac:chgData name="Leonie Smith" userId="fed1330f33f5650e" providerId="LiveId" clId="{4BE5CBEE-9A93-4E61-8A4A-755C1654F893}" dt="2023-12-04T07:51:15.534" v="32"/>
          <ac:picMkLst>
            <pc:docMk/>
            <pc:sldMk cId="3386340796" sldId="451"/>
            <ac:picMk id="10" creationId="{D80316C3-F570-5681-1596-44254B75F2EE}"/>
          </ac:picMkLst>
        </pc:picChg>
        <pc:picChg chg="del">
          <ac:chgData name="Leonie Smith" userId="fed1330f33f5650e" providerId="LiveId" clId="{4BE5CBEE-9A93-4E61-8A4A-755C1654F893}" dt="2023-12-04T07:50:40.324" v="28"/>
          <ac:picMkLst>
            <pc:docMk/>
            <pc:sldMk cId="3386340796" sldId="451"/>
            <ac:picMk id="11" creationId="{C5AA56A8-56AD-5D75-CC5F-82AC4CDC6634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2:23.915" v="38"/>
        <pc:sldMkLst>
          <pc:docMk/>
          <pc:sldMk cId="283334129" sldId="453"/>
        </pc:sldMkLst>
        <pc:picChg chg="add del mod">
          <ac:chgData name="Leonie Smith" userId="fed1330f33f5650e" providerId="LiveId" clId="{4BE5CBEE-9A93-4E61-8A4A-755C1654F893}" dt="2023-12-04T07:51:45.401" v="35"/>
          <ac:picMkLst>
            <pc:docMk/>
            <pc:sldMk cId="283334129" sldId="453"/>
            <ac:picMk id="3" creationId="{67B1CEA0-A41B-BB0E-B694-36C0AFEEC12B}"/>
          </ac:picMkLst>
        </pc:picChg>
        <pc:picChg chg="add del mod">
          <ac:chgData name="Leonie Smith" userId="fed1330f33f5650e" providerId="LiveId" clId="{4BE5CBEE-9A93-4E61-8A4A-755C1654F893}" dt="2023-12-04T07:52:06.224" v="37"/>
          <ac:picMkLst>
            <pc:docMk/>
            <pc:sldMk cId="283334129" sldId="453"/>
            <ac:picMk id="5" creationId="{89B2AAB5-1F81-88B8-DBC9-0CF19BEB32DE}"/>
          </ac:picMkLst>
        </pc:picChg>
        <pc:picChg chg="del">
          <ac:chgData name="Leonie Smith" userId="fed1330f33f5650e" providerId="LiveId" clId="{4BE5CBEE-9A93-4E61-8A4A-755C1654F893}" dt="2023-12-04T07:51:26.913" v="34"/>
          <ac:picMkLst>
            <pc:docMk/>
            <pc:sldMk cId="283334129" sldId="453"/>
            <ac:picMk id="8" creationId="{861BBFA3-C303-0523-01C7-F88560D5FF32}"/>
          </ac:picMkLst>
        </pc:picChg>
        <pc:picChg chg="add del mod ord">
          <ac:chgData name="Leonie Smith" userId="fed1330f33f5650e" providerId="LiveId" clId="{4BE5CBEE-9A93-4E61-8A4A-755C1654F893}" dt="2023-12-04T07:52:23.915" v="38"/>
          <ac:picMkLst>
            <pc:docMk/>
            <pc:sldMk cId="283334129" sldId="453"/>
            <ac:picMk id="12" creationId="{6551AA8B-D025-DD91-3BDE-D90710D39808}"/>
          </ac:picMkLst>
        </pc:picChg>
        <pc:picChg chg="add mod">
          <ac:chgData name="Leonie Smith" userId="fed1330f33f5650e" providerId="LiveId" clId="{4BE5CBEE-9A93-4E61-8A4A-755C1654F893}" dt="2023-12-04T07:52:23.915" v="38"/>
          <ac:picMkLst>
            <pc:docMk/>
            <pc:sldMk cId="283334129" sldId="453"/>
            <ac:picMk id="13" creationId="{8F03857F-AF4F-346F-8F11-1D6AA0B5958B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2:48.256" v="41"/>
        <pc:sldMkLst>
          <pc:docMk/>
          <pc:sldMk cId="1799939013" sldId="455"/>
        </pc:sldMkLst>
        <pc:picChg chg="del">
          <ac:chgData name="Leonie Smith" userId="fed1330f33f5650e" providerId="LiveId" clId="{4BE5CBEE-9A93-4E61-8A4A-755C1654F893}" dt="2023-12-04T07:52:34.843" v="40"/>
          <ac:picMkLst>
            <pc:docMk/>
            <pc:sldMk cId="1799939013" sldId="455"/>
            <ac:picMk id="3" creationId="{C8C81B50-6DB8-0057-0AF0-845EF30983EA}"/>
          </ac:picMkLst>
        </pc:picChg>
        <pc:picChg chg="add del mod">
          <ac:chgData name="Leonie Smith" userId="fed1330f33f5650e" providerId="LiveId" clId="{4BE5CBEE-9A93-4E61-8A4A-755C1654F893}" dt="2023-12-04T07:52:48.256" v="41"/>
          <ac:picMkLst>
            <pc:docMk/>
            <pc:sldMk cId="1799939013" sldId="455"/>
            <ac:picMk id="5" creationId="{EB5010C5-BA14-51D4-2717-48C5D2476033}"/>
          </ac:picMkLst>
        </pc:picChg>
        <pc:picChg chg="add mod">
          <ac:chgData name="Leonie Smith" userId="fed1330f33f5650e" providerId="LiveId" clId="{4BE5CBEE-9A93-4E61-8A4A-755C1654F893}" dt="2023-12-04T07:52:48.256" v="41"/>
          <ac:picMkLst>
            <pc:docMk/>
            <pc:sldMk cId="1799939013" sldId="455"/>
            <ac:picMk id="7" creationId="{6F07D328-F3B9-7ED5-662F-FA3814439013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3:23.668" v="47"/>
        <pc:sldMkLst>
          <pc:docMk/>
          <pc:sldMk cId="2618424304" sldId="457"/>
        </pc:sldMkLst>
        <pc:picChg chg="add del mod">
          <ac:chgData name="Leonie Smith" userId="fed1330f33f5650e" providerId="LiveId" clId="{4BE5CBEE-9A93-4E61-8A4A-755C1654F893}" dt="2023-12-04T07:53:03.916" v="44"/>
          <ac:picMkLst>
            <pc:docMk/>
            <pc:sldMk cId="2618424304" sldId="457"/>
            <ac:picMk id="3" creationId="{A7E8F54F-D15F-0B3D-AD45-2379A56B43E1}"/>
          </ac:picMkLst>
        </pc:picChg>
        <pc:picChg chg="add del mod">
          <ac:chgData name="Leonie Smith" userId="fed1330f33f5650e" providerId="LiveId" clId="{4BE5CBEE-9A93-4E61-8A4A-755C1654F893}" dt="2023-12-04T07:53:06.329" v="46"/>
          <ac:picMkLst>
            <pc:docMk/>
            <pc:sldMk cId="2618424304" sldId="457"/>
            <ac:picMk id="5" creationId="{F42B49D6-7A64-C9F7-59AC-6A9DFD547BE2}"/>
          </ac:picMkLst>
        </pc:picChg>
        <pc:picChg chg="del">
          <ac:chgData name="Leonie Smith" userId="fed1330f33f5650e" providerId="LiveId" clId="{4BE5CBEE-9A93-4E61-8A4A-755C1654F893}" dt="2023-12-04T07:52:53.676" v="43"/>
          <ac:picMkLst>
            <pc:docMk/>
            <pc:sldMk cId="2618424304" sldId="457"/>
            <ac:picMk id="9" creationId="{4030E3D8-A1B6-929F-FB1A-F9D3680A1B62}"/>
          </ac:picMkLst>
        </pc:picChg>
        <pc:picChg chg="add del mod ord">
          <ac:chgData name="Leonie Smith" userId="fed1330f33f5650e" providerId="LiveId" clId="{4BE5CBEE-9A93-4E61-8A4A-755C1654F893}" dt="2023-12-04T07:53:23.668" v="47"/>
          <ac:picMkLst>
            <pc:docMk/>
            <pc:sldMk cId="2618424304" sldId="457"/>
            <ac:picMk id="10" creationId="{7363DDD2-0DEC-29AE-A7A8-65F9CE0C543C}"/>
          </ac:picMkLst>
        </pc:picChg>
        <pc:picChg chg="add mod">
          <ac:chgData name="Leonie Smith" userId="fed1330f33f5650e" providerId="LiveId" clId="{4BE5CBEE-9A93-4E61-8A4A-755C1654F893}" dt="2023-12-04T07:53:23.668" v="47"/>
          <ac:picMkLst>
            <pc:docMk/>
            <pc:sldMk cId="2618424304" sldId="457"/>
            <ac:picMk id="11" creationId="{DDF2AAD2-A386-1D5C-38A9-F96CC43D1C32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4:17.981" v="53"/>
        <pc:sldMkLst>
          <pc:docMk/>
          <pc:sldMk cId="2789980734" sldId="458"/>
        </pc:sldMkLst>
        <pc:picChg chg="add del mod">
          <ac:chgData name="Leonie Smith" userId="fed1330f33f5650e" providerId="LiveId" clId="{4BE5CBEE-9A93-4E61-8A4A-755C1654F893}" dt="2023-12-04T07:53:54.939" v="50"/>
          <ac:picMkLst>
            <pc:docMk/>
            <pc:sldMk cId="2789980734" sldId="458"/>
            <ac:picMk id="3" creationId="{575B5B7E-A3E7-99BC-6920-9EEF0D2582C0}"/>
          </ac:picMkLst>
        </pc:picChg>
        <pc:picChg chg="del">
          <ac:chgData name="Leonie Smith" userId="fed1330f33f5650e" providerId="LiveId" clId="{4BE5CBEE-9A93-4E61-8A4A-755C1654F893}" dt="2023-12-04T07:53:43.961" v="49"/>
          <ac:picMkLst>
            <pc:docMk/>
            <pc:sldMk cId="2789980734" sldId="458"/>
            <ac:picMk id="5" creationId="{E5DBF115-F47A-17E9-6DB2-B631DA2113A3}"/>
          </ac:picMkLst>
        </pc:picChg>
        <pc:picChg chg="add del mod">
          <ac:chgData name="Leonie Smith" userId="fed1330f33f5650e" providerId="LiveId" clId="{4BE5CBEE-9A93-4E61-8A4A-755C1654F893}" dt="2023-12-04T07:54:06.429" v="52"/>
          <ac:picMkLst>
            <pc:docMk/>
            <pc:sldMk cId="2789980734" sldId="458"/>
            <ac:picMk id="7" creationId="{60B0C4A8-7114-9522-8F44-AB8A34978840}"/>
          </ac:picMkLst>
        </pc:picChg>
        <pc:picChg chg="add del mod ord">
          <ac:chgData name="Leonie Smith" userId="fed1330f33f5650e" providerId="LiveId" clId="{4BE5CBEE-9A93-4E61-8A4A-755C1654F893}" dt="2023-12-04T07:54:17.981" v="53"/>
          <ac:picMkLst>
            <pc:docMk/>
            <pc:sldMk cId="2789980734" sldId="458"/>
            <ac:picMk id="10" creationId="{3A222F1E-F9F6-80A4-78FE-23FCA1E734D1}"/>
          </ac:picMkLst>
        </pc:picChg>
        <pc:picChg chg="add mod">
          <ac:chgData name="Leonie Smith" userId="fed1330f33f5650e" providerId="LiveId" clId="{4BE5CBEE-9A93-4E61-8A4A-755C1654F893}" dt="2023-12-04T07:54:17.981" v="53"/>
          <ac:picMkLst>
            <pc:docMk/>
            <pc:sldMk cId="2789980734" sldId="458"/>
            <ac:picMk id="11" creationId="{DF49DA08-357A-71B9-E619-B028BCDB7E65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4:42.690" v="56"/>
        <pc:sldMkLst>
          <pc:docMk/>
          <pc:sldMk cId="783514268" sldId="459"/>
        </pc:sldMkLst>
        <pc:picChg chg="add del mod">
          <ac:chgData name="Leonie Smith" userId="fed1330f33f5650e" providerId="LiveId" clId="{4BE5CBEE-9A93-4E61-8A4A-755C1654F893}" dt="2023-12-04T07:54:42.690" v="56"/>
          <ac:picMkLst>
            <pc:docMk/>
            <pc:sldMk cId="783514268" sldId="459"/>
            <ac:picMk id="3" creationId="{03F2818C-F451-48BB-EADE-CE3EC4FB253A}"/>
          </ac:picMkLst>
        </pc:picChg>
        <pc:picChg chg="add mod">
          <ac:chgData name="Leonie Smith" userId="fed1330f33f5650e" providerId="LiveId" clId="{4BE5CBEE-9A93-4E61-8A4A-755C1654F893}" dt="2023-12-04T07:54:42.690" v="56"/>
          <ac:picMkLst>
            <pc:docMk/>
            <pc:sldMk cId="783514268" sldId="459"/>
            <ac:picMk id="5" creationId="{F25A7C24-754A-1A5D-05E5-84E88416F3ED}"/>
          </ac:picMkLst>
        </pc:picChg>
        <pc:picChg chg="del">
          <ac:chgData name="Leonie Smith" userId="fed1330f33f5650e" providerId="LiveId" clId="{4BE5CBEE-9A93-4E61-8A4A-755C1654F893}" dt="2023-12-04T07:54:23.763" v="55"/>
          <ac:picMkLst>
            <pc:docMk/>
            <pc:sldMk cId="783514268" sldId="459"/>
            <ac:picMk id="10" creationId="{239BE0E9-2B41-0611-189C-A7B193907DA6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5:57.297" v="62"/>
        <pc:sldMkLst>
          <pc:docMk/>
          <pc:sldMk cId="3868250199" sldId="461"/>
        </pc:sldMkLst>
        <pc:picChg chg="add del mod">
          <ac:chgData name="Leonie Smith" userId="fed1330f33f5650e" providerId="LiveId" clId="{4BE5CBEE-9A93-4E61-8A4A-755C1654F893}" dt="2023-12-04T07:55:10.554" v="59"/>
          <ac:picMkLst>
            <pc:docMk/>
            <pc:sldMk cId="3868250199" sldId="461"/>
            <ac:picMk id="3" creationId="{10624D76-0806-9183-4A95-C26DC22D42CF}"/>
          </ac:picMkLst>
        </pc:picChg>
        <pc:picChg chg="add del mod">
          <ac:chgData name="Leonie Smith" userId="fed1330f33f5650e" providerId="LiveId" clId="{4BE5CBEE-9A93-4E61-8A4A-755C1654F893}" dt="2023-12-04T07:55:37.148" v="61"/>
          <ac:picMkLst>
            <pc:docMk/>
            <pc:sldMk cId="3868250199" sldId="461"/>
            <ac:picMk id="5" creationId="{BC1FAE14-E73E-F9DB-D83F-82F157E9B342}"/>
          </ac:picMkLst>
        </pc:picChg>
        <pc:picChg chg="del">
          <ac:chgData name="Leonie Smith" userId="fed1330f33f5650e" providerId="LiveId" clId="{4BE5CBEE-9A93-4E61-8A4A-755C1654F893}" dt="2023-12-04T07:54:50.083" v="58"/>
          <ac:picMkLst>
            <pc:docMk/>
            <pc:sldMk cId="3868250199" sldId="461"/>
            <ac:picMk id="7" creationId="{9FBFFC0E-85FF-5AA0-D441-439343645680}"/>
          </ac:picMkLst>
        </pc:picChg>
        <pc:picChg chg="add del mod ord">
          <ac:chgData name="Leonie Smith" userId="fed1330f33f5650e" providerId="LiveId" clId="{4BE5CBEE-9A93-4E61-8A4A-755C1654F893}" dt="2023-12-04T07:55:57.297" v="62"/>
          <ac:picMkLst>
            <pc:docMk/>
            <pc:sldMk cId="3868250199" sldId="461"/>
            <ac:picMk id="12" creationId="{2FA96B4F-3DEE-7739-04E0-0D3F846FBD43}"/>
          </ac:picMkLst>
        </pc:picChg>
        <pc:picChg chg="add mod">
          <ac:chgData name="Leonie Smith" userId="fed1330f33f5650e" providerId="LiveId" clId="{4BE5CBEE-9A93-4E61-8A4A-755C1654F893}" dt="2023-12-04T07:55:57.297" v="62"/>
          <ac:picMkLst>
            <pc:docMk/>
            <pc:sldMk cId="3868250199" sldId="461"/>
            <ac:picMk id="13" creationId="{10677BCD-7967-E93C-364D-6864E2A1BC3D}"/>
          </ac:picMkLst>
        </pc:picChg>
      </pc:sldChg>
      <pc:sldChg chg="addSp delSp modSp mod modTransition modAnim">
        <pc:chgData name="Leonie Smith" userId="fed1330f33f5650e" providerId="LiveId" clId="{4BE5CBEE-9A93-4E61-8A4A-755C1654F893}" dt="2023-12-04T07:57:20.323" v="71"/>
        <pc:sldMkLst>
          <pc:docMk/>
          <pc:sldMk cId="2982327576" sldId="463"/>
        </pc:sldMkLst>
        <pc:picChg chg="del">
          <ac:chgData name="Leonie Smith" userId="fed1330f33f5650e" providerId="LiveId" clId="{4BE5CBEE-9A93-4E61-8A4A-755C1654F893}" dt="2023-12-04T07:56:24.543" v="64"/>
          <ac:picMkLst>
            <pc:docMk/>
            <pc:sldMk cId="2982327576" sldId="463"/>
            <ac:picMk id="3" creationId="{BDD61C14-08F8-D452-1D53-A531142507F1}"/>
          </ac:picMkLst>
        </pc:picChg>
        <pc:picChg chg="add del mod">
          <ac:chgData name="Leonie Smith" userId="fed1330f33f5650e" providerId="LiveId" clId="{4BE5CBEE-9A93-4E61-8A4A-755C1654F893}" dt="2023-12-04T07:56:29.320" v="65"/>
          <ac:picMkLst>
            <pc:docMk/>
            <pc:sldMk cId="2982327576" sldId="463"/>
            <ac:picMk id="5" creationId="{CBC62E11-5372-6782-A4C1-706B4B555E84}"/>
          </ac:picMkLst>
        </pc:picChg>
        <pc:picChg chg="add del mod">
          <ac:chgData name="Leonie Smith" userId="fed1330f33f5650e" providerId="LiveId" clId="{4BE5CBEE-9A93-4E61-8A4A-755C1654F893}" dt="2023-12-04T07:56:30.916" v="67"/>
          <ac:picMkLst>
            <pc:docMk/>
            <pc:sldMk cId="2982327576" sldId="463"/>
            <ac:picMk id="7" creationId="{D1AE17A4-63FD-52E5-D45D-DCF9CFBCC888}"/>
          </ac:picMkLst>
        </pc:picChg>
        <pc:picChg chg="add del mod ord">
          <ac:chgData name="Leonie Smith" userId="fed1330f33f5650e" providerId="LiveId" clId="{4BE5CBEE-9A93-4E61-8A4A-755C1654F893}" dt="2023-12-04T07:56:46.878" v="68"/>
          <ac:picMkLst>
            <pc:docMk/>
            <pc:sldMk cId="2982327576" sldId="463"/>
            <ac:picMk id="10" creationId="{089AF316-859A-38F0-2AC3-FDD2BC1B9671}"/>
          </ac:picMkLst>
        </pc:picChg>
        <pc:picChg chg="add del mod">
          <ac:chgData name="Leonie Smith" userId="fed1330f33f5650e" providerId="LiveId" clId="{4BE5CBEE-9A93-4E61-8A4A-755C1654F893}" dt="2023-12-04T07:57:04.613" v="70"/>
          <ac:picMkLst>
            <pc:docMk/>
            <pc:sldMk cId="2982327576" sldId="463"/>
            <ac:picMk id="11" creationId="{D5529595-F2F9-14B3-FE35-2FCF2EF16E67}"/>
          </ac:picMkLst>
        </pc:picChg>
        <pc:picChg chg="add del mod ord">
          <ac:chgData name="Leonie Smith" userId="fed1330f33f5650e" providerId="LiveId" clId="{4BE5CBEE-9A93-4E61-8A4A-755C1654F893}" dt="2023-12-04T07:57:20.323" v="71"/>
          <ac:picMkLst>
            <pc:docMk/>
            <pc:sldMk cId="2982327576" sldId="463"/>
            <ac:picMk id="16" creationId="{F90AE492-1442-2F31-E03B-62712386B6F0}"/>
          </ac:picMkLst>
        </pc:picChg>
        <pc:picChg chg="add mod">
          <ac:chgData name="Leonie Smith" userId="fed1330f33f5650e" providerId="LiveId" clId="{4BE5CBEE-9A93-4E61-8A4A-755C1654F893}" dt="2023-12-04T07:57:20.323" v="71"/>
          <ac:picMkLst>
            <pc:docMk/>
            <pc:sldMk cId="2982327576" sldId="463"/>
            <ac:picMk id="17" creationId="{9D6C5A95-FFDD-91FA-8514-E462CB47955A}"/>
          </ac:picMkLst>
        </pc:picChg>
      </pc:sldChg>
      <pc:sldChg chg="addSp delSp modSp mod modTransition modAnim modNotesTx">
        <pc:chgData name="Leonie Smith" userId="fed1330f33f5650e" providerId="LiveId" clId="{4BE5CBEE-9A93-4E61-8A4A-755C1654F893}" dt="2023-12-06T02:41:11.435" v="81" actId="20577"/>
        <pc:sldMkLst>
          <pc:docMk/>
          <pc:sldMk cId="3596600315" sldId="468"/>
        </pc:sldMkLst>
        <pc:picChg chg="del">
          <ac:chgData name="Leonie Smith" userId="fed1330f33f5650e" providerId="LiveId" clId="{4BE5CBEE-9A93-4E61-8A4A-755C1654F893}" dt="2023-12-04T07:18:27.916" v="1"/>
          <ac:picMkLst>
            <pc:docMk/>
            <pc:sldMk cId="3596600315" sldId="468"/>
            <ac:picMk id="4" creationId="{6205F6CB-0EA0-6881-2689-5FA77AD6EBB2}"/>
          </ac:picMkLst>
        </pc:picChg>
        <pc:picChg chg="add del mod ord">
          <ac:chgData name="Leonie Smith" userId="fed1330f33f5650e" providerId="LiveId" clId="{4BE5CBEE-9A93-4E61-8A4A-755C1654F893}" dt="2023-12-04T07:47:37.972" v="5"/>
          <ac:picMkLst>
            <pc:docMk/>
            <pc:sldMk cId="3596600315" sldId="468"/>
            <ac:picMk id="5" creationId="{5DF6794D-5FF3-3141-EACD-AD18F830C08C}"/>
          </ac:picMkLst>
        </pc:picChg>
        <pc:picChg chg="add del mod">
          <ac:chgData name="Leonie Smith" userId="fed1330f33f5650e" providerId="LiveId" clId="{4BE5CBEE-9A93-4E61-8A4A-755C1654F893}" dt="2023-12-04T07:18:34.865" v="2"/>
          <ac:picMkLst>
            <pc:docMk/>
            <pc:sldMk cId="3596600315" sldId="468"/>
            <ac:picMk id="6" creationId="{31CB16C1-E59C-3E20-FE91-1868631982B2}"/>
          </ac:picMkLst>
        </pc:picChg>
        <pc:picChg chg="add mod">
          <ac:chgData name="Leonie Smith" userId="fed1330f33f5650e" providerId="LiveId" clId="{4BE5CBEE-9A93-4E61-8A4A-755C1654F893}" dt="2023-12-04T07:47:37.972" v="5"/>
          <ac:picMkLst>
            <pc:docMk/>
            <pc:sldMk cId="3596600315" sldId="468"/>
            <ac:picMk id="6" creationId="{E6CF04A2-3903-5421-6F75-05ECF053A902}"/>
          </ac:picMkLst>
        </pc:picChg>
        <pc:picChg chg="add del mod">
          <ac:chgData name="Leonie Smith" userId="fed1330f33f5650e" providerId="LiveId" clId="{4BE5CBEE-9A93-4E61-8A4A-755C1654F893}" dt="2023-12-04T07:47:31.178" v="4"/>
          <ac:picMkLst>
            <pc:docMk/>
            <pc:sldMk cId="3596600315" sldId="468"/>
            <ac:picMk id="7" creationId="{A116D405-A27E-A701-263D-D3B52651BB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23 Jonah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Jonah Disobedient - Jonah 1:1-3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Jonah Punished - Jonah 1:4-16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Jonah Miraculously Preserved - Jonah 1:17 - 2:10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Jonah's Ministry in Nineveh - Jonah 3:1-10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A Narrow Prophet versus the Merciful God - Jonah 3:10 - 4:11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991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765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23-4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CF04A2-3903-5421-6F75-05ECF053A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090829-8D06-DB7F-7582-10697B8A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4"/>
    </mc:Choice>
    <mc:Fallback xmlns="">
      <p:transition spd="slow" advTm="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5628E-D441-E603-ED1E-441FBF65D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2" b="14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A9445-1C18-0EDB-A38E-B764DF99A30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3And now, O Lord, please take my life from me, for it is better for me to die than to live.”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4But the Lord replied, “Have you any right to be angry?”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3ཀྱེ་དཀོན་མཆོག་ཡ་ཝཱེ་ལགས། ད་ནི་ང་སྲོག་དང་འབྲལ་བར་མཛོད་ཅིག འདི་ལྟར་གསོན་པ་ལས་འཆི་བ་ལེགས་སོ་ཞེས་ཞུས་པ་དང་། 4དཀོན་མཆོག་ཡ་ཝཱེས་ཁོ་ལ། ཁྱོད་འདི་ལྟར་ཁྲོས་པར་རིགས་སམ་ཞེས་གསུངས་སོ།།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475494B-9349-C135-0054-31716C98A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7"/>
    </mc:Choice>
    <mc:Fallback xmlns="">
      <p:transition spd="slow" advTm="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10BC6-9803-F814-7959-9A949C76A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AE9A8-0A3A-0805-5A7C-B3FB1FF0DB6D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4:3,4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5Then Jonah left the city and sat down east of it, where he made himself a shelter and sat in its shade to see what would happen to the city.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5དེ་ནས་ཡོ་ནཱ་གྲོང་ཁྱེར་ལས་ཐོན་ཏེ་ཤར་ཕྱོགས་སུ་སོང་ནས་བསྡད་པ་དང་། གནས་དེར་སྤྱིལ་བུ་ཞིག་བཟོས་ཤིང་དེའི་བསིལ་གྲིབ་འོག་ཏུ་བསྡད་དེ། གྲོང་ཁྱེར་དེར་དོན་དག་ཅི་འབྱུང་ལ་བསྒུགས་སོ།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80316C3-F570-5681-1596-44254B75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8"/>
    </mc:Choice>
    <mc:Fallback xmlns="">
      <p:transition spd="slow" advTm="13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343B9-00A5-9A2B-9DE2-983B88BE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356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C46D7-6AEE-7895-E0ED-D1B82DD00B9A}"/>
              </a:ext>
            </a:extLst>
          </p:cNvPr>
          <p:cNvSpPr txBox="1"/>
          <p:nvPr/>
        </p:nvSpPr>
        <p:spPr>
          <a:xfrm>
            <a:off x="2987565" y="57320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6So the Lord God appointed a vine, and it grew up to provide shade over Jonah’s head to ease his discomfort, and Jonah was greatly pleased with the plant.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6དེ་ནས་དཀོན་མཆོག་ཡ་ཝཱེས་རྩི་ཤིང་ཞིག་ཡོ་ནཱའི་གོང་དུ་རིང་པོ་སྐྱེས་པར་མཛད་ནས། ཁོའི་མགོ་ལ་བསིལ་གདུགས་བཞིན་འཁོར་བར་བྱས་ཤིང་ཁོ་དཀའ་སྡུག་ལས་ཀྱང་ཐར་བར་མཛད། ཡོ་ནཱ་རྩི་ཤིང་དེ་ལ་རབ་ཏུ་དགའ་བར་གྱུར་ཏོ།། 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F03857F-AF4F-346F-8F11-1D6AA0B59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3"/>
    </mc:Choice>
    <mc:Fallback xmlns="">
      <p:transition spd="slow" advTm="14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734B2-BDE0-5D07-6553-D551A0AD5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C4678-50DC-902C-D3FF-15537701F038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7When dawn came the next day, God appointed a worm that attacked the plant so that it withered.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7འོན་ཀྱང་ཕྱི་ཉིན་ཐོ་རངས་དཀོན་མཆོག་གིས་འབུ་ཞིག་བཀོད་པ་དང་། འབུ་དེས་རྩི་ཤིང་བརྟོལ་ཞིང་བརྙིད་པར་བྱས་སོ།། 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07D328-F3B9-7ED5-662F-FA3814439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6"/>
    </mc:Choice>
    <mc:Fallback xmlns="">
      <p:transition spd="slow" advTm="1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084C0-52FE-3147-7913-E1CCB4449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4" b="63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88F75-1895-1AB6-6507-A8A94DC9D165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8As the sun was rising, God appointed a scorching east wind, and the sun beat down on Jonah’s head so that he grew faint…</a:t>
            </a:r>
            <a:endParaRPr lang="en-Z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975132" y="0"/>
            <a:ext cx="621686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8ཉི་འོད་ཤར་བ་ན་དཀོན་མཆོག་གིས་ཤར་ཕྱོགས་ནས་ཚ་རླུང་ཞིག་བརྒྱུགས་སུ་བཅུག་ནས། ཡོ་ནཱའི་མགོ་ལ་ཉི་འོད་ཕོག་སྟེ་བརྒྱལ་ལ་ཉེ་བས།</a:t>
            </a:r>
            <a:endParaRPr lang="en-ZA" sz="2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DF2AAD2-A386-1D5C-38A9-F96CC43D1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3"/>
    </mc:Choice>
    <mc:Fallback xmlns="">
      <p:transition spd="slow" advTm="1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7A1E6-E7F8-744A-3DAC-53AFCA641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14550-F173-6058-0A5D-19D04D31A650}"/>
              </a:ext>
            </a:extLst>
          </p:cNvPr>
          <p:cNvSpPr txBox="1"/>
          <p:nvPr/>
        </p:nvSpPr>
        <p:spPr>
          <a:xfrm>
            <a:off x="5975131" y="2535382"/>
            <a:ext cx="5975129" cy="38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ཡོ་ནཱའི་ཁྲོ་བ་དང་དཀོན་མཆོག་གི་སྙིང་རྗེ།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CFE06-655F-7E7E-9515-081EBD46A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6FEEC-DE73-96B8-9D9C-9501F9C5C3A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63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rgbClr val="121212"/>
                </a:solidFill>
                <a:latin typeface="ArialMT"/>
              </a:rPr>
              <a:t>and wished to die, saying, “It is better for me to die than to live.”</a:t>
            </a:r>
            <a:endParaRPr lang="en-ZA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ཡོ་ནཱས་ང་རང་གསོན་པ་ལས་འཆི་བ་ལེགས་སོ་ཞེས་སྨྲས་ཏེ་ཁོས་རང་ཉིད་འཆི་བར་ཞུ་བ་བྱས་སོ།།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F49DA08-357A-71B9-E619-B028BCDB7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1"/>
    </mc:Choice>
    <mc:Fallback xmlns="">
      <p:transition spd="slow" advTm="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6A1A6-2103-0868-44AC-512153A8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4439"/>
            <a:ext cx="12192000" cy="7792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D112-4CD1-5DC3-57FC-93810D63B9CA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07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9Then God asked Jonah, “Have you any right to be angry about the plant?”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“I do,” he replied. “I am angry enough to die!”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9དེ་ནས་དཀོན་མཆོག་གིས་ཡོ་ནཱ་ལ་འདི་སྐད་དུ། རྩི་ཤིང་དེའི་དོན་དུ་ཁོང་ཁྲོ་ལང་འོས་སམ་ཞེས་གསུངས་པ་དང་། ཁོས་ལན་དུ། འཆི་བར་འདོད་པ་ཙམ་དུ་ཁྲོ་བར་རིགས་སོ་ཞེས་ཞུས་སོ།།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5A7C24-754A-1A5D-05E5-84E88416F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2"/>
    </mc:Choice>
    <mc:Fallback xmlns="">
      <p:transition spd="slow" advTm="1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9F6A2-4F9E-DDDC-950D-8CE14C14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5" b="1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3ED2C-210B-54A7-EDA4-A9DE136A17C3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10But the Lord said, “You cared about the plant, which you neither tended nor made grow. It sprang up in a night and perished in a night.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10ཡང་དཀོན་མཆོག་ཡ་ཝཱེས་ཁོ་ལ། མཚན་མོ་ཞིག་ལ་སྐྱེས་ནས་མཚན་མོ་ཞིག་ལ་བསྐམས་པ། ཁྱོད་ཀྱིས་མ་འབད་པ་དང་སྐྱེས་སུ་མ་བཅུག་པའི་རྩི་ཤིང་དེ་ལ་སྙིང་རྗེ་བསྐྱེད་ན།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0677BCD-7967-E93C-364D-6864E2A1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5"/>
    </mc:Choice>
    <mc:Fallback xmlns="">
      <p:transition spd="slow" advTm="1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DD0A8-E9F1-AC3B-152F-85BFAD39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908"/>
            <a:ext cx="12750800" cy="7272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093145-A545-FB72-0263-A30ADA6908A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11So should I not care about the great city of Nineveh, which has more than 120,000 people who cannot tell their right hand from their left, and many cattle as well?”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11གྲོང་ཁྱེར་ཆེན་པོ་ནིན་ཝེ་འདི་རུ་ལག་པ་གཡས་གཡོན་གྱི་དབྱེ་བའང་མི་འཁོར་བའི་མི་ཁྲི་སྐོར་བཅུ་གཉིས་ལྷག་དང་། སྒོ་ཕྱུགས་ཀྱང་མང་པོ་ཡོད་ཅིང་། ངས་དེ་རྣམས་ལ་སྙིང་རྗེ་བྱེད་པར་མི་རིགས་སམ་ཞེས་གསུངས་སོ།། །།</a:t>
            </a:r>
            <a:endParaRPr lang="en-ZA" sz="1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D6C5A95-FFDD-91FA-8514-E462CB479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8"/>
    </mc:Choice>
    <mc:Fallback xmlns="">
      <p:transition spd="slow" advTm="1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89DFB-C210-51D1-913C-BDA322CC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" r="465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BCCF5-07D0-B11A-AD07-71E159D241B4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Jonah Is Angry That the </a:t>
            </a:r>
            <a:r>
              <a:rPr lang="en-US" sz="4800" cap="small" dirty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4800" dirty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Spares Nineveh</a:t>
            </a:r>
            <a:endParaRPr lang="en-I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Jonah 3:10 - 4:11 (Left Center)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ཡོ་ནཱ 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ཡོ་ནཱའི་ཁྲོ་བ་དང་དཀོན་མཆོག་གི་སྙིང་རྗེ།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8E1BF1-8D45-9A56-C53D-D14ABDABC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"/>
    </mc:Choice>
    <mc:Fallback xmlns="">
      <p:transition spd="slow" advTm="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06328-211A-307E-D290-758045E22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9" b="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D9AAC-E409-98E1-0A4C-33914C94D77F}"/>
              </a:ext>
            </a:extLst>
          </p:cNvPr>
          <p:cNvSpPr txBox="1"/>
          <p:nvPr/>
        </p:nvSpPr>
        <p:spPr>
          <a:xfrm>
            <a:off x="5975131" y="2535382"/>
            <a:ext cx="5975129" cy="38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ཡོ་ནཱའི་ཁྲོ་བ་དང་དཀོན་མཆོག་གི་སྙིང་རྗེ།</a:t>
            </a: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269968" y="6075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10When God saw their actions—that they had turned from their evil ways—He relented from the disaster He had threatened to bring upon them. 4:1Jonah, however, was greatly displeased, and he became angry.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10དེ་ནས་ཁོ་རྣམས་ཀྱིས་སྤྱོད་ལམ་ངན་པ་སྤངས་པ་དཀོན་མཆོག་གིས་གཟིགས་ཤིང་། ཁོང་གིས་བློ་ཁ་བསྒྱུར་ནས་སྔོན་ལ་གསུངས་པའི་ཆག་སྒོ་ཁོ་རྣམས་ལ་མཛད་ངེས་པ་དེ་ཅི་ཡང་མ་མཛད་དོ།།1དོན་དེར་ཡོ་ནཱ་ཤིན་ཏུ་མ་དགའ་ཞིང་ཁྲོ་བར་གྱུར་ནས།</a:t>
            </a:r>
            <a:endParaRPr lang="en-ZA" sz="5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2C55E8-D9B9-477F-D8A7-4E8DDC966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6"/>
    </mc:Choice>
    <mc:Fallback xmlns="">
      <p:transition spd="slow" advTm="1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3B209-CB19-6919-3A7B-29FED74C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42B28-4DFA-34A1-ECDC-004FF99E7BF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3:10, 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2So he prayed to the Lord, saying, “O Lord, is this not what I said while I was still in my own country? This is why I was so quick to flee toward Tarshish.…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2དཀོན་མཆོག་ཡ་ཝཱེ་ལ་གསོལ་བ་བཏབ་པ་ནི། ཀྱེ་དཀོན་མཆོག་ཡ་ཝཱེ་ལགས། ང་རང་ཡུལ་དུ་ཡོད་དུས་འདི་ལྟར་ཞུས་པ་མ་ཡིན་ནམ། ཁྱེད་ནི་དཀོན་མཆོག་ཐུགས་རྗེ་ཅན་དང་། སྙིང་རྗེ་ཆེན་པོ་མངའ་བ། 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EC5ED66-3EB7-576D-AD41-50536B64F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2"/>
    </mc:Choice>
    <mc:Fallback xmlns="">
      <p:transition spd="slow" advTm="1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CBD4A-AC11-58EE-6D12-7222C1518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F6995-EF56-84B1-90F2-33F666D15ACA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I knew that You are a gracious and compassionate God, slow to anger, abounding in loving devotion—One who relents from sending disaster.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རང་དགར་ཐུགས་མི་ཁྲོ་བ། བྱམས་བརྩེ་མཐའ་ཡས་པ། བློ་ཁ་བསྒྱུར་ནས་ཆག་སྒོ་མི་མཛད་པའང་ངས་ཤེས་པས། སྔོན་ཆད་བདག་ཐཱར་ཞིས་གྲོང་ཁྱེར་དུ་བྲོས་པ་ཡིན།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5BF9BA8-8198-A9BB-85AC-A40D5A18D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5"/>
    </mc:Choice>
    <mc:Fallback xmlns="">
      <p:transition spd="slow" advTm="1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4712</TotalTime>
  <Words>1225</Words>
  <Application>Microsoft Office PowerPoint</Application>
  <PresentationFormat>Widescreen</PresentationFormat>
  <Paragraphs>66</Paragraphs>
  <Slides>28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2024-07-16T07:07:32Z</dcterms:modified>
</cp:coreProperties>
</file>