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68" r:id="rId2"/>
    <p:sldId id="438" r:id="rId3"/>
    <p:sldId id="439" r:id="rId4"/>
    <p:sldId id="471" r:id="rId5"/>
    <p:sldId id="441" r:id="rId6"/>
    <p:sldId id="442" r:id="rId7"/>
    <p:sldId id="444" r:id="rId8"/>
    <p:sldId id="445" r:id="rId9"/>
    <p:sldId id="446" r:id="rId10"/>
    <p:sldId id="447" r:id="rId11"/>
    <p:sldId id="448" r:id="rId12"/>
    <p:sldId id="449" r:id="rId13"/>
    <p:sldId id="450" r:id="rId14"/>
    <p:sldId id="470" r:id="rId15"/>
    <p:sldId id="452" r:id="rId16"/>
    <p:sldId id="453" r:id="rId17"/>
    <p:sldId id="454" r:id="rId18"/>
    <p:sldId id="455" r:id="rId19"/>
    <p:sldId id="456" r:id="rId20"/>
    <p:sldId id="4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644C3E-74D9-4509-B47F-463FFD0937B5}" v="1" dt="2024-07-16T09:01:30.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907" autoAdjust="0"/>
  </p:normalViewPr>
  <p:slideViewPr>
    <p:cSldViewPr snapToGrid="0">
      <p:cViewPr varScale="1">
        <p:scale>
          <a:sx n="73" d="100"/>
          <a:sy n="73" d="100"/>
        </p:scale>
        <p:origin x="840" y="-3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22D9113-8945-44CD-9780-FF8111E9EBE7}"/>
    <pc:docChg chg="custSel delSld modSld">
      <pc:chgData name="Leonie Smith" userId="fed1330f33f5650e" providerId="LiveId" clId="{322D9113-8945-44CD-9780-FF8111E9EBE7}" dt="2022-07-04T05:55:37.652" v="115" actId="20577"/>
      <pc:docMkLst>
        <pc:docMk/>
      </pc:docMkLst>
      <pc:sldChg chg="addSp modSp mod">
        <pc:chgData name="Leonie Smith" userId="fed1330f33f5650e" providerId="LiveId" clId="{322D9113-8945-44CD-9780-FF8111E9EBE7}" dt="2022-07-04T05:52:49.485" v="92" actId="1076"/>
        <pc:sldMkLst>
          <pc:docMk/>
          <pc:sldMk cId="3261377596" sldId="438"/>
        </pc:sldMkLst>
        <pc:spChg chg="add mod">
          <ac:chgData name="Leonie Smith" userId="fed1330f33f5650e" providerId="LiveId" clId="{322D9113-8945-44CD-9780-FF8111E9EBE7}" dt="2022-07-04T05:52:49.485" v="92" actId="1076"/>
          <ac:spMkLst>
            <pc:docMk/>
            <pc:sldMk cId="3261377596" sldId="438"/>
            <ac:spMk id="8" creationId="{32E635D0-9BA7-2035-E6BF-81F2EFD0C257}"/>
          </ac:spMkLst>
        </pc:spChg>
      </pc:sldChg>
      <pc:sldChg chg="addSp delSp modSp modTransition modAnim">
        <pc:chgData name="Leonie Smith" userId="fed1330f33f5650e" providerId="LiveId" clId="{322D9113-8945-44CD-9780-FF8111E9EBE7}" dt="2022-06-27T06:43:33.655" v="8"/>
        <pc:sldMkLst>
          <pc:docMk/>
          <pc:sldMk cId="3759221820" sldId="439"/>
        </pc:sldMkLst>
        <pc:picChg chg="add del mod">
          <ac:chgData name="Leonie Smith" userId="fed1330f33f5650e" providerId="LiveId" clId="{322D9113-8945-44CD-9780-FF8111E9EBE7}" dt="2022-06-27T06:36:28.882" v="2"/>
          <ac:picMkLst>
            <pc:docMk/>
            <pc:sldMk cId="3759221820" sldId="439"/>
            <ac:picMk id="2" creationId="{0C8CF423-9DC6-8BCC-D64B-AC7DF84FB094}"/>
          </ac:picMkLst>
        </pc:picChg>
        <pc:picChg chg="add del mod">
          <ac:chgData name="Leonie Smith" userId="fed1330f33f5650e" providerId="LiveId" clId="{322D9113-8945-44CD-9780-FF8111E9EBE7}" dt="2022-06-27T06:42:43.656" v="5"/>
          <ac:picMkLst>
            <pc:docMk/>
            <pc:sldMk cId="3759221820" sldId="439"/>
            <ac:picMk id="3" creationId="{2341FAC4-BE07-B765-DE80-89833E81B32A}"/>
          </ac:picMkLst>
        </pc:picChg>
        <pc:picChg chg="add del mod">
          <ac:chgData name="Leonie Smith" userId="fed1330f33f5650e" providerId="LiveId" clId="{322D9113-8945-44CD-9780-FF8111E9EBE7}" dt="2022-06-27T06:43:20.736" v="7"/>
          <ac:picMkLst>
            <pc:docMk/>
            <pc:sldMk cId="3759221820" sldId="439"/>
            <ac:picMk id="5" creationId="{89BEBB3D-C63C-CD71-F1EF-3D81D2A73096}"/>
          </ac:picMkLst>
        </pc:picChg>
        <pc:picChg chg="add mod">
          <ac:chgData name="Leonie Smith" userId="fed1330f33f5650e" providerId="LiveId" clId="{322D9113-8945-44CD-9780-FF8111E9EBE7}" dt="2022-06-27T06:43:33.655" v="8"/>
          <ac:picMkLst>
            <pc:docMk/>
            <pc:sldMk cId="3759221820" sldId="439"/>
            <ac:picMk id="7" creationId="{A582A1AE-5E92-E2A2-359F-7704B5188FEF}"/>
          </ac:picMkLst>
        </pc:picChg>
      </pc:sldChg>
      <pc:sldChg chg="addSp delSp modSp modTransition modAnim">
        <pc:chgData name="Leonie Smith" userId="fed1330f33f5650e" providerId="LiveId" clId="{322D9113-8945-44CD-9780-FF8111E9EBE7}" dt="2022-06-27T06:45:44.985" v="14"/>
        <pc:sldMkLst>
          <pc:docMk/>
          <pc:sldMk cId="3676245138" sldId="441"/>
        </pc:sldMkLst>
        <pc:picChg chg="add del mod">
          <ac:chgData name="Leonie Smith" userId="fed1330f33f5650e" providerId="LiveId" clId="{322D9113-8945-44CD-9780-FF8111E9EBE7}" dt="2022-06-27T06:44:06.405" v="9"/>
          <ac:picMkLst>
            <pc:docMk/>
            <pc:sldMk cId="3676245138" sldId="441"/>
            <ac:picMk id="2" creationId="{3453CEB5-7228-4108-4D89-8E0A91FB35B4}"/>
          </ac:picMkLst>
        </pc:picChg>
        <pc:picChg chg="add del mod">
          <ac:chgData name="Leonie Smith" userId="fed1330f33f5650e" providerId="LiveId" clId="{322D9113-8945-44CD-9780-FF8111E9EBE7}" dt="2022-06-27T06:44:42.437" v="11"/>
          <ac:picMkLst>
            <pc:docMk/>
            <pc:sldMk cId="3676245138" sldId="441"/>
            <ac:picMk id="3" creationId="{28BE0632-B74C-9902-D68C-2070F78008FB}"/>
          </ac:picMkLst>
        </pc:picChg>
        <pc:picChg chg="add del mod">
          <ac:chgData name="Leonie Smith" userId="fed1330f33f5650e" providerId="LiveId" clId="{322D9113-8945-44CD-9780-FF8111E9EBE7}" dt="2022-06-27T06:45:28.108" v="13"/>
          <ac:picMkLst>
            <pc:docMk/>
            <pc:sldMk cId="3676245138" sldId="441"/>
            <ac:picMk id="5" creationId="{FA8D9B2E-5CB9-A634-518C-9A18B1407190}"/>
          </ac:picMkLst>
        </pc:picChg>
        <pc:picChg chg="add mod">
          <ac:chgData name="Leonie Smith" userId="fed1330f33f5650e" providerId="LiveId" clId="{322D9113-8945-44CD-9780-FF8111E9EBE7}" dt="2022-06-27T06:45:44.985" v="14"/>
          <ac:picMkLst>
            <pc:docMk/>
            <pc:sldMk cId="3676245138" sldId="441"/>
            <ac:picMk id="7" creationId="{E0109F30-EA0D-D444-00D6-99D9F0AA861C}"/>
          </ac:picMkLst>
        </pc:picChg>
      </pc:sldChg>
      <pc:sldChg chg="addSp modSp mod">
        <pc:chgData name="Leonie Smith" userId="fed1330f33f5650e" providerId="LiveId" clId="{322D9113-8945-44CD-9780-FF8111E9EBE7}" dt="2022-07-04T05:54:16.111" v="106" actId="20577"/>
        <pc:sldMkLst>
          <pc:docMk/>
          <pc:sldMk cId="2180228365" sldId="442"/>
        </pc:sldMkLst>
        <pc:spChg chg="add mod">
          <ac:chgData name="Leonie Smith" userId="fed1330f33f5650e" providerId="LiveId" clId="{322D9113-8945-44CD-9780-FF8111E9EBE7}" dt="2022-07-04T05:54:16.111" v="106" actId="20577"/>
          <ac:spMkLst>
            <pc:docMk/>
            <pc:sldMk cId="2180228365" sldId="442"/>
            <ac:spMk id="7" creationId="{2F8E6876-4E08-BEEB-C5D2-DCA73AFE5940}"/>
          </ac:spMkLst>
        </pc:spChg>
      </pc:sldChg>
      <pc:sldChg chg="addSp delSp modSp modTransition modAnim">
        <pc:chgData name="Leonie Smith" userId="fed1330f33f5650e" providerId="LiveId" clId="{322D9113-8945-44CD-9780-FF8111E9EBE7}" dt="2022-06-27T06:48:00.147" v="19"/>
        <pc:sldMkLst>
          <pc:docMk/>
          <pc:sldMk cId="1718612039" sldId="444"/>
        </pc:sldMkLst>
        <pc:picChg chg="add del mod">
          <ac:chgData name="Leonie Smith" userId="fed1330f33f5650e" providerId="LiveId" clId="{322D9113-8945-44CD-9780-FF8111E9EBE7}" dt="2022-06-27T06:46:48.968" v="16"/>
          <ac:picMkLst>
            <pc:docMk/>
            <pc:sldMk cId="1718612039" sldId="444"/>
            <ac:picMk id="2" creationId="{1810D9E5-A668-25C8-2CD7-CE5D3DD098B0}"/>
          </ac:picMkLst>
        </pc:picChg>
        <pc:picChg chg="add del mod">
          <ac:chgData name="Leonie Smith" userId="fed1330f33f5650e" providerId="LiveId" clId="{322D9113-8945-44CD-9780-FF8111E9EBE7}" dt="2022-06-27T06:47:43.992" v="18"/>
          <ac:picMkLst>
            <pc:docMk/>
            <pc:sldMk cId="1718612039" sldId="444"/>
            <ac:picMk id="3" creationId="{81D40EDC-F90D-EFE1-6D59-911344291383}"/>
          </ac:picMkLst>
        </pc:picChg>
        <pc:picChg chg="add mod">
          <ac:chgData name="Leonie Smith" userId="fed1330f33f5650e" providerId="LiveId" clId="{322D9113-8945-44CD-9780-FF8111E9EBE7}" dt="2022-06-27T06:48:00.147" v="19"/>
          <ac:picMkLst>
            <pc:docMk/>
            <pc:sldMk cId="1718612039" sldId="444"/>
            <ac:picMk id="5" creationId="{247BC5D4-B6E3-C254-D23C-01767659F2A0}"/>
          </ac:picMkLst>
        </pc:picChg>
      </pc:sldChg>
      <pc:sldChg chg="addSp modSp mod">
        <pc:chgData name="Leonie Smith" userId="fed1330f33f5650e" providerId="LiveId" clId="{322D9113-8945-44CD-9780-FF8111E9EBE7}" dt="2022-07-04T05:54:30.151" v="107" actId="20577"/>
        <pc:sldMkLst>
          <pc:docMk/>
          <pc:sldMk cId="2166098122" sldId="445"/>
        </pc:sldMkLst>
        <pc:spChg chg="add mod">
          <ac:chgData name="Leonie Smith" userId="fed1330f33f5650e" providerId="LiveId" clId="{322D9113-8945-44CD-9780-FF8111E9EBE7}" dt="2022-07-04T05:54:30.151" v="107" actId="20577"/>
          <ac:spMkLst>
            <pc:docMk/>
            <pc:sldMk cId="2166098122" sldId="445"/>
            <ac:spMk id="5" creationId="{F334F9A8-70EB-9BFF-4286-F7521C461F1E}"/>
          </ac:spMkLst>
        </pc:spChg>
      </pc:sldChg>
      <pc:sldChg chg="addSp delSp modSp modTransition modAnim">
        <pc:chgData name="Leonie Smith" userId="fed1330f33f5650e" providerId="LiveId" clId="{322D9113-8945-44CD-9780-FF8111E9EBE7}" dt="2022-06-27T06:52:17.952" v="26"/>
        <pc:sldMkLst>
          <pc:docMk/>
          <pc:sldMk cId="665805102" sldId="446"/>
        </pc:sldMkLst>
        <pc:picChg chg="add del mod">
          <ac:chgData name="Leonie Smith" userId="fed1330f33f5650e" providerId="LiveId" clId="{322D9113-8945-44CD-9780-FF8111E9EBE7}" dt="2022-06-27T06:50:56.899" v="21"/>
          <ac:picMkLst>
            <pc:docMk/>
            <pc:sldMk cId="665805102" sldId="446"/>
            <ac:picMk id="2" creationId="{7946F44E-CE55-9AE9-398C-36151F7D14CE}"/>
          </ac:picMkLst>
        </pc:picChg>
        <pc:picChg chg="add del mod">
          <ac:chgData name="Leonie Smith" userId="fed1330f33f5650e" providerId="LiveId" clId="{322D9113-8945-44CD-9780-FF8111E9EBE7}" dt="2022-06-27T06:51:40.862" v="23"/>
          <ac:picMkLst>
            <pc:docMk/>
            <pc:sldMk cId="665805102" sldId="446"/>
            <ac:picMk id="3" creationId="{EDD12892-8F51-FFE1-DC54-D3E07451971D}"/>
          </ac:picMkLst>
        </pc:picChg>
        <pc:picChg chg="add del mod">
          <ac:chgData name="Leonie Smith" userId="fed1330f33f5650e" providerId="LiveId" clId="{322D9113-8945-44CD-9780-FF8111E9EBE7}" dt="2022-06-27T06:52:02.681" v="25"/>
          <ac:picMkLst>
            <pc:docMk/>
            <pc:sldMk cId="665805102" sldId="446"/>
            <ac:picMk id="5" creationId="{FAB5C519-5CBA-5F6F-02A9-E837C93E0221}"/>
          </ac:picMkLst>
        </pc:picChg>
        <pc:picChg chg="add mod">
          <ac:chgData name="Leonie Smith" userId="fed1330f33f5650e" providerId="LiveId" clId="{322D9113-8945-44CD-9780-FF8111E9EBE7}" dt="2022-06-27T06:52:17.952" v="26"/>
          <ac:picMkLst>
            <pc:docMk/>
            <pc:sldMk cId="665805102" sldId="446"/>
            <ac:picMk id="7" creationId="{0F76EF5A-3971-8F53-C8DF-5D4CA7704CEF}"/>
          </ac:picMkLst>
        </pc:picChg>
      </pc:sldChg>
      <pc:sldChg chg="addSp modSp mod">
        <pc:chgData name="Leonie Smith" userId="fed1330f33f5650e" providerId="LiveId" clId="{322D9113-8945-44CD-9780-FF8111E9EBE7}" dt="2022-07-04T05:54:41.100" v="108" actId="20577"/>
        <pc:sldMkLst>
          <pc:docMk/>
          <pc:sldMk cId="2422728137" sldId="447"/>
        </pc:sldMkLst>
        <pc:spChg chg="add mod">
          <ac:chgData name="Leonie Smith" userId="fed1330f33f5650e" providerId="LiveId" clId="{322D9113-8945-44CD-9780-FF8111E9EBE7}" dt="2022-07-04T05:54:41.100" v="108" actId="20577"/>
          <ac:spMkLst>
            <pc:docMk/>
            <pc:sldMk cId="2422728137" sldId="447"/>
            <ac:spMk id="5" creationId="{5579C1A1-3895-9DDA-C3CE-5B32EBCD48C1}"/>
          </ac:spMkLst>
        </pc:spChg>
      </pc:sldChg>
      <pc:sldChg chg="addSp modSp">
        <pc:chgData name="Leonie Smith" userId="fed1330f33f5650e" providerId="LiveId" clId="{322D9113-8945-44CD-9780-FF8111E9EBE7}" dt="2022-06-27T06:57:23.970" v="27"/>
        <pc:sldMkLst>
          <pc:docMk/>
          <pc:sldMk cId="843663555" sldId="448"/>
        </pc:sldMkLst>
        <pc:picChg chg="add mod">
          <ac:chgData name="Leonie Smith" userId="fed1330f33f5650e" providerId="LiveId" clId="{322D9113-8945-44CD-9780-FF8111E9EBE7}" dt="2022-06-27T06:57:23.970" v="27"/>
          <ac:picMkLst>
            <pc:docMk/>
            <pc:sldMk cId="843663555" sldId="448"/>
            <ac:picMk id="2" creationId="{80FF7D5B-8403-F3C2-C3C0-548C8C8FE403}"/>
          </ac:picMkLst>
        </pc:picChg>
      </pc:sldChg>
      <pc:sldChg chg="addSp modSp mod">
        <pc:chgData name="Leonie Smith" userId="fed1330f33f5650e" providerId="LiveId" clId="{322D9113-8945-44CD-9780-FF8111E9EBE7}" dt="2022-07-04T05:54:48.872" v="109" actId="20577"/>
        <pc:sldMkLst>
          <pc:docMk/>
          <pc:sldMk cId="4160448636" sldId="449"/>
        </pc:sldMkLst>
        <pc:spChg chg="add mod">
          <ac:chgData name="Leonie Smith" userId="fed1330f33f5650e" providerId="LiveId" clId="{322D9113-8945-44CD-9780-FF8111E9EBE7}" dt="2022-07-04T05:54:48.872" v="109" actId="20577"/>
          <ac:spMkLst>
            <pc:docMk/>
            <pc:sldMk cId="4160448636" sldId="449"/>
            <ac:spMk id="5" creationId="{6A364F60-DA04-E170-A8D0-EE8FDB1C1270}"/>
          </ac:spMkLst>
        </pc:spChg>
      </pc:sldChg>
      <pc:sldChg chg="addSp delSp modSp mod modTransition modAnim">
        <pc:chgData name="Leonie Smith" userId="fed1330f33f5650e" providerId="LiveId" clId="{322D9113-8945-44CD-9780-FF8111E9EBE7}" dt="2022-06-27T07:08:26.424" v="64"/>
        <pc:sldMkLst>
          <pc:docMk/>
          <pc:sldMk cId="538051216" sldId="450"/>
        </pc:sldMkLst>
        <pc:spChg chg="mod">
          <ac:chgData name="Leonie Smith" userId="fed1330f33f5650e" providerId="LiveId" clId="{322D9113-8945-44CD-9780-FF8111E9EBE7}" dt="2022-06-27T06:59:57.537" v="36" actId="403"/>
          <ac:spMkLst>
            <pc:docMk/>
            <pc:sldMk cId="538051216" sldId="450"/>
            <ac:spMk id="4" creationId="{9A13E2D8-2F59-44C1-B1D2-79C300C26DD4}"/>
          </ac:spMkLst>
        </pc:spChg>
        <pc:spChg chg="mod">
          <ac:chgData name="Leonie Smith" userId="fed1330f33f5650e" providerId="LiveId" clId="{322D9113-8945-44CD-9780-FF8111E9EBE7}" dt="2022-06-27T07:00:36.827" v="49" actId="14100"/>
          <ac:spMkLst>
            <pc:docMk/>
            <pc:sldMk cId="538051216" sldId="450"/>
            <ac:spMk id="6" creationId="{416C064E-628E-47C0-A712-DB178FE9901E}"/>
          </ac:spMkLst>
        </pc:spChg>
        <pc:picChg chg="add del mod">
          <ac:chgData name="Leonie Smith" userId="fed1330f33f5650e" providerId="LiveId" clId="{322D9113-8945-44CD-9780-FF8111E9EBE7}" dt="2022-06-27T07:03:42.059" v="51"/>
          <ac:picMkLst>
            <pc:docMk/>
            <pc:sldMk cId="538051216" sldId="450"/>
            <ac:picMk id="2" creationId="{F10BE758-FC6A-774B-5348-0413C37E2FF6}"/>
          </ac:picMkLst>
        </pc:picChg>
        <pc:picChg chg="add del mod">
          <ac:chgData name="Leonie Smith" userId="fed1330f33f5650e" providerId="LiveId" clId="{322D9113-8945-44CD-9780-FF8111E9EBE7}" dt="2022-06-27T07:04:15.343" v="53"/>
          <ac:picMkLst>
            <pc:docMk/>
            <pc:sldMk cId="538051216" sldId="450"/>
            <ac:picMk id="3" creationId="{1123EC12-BCBB-45D4-7C87-EE0D7D91CA24}"/>
          </ac:picMkLst>
        </pc:picChg>
        <pc:picChg chg="add del mod">
          <ac:chgData name="Leonie Smith" userId="fed1330f33f5650e" providerId="LiveId" clId="{322D9113-8945-44CD-9780-FF8111E9EBE7}" dt="2022-06-27T07:05:06.776" v="55"/>
          <ac:picMkLst>
            <pc:docMk/>
            <pc:sldMk cId="538051216" sldId="450"/>
            <ac:picMk id="5" creationId="{873B2B17-36EE-36C6-E850-46D0930D2A98}"/>
          </ac:picMkLst>
        </pc:picChg>
        <pc:picChg chg="add del mod">
          <ac:chgData name="Leonie Smith" userId="fed1330f33f5650e" providerId="LiveId" clId="{322D9113-8945-44CD-9780-FF8111E9EBE7}" dt="2022-06-27T07:06:12.415" v="57"/>
          <ac:picMkLst>
            <pc:docMk/>
            <pc:sldMk cId="538051216" sldId="450"/>
            <ac:picMk id="7" creationId="{A761259E-872F-1416-ECEF-2A8E03FB9666}"/>
          </ac:picMkLst>
        </pc:picChg>
        <pc:picChg chg="add del mod">
          <ac:chgData name="Leonie Smith" userId="fed1330f33f5650e" providerId="LiveId" clId="{322D9113-8945-44CD-9780-FF8111E9EBE7}" dt="2022-06-27T07:06:40.484" v="59"/>
          <ac:picMkLst>
            <pc:docMk/>
            <pc:sldMk cId="538051216" sldId="450"/>
            <ac:picMk id="8" creationId="{4FFDFCB8-F2DA-76C8-E7CC-2EEF39F84054}"/>
          </ac:picMkLst>
        </pc:picChg>
        <pc:picChg chg="add del mod">
          <ac:chgData name="Leonie Smith" userId="fed1330f33f5650e" providerId="LiveId" clId="{322D9113-8945-44CD-9780-FF8111E9EBE7}" dt="2022-06-27T07:07:43.601" v="61"/>
          <ac:picMkLst>
            <pc:docMk/>
            <pc:sldMk cId="538051216" sldId="450"/>
            <ac:picMk id="9" creationId="{438DFAFC-172A-75B1-5A9C-0596F2B57AC1}"/>
          </ac:picMkLst>
        </pc:picChg>
        <pc:picChg chg="add del mod">
          <ac:chgData name="Leonie Smith" userId="fed1330f33f5650e" providerId="LiveId" clId="{322D9113-8945-44CD-9780-FF8111E9EBE7}" dt="2022-06-27T07:08:03.364" v="63"/>
          <ac:picMkLst>
            <pc:docMk/>
            <pc:sldMk cId="538051216" sldId="450"/>
            <ac:picMk id="10" creationId="{D5FC62F9-938B-0EC9-F098-CBEC0C2F574E}"/>
          </ac:picMkLst>
        </pc:picChg>
        <pc:picChg chg="add mod">
          <ac:chgData name="Leonie Smith" userId="fed1330f33f5650e" providerId="LiveId" clId="{322D9113-8945-44CD-9780-FF8111E9EBE7}" dt="2022-06-27T07:08:26.424" v="64"/>
          <ac:picMkLst>
            <pc:docMk/>
            <pc:sldMk cId="538051216" sldId="450"/>
            <ac:picMk id="11" creationId="{408FA76C-675A-0444-7102-7843E507DC22}"/>
          </ac:picMkLst>
        </pc:picChg>
      </pc:sldChg>
      <pc:sldChg chg="modSp del mod">
        <pc:chgData name="Leonie Smith" userId="fed1330f33f5650e" providerId="LiveId" clId="{322D9113-8945-44CD-9780-FF8111E9EBE7}" dt="2022-07-04T05:55:16.006" v="111" actId="2696"/>
        <pc:sldMkLst>
          <pc:docMk/>
          <pc:sldMk cId="3386340796" sldId="451"/>
        </pc:sldMkLst>
        <pc:spChg chg="mod">
          <ac:chgData name="Leonie Smith" userId="fed1330f33f5650e" providerId="LiveId" clId="{322D9113-8945-44CD-9780-FF8111E9EBE7}" dt="2022-06-27T06:59:46.714" v="28" actId="21"/>
          <ac:spMkLst>
            <pc:docMk/>
            <pc:sldMk cId="3386340796" sldId="451"/>
            <ac:spMk id="4" creationId="{9A13E2D8-2F59-44C1-B1D2-79C300C26DD4}"/>
          </ac:spMkLst>
        </pc:spChg>
        <pc:spChg chg="mod">
          <ac:chgData name="Leonie Smith" userId="fed1330f33f5650e" providerId="LiveId" clId="{322D9113-8945-44CD-9780-FF8111E9EBE7}" dt="2022-06-27T07:00:06.051" v="37" actId="21"/>
          <ac:spMkLst>
            <pc:docMk/>
            <pc:sldMk cId="3386340796" sldId="451"/>
            <ac:spMk id="6" creationId="{416C064E-628E-47C0-A712-DB178FE9901E}"/>
          </ac:spMkLst>
        </pc:spChg>
      </pc:sldChg>
      <pc:sldChg chg="addSp delSp modSp modTransition modAnim">
        <pc:chgData name="Leonie Smith" userId="fed1330f33f5650e" providerId="LiveId" clId="{322D9113-8945-44CD-9780-FF8111E9EBE7}" dt="2022-06-27T07:11:56.876" v="67"/>
        <pc:sldMkLst>
          <pc:docMk/>
          <pc:sldMk cId="4002949039" sldId="452"/>
        </pc:sldMkLst>
        <pc:picChg chg="add del mod">
          <ac:chgData name="Leonie Smith" userId="fed1330f33f5650e" providerId="LiveId" clId="{322D9113-8945-44CD-9780-FF8111E9EBE7}" dt="2022-06-27T07:11:44.602" v="66"/>
          <ac:picMkLst>
            <pc:docMk/>
            <pc:sldMk cId="4002949039" sldId="452"/>
            <ac:picMk id="2" creationId="{BF8F0D98-9621-C6B2-4DC5-2C5F79ADE65C}"/>
          </ac:picMkLst>
        </pc:picChg>
        <pc:picChg chg="add mod">
          <ac:chgData name="Leonie Smith" userId="fed1330f33f5650e" providerId="LiveId" clId="{322D9113-8945-44CD-9780-FF8111E9EBE7}" dt="2022-06-27T07:11:56.876" v="67"/>
          <ac:picMkLst>
            <pc:docMk/>
            <pc:sldMk cId="4002949039" sldId="452"/>
            <ac:picMk id="3" creationId="{15009880-5274-F402-FC26-AD419B42ADDC}"/>
          </ac:picMkLst>
        </pc:picChg>
      </pc:sldChg>
      <pc:sldChg chg="addSp modSp mod">
        <pc:chgData name="Leonie Smith" userId="fed1330f33f5650e" providerId="LiveId" clId="{322D9113-8945-44CD-9780-FF8111E9EBE7}" dt="2022-07-04T05:55:23.515" v="113" actId="20577"/>
        <pc:sldMkLst>
          <pc:docMk/>
          <pc:sldMk cId="283334129" sldId="453"/>
        </pc:sldMkLst>
        <pc:spChg chg="add mod">
          <ac:chgData name="Leonie Smith" userId="fed1330f33f5650e" providerId="LiveId" clId="{322D9113-8945-44CD-9780-FF8111E9EBE7}" dt="2022-07-04T05:55:23.515" v="113" actId="20577"/>
          <ac:spMkLst>
            <pc:docMk/>
            <pc:sldMk cId="283334129" sldId="453"/>
            <ac:spMk id="7" creationId="{4F75D9C6-9D30-5047-4E45-44B81665A862}"/>
          </ac:spMkLst>
        </pc:spChg>
      </pc:sldChg>
      <pc:sldChg chg="addSp delSp modSp modTransition modAnim">
        <pc:chgData name="Leonie Smith" userId="fed1330f33f5650e" providerId="LiveId" clId="{322D9113-8945-44CD-9780-FF8111E9EBE7}" dt="2022-06-27T07:20:01.558" v="78"/>
        <pc:sldMkLst>
          <pc:docMk/>
          <pc:sldMk cId="2511564658" sldId="454"/>
        </pc:sldMkLst>
        <pc:picChg chg="add del mod">
          <ac:chgData name="Leonie Smith" userId="fed1330f33f5650e" providerId="LiveId" clId="{322D9113-8945-44CD-9780-FF8111E9EBE7}" dt="2022-06-27T07:14:23.579" v="69"/>
          <ac:picMkLst>
            <pc:docMk/>
            <pc:sldMk cId="2511564658" sldId="454"/>
            <ac:picMk id="2" creationId="{293DDEB2-EC66-7E55-DAD2-C35CBFB79B09}"/>
          </ac:picMkLst>
        </pc:picChg>
        <pc:picChg chg="add del mod">
          <ac:chgData name="Leonie Smith" userId="fed1330f33f5650e" providerId="LiveId" clId="{322D9113-8945-44CD-9780-FF8111E9EBE7}" dt="2022-06-27T07:14:55.488" v="71"/>
          <ac:picMkLst>
            <pc:docMk/>
            <pc:sldMk cId="2511564658" sldId="454"/>
            <ac:picMk id="3" creationId="{B1CBBA11-9F63-5116-BB81-12B5D9DD4F66}"/>
          </ac:picMkLst>
        </pc:picChg>
        <pc:picChg chg="add del mod">
          <ac:chgData name="Leonie Smith" userId="fed1330f33f5650e" providerId="LiveId" clId="{322D9113-8945-44CD-9780-FF8111E9EBE7}" dt="2022-06-27T07:15:08.297" v="73"/>
          <ac:picMkLst>
            <pc:docMk/>
            <pc:sldMk cId="2511564658" sldId="454"/>
            <ac:picMk id="5" creationId="{6050B719-7BD7-F198-DF77-A41AF685DE64}"/>
          </ac:picMkLst>
        </pc:picChg>
        <pc:picChg chg="add del mod">
          <ac:chgData name="Leonie Smith" userId="fed1330f33f5650e" providerId="LiveId" clId="{322D9113-8945-44CD-9780-FF8111E9EBE7}" dt="2022-06-27T07:16:35.010" v="75"/>
          <ac:picMkLst>
            <pc:docMk/>
            <pc:sldMk cId="2511564658" sldId="454"/>
            <ac:picMk id="7" creationId="{69725C30-93FB-9992-27FF-C4A03C6CE7BC}"/>
          </ac:picMkLst>
        </pc:picChg>
        <pc:picChg chg="add del mod">
          <ac:chgData name="Leonie Smith" userId="fed1330f33f5650e" providerId="LiveId" clId="{322D9113-8945-44CD-9780-FF8111E9EBE7}" dt="2022-06-27T07:19:43.283" v="77"/>
          <ac:picMkLst>
            <pc:docMk/>
            <pc:sldMk cId="2511564658" sldId="454"/>
            <ac:picMk id="8" creationId="{120DDB46-6EDB-53AB-39F9-6DC2A2472337}"/>
          </ac:picMkLst>
        </pc:picChg>
        <pc:picChg chg="add mod">
          <ac:chgData name="Leonie Smith" userId="fed1330f33f5650e" providerId="LiveId" clId="{322D9113-8945-44CD-9780-FF8111E9EBE7}" dt="2022-06-27T07:20:01.558" v="78"/>
          <ac:picMkLst>
            <pc:docMk/>
            <pc:sldMk cId="2511564658" sldId="454"/>
            <ac:picMk id="9" creationId="{1859988E-A55C-706D-E9DC-1FB87D13C5A3}"/>
          </ac:picMkLst>
        </pc:picChg>
      </pc:sldChg>
      <pc:sldChg chg="addSp modSp mod">
        <pc:chgData name="Leonie Smith" userId="fed1330f33f5650e" providerId="LiveId" clId="{322D9113-8945-44CD-9780-FF8111E9EBE7}" dt="2022-07-04T05:55:30.546" v="114" actId="20577"/>
        <pc:sldMkLst>
          <pc:docMk/>
          <pc:sldMk cId="1799939013" sldId="455"/>
        </pc:sldMkLst>
        <pc:spChg chg="add mod">
          <ac:chgData name="Leonie Smith" userId="fed1330f33f5650e" providerId="LiveId" clId="{322D9113-8945-44CD-9780-FF8111E9EBE7}" dt="2022-07-04T05:55:30.546" v="114" actId="20577"/>
          <ac:spMkLst>
            <pc:docMk/>
            <pc:sldMk cId="1799939013" sldId="455"/>
            <ac:spMk id="5" creationId="{0AFD1A4D-B10A-EBFE-23BB-8EAF8CADE92A}"/>
          </ac:spMkLst>
        </pc:spChg>
      </pc:sldChg>
      <pc:sldChg chg="addSp modSp">
        <pc:chgData name="Leonie Smith" userId="fed1330f33f5650e" providerId="LiveId" clId="{322D9113-8945-44CD-9780-FF8111E9EBE7}" dt="2022-06-27T07:23:53.844" v="79"/>
        <pc:sldMkLst>
          <pc:docMk/>
          <pc:sldMk cId="4049696417" sldId="456"/>
        </pc:sldMkLst>
        <pc:picChg chg="add mod">
          <ac:chgData name="Leonie Smith" userId="fed1330f33f5650e" providerId="LiveId" clId="{322D9113-8945-44CD-9780-FF8111E9EBE7}" dt="2022-06-27T07:23:53.844" v="79"/>
          <ac:picMkLst>
            <pc:docMk/>
            <pc:sldMk cId="4049696417" sldId="456"/>
            <ac:picMk id="2" creationId="{4EC550F8-55FA-DA7C-005A-D6FDAF19D67F}"/>
          </ac:picMkLst>
        </pc:picChg>
      </pc:sldChg>
      <pc:sldChg chg="addSp modSp modNotesTx">
        <pc:chgData name="Leonie Smith" userId="fed1330f33f5650e" providerId="LiveId" clId="{322D9113-8945-44CD-9780-FF8111E9EBE7}" dt="2022-06-28T05:37:43.449" v="83" actId="5793"/>
        <pc:sldMkLst>
          <pc:docMk/>
          <pc:sldMk cId="3596600315" sldId="468"/>
        </pc:sldMkLst>
        <pc:picChg chg="add mod">
          <ac:chgData name="Leonie Smith" userId="fed1330f33f5650e" providerId="LiveId" clId="{322D9113-8945-44CD-9780-FF8111E9EBE7}" dt="2022-06-27T06:35:28.841" v="0"/>
          <ac:picMkLst>
            <pc:docMk/>
            <pc:sldMk cId="3596600315" sldId="468"/>
            <ac:picMk id="4" creationId="{6507E8B6-80BF-0B9D-FC58-212C41550C24}"/>
          </ac:picMkLst>
        </pc:picChg>
      </pc:sldChg>
      <pc:sldChg chg="addSp modSp del">
        <pc:chgData name="Leonie Smith" userId="fed1330f33f5650e" providerId="LiveId" clId="{322D9113-8945-44CD-9780-FF8111E9EBE7}" dt="2022-07-04T05:55:17.290" v="112" actId="2696"/>
        <pc:sldMkLst>
          <pc:docMk/>
          <pc:sldMk cId="2143719348" sldId="469"/>
        </pc:sldMkLst>
        <pc:spChg chg="add mod">
          <ac:chgData name="Leonie Smith" userId="fed1330f33f5650e" providerId="LiveId" clId="{322D9113-8945-44CD-9780-FF8111E9EBE7}" dt="2022-07-04T05:53:51.369" v="102"/>
          <ac:spMkLst>
            <pc:docMk/>
            <pc:sldMk cId="2143719348" sldId="469"/>
            <ac:spMk id="5" creationId="{C1EA238C-D733-097D-90C3-71EF7B3F45A0}"/>
          </ac:spMkLst>
        </pc:spChg>
      </pc:sldChg>
      <pc:sldChg chg="addSp modSp mod">
        <pc:chgData name="Leonie Smith" userId="fed1330f33f5650e" providerId="LiveId" clId="{322D9113-8945-44CD-9780-FF8111E9EBE7}" dt="2022-07-04T05:55:11.290" v="110" actId="20577"/>
        <pc:sldMkLst>
          <pc:docMk/>
          <pc:sldMk cId="553446432" sldId="470"/>
        </pc:sldMkLst>
        <pc:spChg chg="add mod">
          <ac:chgData name="Leonie Smith" userId="fed1330f33f5650e" providerId="LiveId" clId="{322D9113-8945-44CD-9780-FF8111E9EBE7}" dt="2022-07-04T05:55:11.290" v="110" actId="20577"/>
          <ac:spMkLst>
            <pc:docMk/>
            <pc:sldMk cId="553446432" sldId="470"/>
            <ac:spMk id="5" creationId="{AF385F7E-11CF-E3CC-5DB0-35A8F1DBE25C}"/>
          </ac:spMkLst>
        </pc:spChg>
      </pc:sldChg>
      <pc:sldChg chg="addSp modSp">
        <pc:chgData name="Leonie Smith" userId="fed1330f33f5650e" providerId="LiveId" clId="{322D9113-8945-44CD-9780-FF8111E9EBE7}" dt="2022-07-04T05:52:55.907" v="93"/>
        <pc:sldMkLst>
          <pc:docMk/>
          <pc:sldMk cId="1500191425" sldId="471"/>
        </pc:sldMkLst>
        <pc:spChg chg="add mod">
          <ac:chgData name="Leonie Smith" userId="fed1330f33f5650e" providerId="LiveId" clId="{322D9113-8945-44CD-9780-FF8111E9EBE7}" dt="2022-07-04T05:52:55.907" v="93"/>
          <ac:spMkLst>
            <pc:docMk/>
            <pc:sldMk cId="1500191425" sldId="471"/>
            <ac:spMk id="8" creationId="{1C5256D3-6B9D-8F82-36EB-CF15BFEE6D78}"/>
          </ac:spMkLst>
        </pc:spChg>
      </pc:sldChg>
      <pc:sldChg chg="addSp modSp mod">
        <pc:chgData name="Leonie Smith" userId="fed1330f33f5650e" providerId="LiveId" clId="{322D9113-8945-44CD-9780-FF8111E9EBE7}" dt="2022-07-04T05:55:37.652" v="115" actId="20577"/>
        <pc:sldMkLst>
          <pc:docMk/>
          <pc:sldMk cId="1022629369" sldId="472"/>
        </pc:sldMkLst>
        <pc:spChg chg="add mod">
          <ac:chgData name="Leonie Smith" userId="fed1330f33f5650e" providerId="LiveId" clId="{322D9113-8945-44CD-9780-FF8111E9EBE7}" dt="2022-07-04T05:55:37.652" v="115" actId="20577"/>
          <ac:spMkLst>
            <pc:docMk/>
            <pc:sldMk cId="1022629369" sldId="472"/>
            <ac:spMk id="5" creationId="{E2549CFF-A274-4766-CAC2-8EA5EB3E6B9F}"/>
          </ac:spMkLst>
        </pc:spChg>
      </pc:sldChg>
    </pc:docChg>
  </pc:docChgLst>
  <pc:docChgLst>
    <pc:chgData name="Alfred Smith" userId="3c60a3631c0db8ad" providerId="LiveId" clId="{04644C3E-74D9-4509-B47F-463FFD0937B5}"/>
    <pc:docChg chg="undo redo custSel modSld">
      <pc:chgData name="Alfred Smith" userId="3c60a3631c0db8ad" providerId="LiveId" clId="{04644C3E-74D9-4509-B47F-463FFD0937B5}" dt="2024-07-16T09:07:24.829" v="30"/>
      <pc:docMkLst>
        <pc:docMk/>
      </pc:docMkLst>
      <pc:sldChg chg="modSp mod">
        <pc:chgData name="Alfred Smith" userId="3c60a3631c0db8ad" providerId="LiveId" clId="{04644C3E-74D9-4509-B47F-463FFD0937B5}" dt="2024-07-16T09:05:53.688" v="21"/>
        <pc:sldMkLst>
          <pc:docMk/>
          <pc:sldMk cId="3676245138" sldId="441"/>
        </pc:sldMkLst>
        <pc:spChg chg="mod">
          <ac:chgData name="Alfred Smith" userId="3c60a3631c0db8ad" providerId="LiveId" clId="{04644C3E-74D9-4509-B47F-463FFD0937B5}" dt="2024-07-16T09:03:54.072" v="12"/>
          <ac:spMkLst>
            <pc:docMk/>
            <pc:sldMk cId="3676245138" sldId="441"/>
            <ac:spMk id="4" creationId="{9A13E2D8-2F59-44C1-B1D2-79C300C26DD4}"/>
          </ac:spMkLst>
        </pc:spChg>
        <pc:spChg chg="mod">
          <ac:chgData name="Alfred Smith" userId="3c60a3631c0db8ad" providerId="LiveId" clId="{04644C3E-74D9-4509-B47F-463FFD0937B5}" dt="2024-07-16T09:05:53.688" v="21"/>
          <ac:spMkLst>
            <pc:docMk/>
            <pc:sldMk cId="3676245138" sldId="441"/>
            <ac:spMk id="6" creationId="{416C064E-628E-47C0-A712-DB178FE9901E}"/>
          </ac:spMkLst>
        </pc:spChg>
      </pc:sldChg>
      <pc:sldChg chg="modSp mod">
        <pc:chgData name="Alfred Smith" userId="3c60a3631c0db8ad" providerId="LiveId" clId="{04644C3E-74D9-4509-B47F-463FFD0937B5}" dt="2024-07-16T09:06:10.062" v="22"/>
        <pc:sldMkLst>
          <pc:docMk/>
          <pc:sldMk cId="1718612039" sldId="444"/>
        </pc:sldMkLst>
        <pc:spChg chg="mod">
          <ac:chgData name="Alfred Smith" userId="3c60a3631c0db8ad" providerId="LiveId" clId="{04644C3E-74D9-4509-B47F-463FFD0937B5}" dt="2024-07-16T09:04:22.741" v="13"/>
          <ac:spMkLst>
            <pc:docMk/>
            <pc:sldMk cId="1718612039" sldId="444"/>
            <ac:spMk id="4" creationId="{9A13E2D8-2F59-44C1-B1D2-79C300C26DD4}"/>
          </ac:spMkLst>
        </pc:spChg>
        <pc:spChg chg="mod">
          <ac:chgData name="Alfred Smith" userId="3c60a3631c0db8ad" providerId="LiveId" clId="{04644C3E-74D9-4509-B47F-463FFD0937B5}" dt="2024-07-16T09:06:10.062" v="22"/>
          <ac:spMkLst>
            <pc:docMk/>
            <pc:sldMk cId="1718612039" sldId="444"/>
            <ac:spMk id="6" creationId="{416C064E-628E-47C0-A712-DB178FE9901E}"/>
          </ac:spMkLst>
        </pc:spChg>
      </pc:sldChg>
      <pc:sldChg chg="modSp mod">
        <pc:chgData name="Alfred Smith" userId="3c60a3631c0db8ad" providerId="LiveId" clId="{04644C3E-74D9-4509-B47F-463FFD0937B5}" dt="2024-07-16T09:06:22.349" v="23"/>
        <pc:sldMkLst>
          <pc:docMk/>
          <pc:sldMk cId="665805102" sldId="446"/>
        </pc:sldMkLst>
        <pc:spChg chg="mod">
          <ac:chgData name="Alfred Smith" userId="3c60a3631c0db8ad" providerId="LiveId" clId="{04644C3E-74D9-4509-B47F-463FFD0937B5}" dt="2024-07-16T09:04:33.748" v="14"/>
          <ac:spMkLst>
            <pc:docMk/>
            <pc:sldMk cId="665805102" sldId="446"/>
            <ac:spMk id="4" creationId="{9A13E2D8-2F59-44C1-B1D2-79C300C26DD4}"/>
          </ac:spMkLst>
        </pc:spChg>
        <pc:spChg chg="mod">
          <ac:chgData name="Alfred Smith" userId="3c60a3631c0db8ad" providerId="LiveId" clId="{04644C3E-74D9-4509-B47F-463FFD0937B5}" dt="2024-07-16T09:06:22.349" v="23"/>
          <ac:spMkLst>
            <pc:docMk/>
            <pc:sldMk cId="665805102" sldId="446"/>
            <ac:spMk id="6" creationId="{416C064E-628E-47C0-A712-DB178FE9901E}"/>
          </ac:spMkLst>
        </pc:spChg>
      </pc:sldChg>
      <pc:sldChg chg="modSp mod">
        <pc:chgData name="Alfred Smith" userId="3c60a3631c0db8ad" providerId="LiveId" clId="{04644C3E-74D9-4509-B47F-463FFD0937B5}" dt="2024-07-16T09:06:33.540" v="24"/>
        <pc:sldMkLst>
          <pc:docMk/>
          <pc:sldMk cId="843663555" sldId="448"/>
        </pc:sldMkLst>
        <pc:spChg chg="mod">
          <ac:chgData name="Alfred Smith" userId="3c60a3631c0db8ad" providerId="LiveId" clId="{04644C3E-74D9-4509-B47F-463FFD0937B5}" dt="2024-07-16T09:04:43.404" v="15"/>
          <ac:spMkLst>
            <pc:docMk/>
            <pc:sldMk cId="843663555" sldId="448"/>
            <ac:spMk id="4" creationId="{9A13E2D8-2F59-44C1-B1D2-79C300C26DD4}"/>
          </ac:spMkLst>
        </pc:spChg>
        <pc:spChg chg="mod">
          <ac:chgData name="Alfred Smith" userId="3c60a3631c0db8ad" providerId="LiveId" clId="{04644C3E-74D9-4509-B47F-463FFD0937B5}" dt="2024-07-16T09:06:33.540" v="24"/>
          <ac:spMkLst>
            <pc:docMk/>
            <pc:sldMk cId="843663555" sldId="448"/>
            <ac:spMk id="6" creationId="{416C064E-628E-47C0-A712-DB178FE9901E}"/>
          </ac:spMkLst>
        </pc:spChg>
      </pc:sldChg>
      <pc:sldChg chg="modSp mod">
        <pc:chgData name="Alfred Smith" userId="3c60a3631c0db8ad" providerId="LiveId" clId="{04644C3E-74D9-4509-B47F-463FFD0937B5}" dt="2024-07-16T09:06:44.256" v="25"/>
        <pc:sldMkLst>
          <pc:docMk/>
          <pc:sldMk cId="538051216" sldId="450"/>
        </pc:sldMkLst>
        <pc:spChg chg="mod">
          <ac:chgData name="Alfred Smith" userId="3c60a3631c0db8ad" providerId="LiveId" clId="{04644C3E-74D9-4509-B47F-463FFD0937B5}" dt="2024-07-16T09:04:56.994" v="17" actId="6549"/>
          <ac:spMkLst>
            <pc:docMk/>
            <pc:sldMk cId="538051216" sldId="450"/>
            <ac:spMk id="4" creationId="{9A13E2D8-2F59-44C1-B1D2-79C300C26DD4}"/>
          </ac:spMkLst>
        </pc:spChg>
        <pc:spChg chg="mod">
          <ac:chgData name="Alfred Smith" userId="3c60a3631c0db8ad" providerId="LiveId" clId="{04644C3E-74D9-4509-B47F-463FFD0937B5}" dt="2024-07-16T09:06:44.256" v="25"/>
          <ac:spMkLst>
            <pc:docMk/>
            <pc:sldMk cId="538051216" sldId="450"/>
            <ac:spMk id="6" creationId="{416C064E-628E-47C0-A712-DB178FE9901E}"/>
          </ac:spMkLst>
        </pc:spChg>
      </pc:sldChg>
      <pc:sldChg chg="modSp mod">
        <pc:chgData name="Alfred Smith" userId="3c60a3631c0db8ad" providerId="LiveId" clId="{04644C3E-74D9-4509-B47F-463FFD0937B5}" dt="2024-07-16T09:07:06.299" v="28"/>
        <pc:sldMkLst>
          <pc:docMk/>
          <pc:sldMk cId="4002949039" sldId="452"/>
        </pc:sldMkLst>
        <pc:spChg chg="mod">
          <ac:chgData name="Alfred Smith" userId="3c60a3631c0db8ad" providerId="LiveId" clId="{04644C3E-74D9-4509-B47F-463FFD0937B5}" dt="2024-07-16T09:05:09.642" v="18"/>
          <ac:spMkLst>
            <pc:docMk/>
            <pc:sldMk cId="4002949039" sldId="452"/>
            <ac:spMk id="4" creationId="{9A13E2D8-2F59-44C1-B1D2-79C300C26DD4}"/>
          </ac:spMkLst>
        </pc:spChg>
        <pc:spChg chg="mod">
          <ac:chgData name="Alfred Smith" userId="3c60a3631c0db8ad" providerId="LiveId" clId="{04644C3E-74D9-4509-B47F-463FFD0937B5}" dt="2024-07-16T09:07:06.299" v="28"/>
          <ac:spMkLst>
            <pc:docMk/>
            <pc:sldMk cId="4002949039" sldId="452"/>
            <ac:spMk id="6" creationId="{416C064E-628E-47C0-A712-DB178FE9901E}"/>
          </ac:spMkLst>
        </pc:spChg>
      </pc:sldChg>
      <pc:sldChg chg="modSp mod">
        <pc:chgData name="Alfred Smith" userId="3c60a3631c0db8ad" providerId="LiveId" clId="{04644C3E-74D9-4509-B47F-463FFD0937B5}" dt="2024-07-16T09:07:15.743" v="29"/>
        <pc:sldMkLst>
          <pc:docMk/>
          <pc:sldMk cId="2511564658" sldId="454"/>
        </pc:sldMkLst>
        <pc:spChg chg="mod">
          <ac:chgData name="Alfred Smith" userId="3c60a3631c0db8ad" providerId="LiveId" clId="{04644C3E-74D9-4509-B47F-463FFD0937B5}" dt="2024-07-16T09:05:19.758" v="19"/>
          <ac:spMkLst>
            <pc:docMk/>
            <pc:sldMk cId="2511564658" sldId="454"/>
            <ac:spMk id="4" creationId="{9A13E2D8-2F59-44C1-B1D2-79C300C26DD4}"/>
          </ac:spMkLst>
        </pc:spChg>
        <pc:spChg chg="mod">
          <ac:chgData name="Alfred Smith" userId="3c60a3631c0db8ad" providerId="LiveId" clId="{04644C3E-74D9-4509-B47F-463FFD0937B5}" dt="2024-07-16T09:07:15.743" v="29"/>
          <ac:spMkLst>
            <pc:docMk/>
            <pc:sldMk cId="2511564658" sldId="454"/>
            <ac:spMk id="6" creationId="{416C064E-628E-47C0-A712-DB178FE9901E}"/>
          </ac:spMkLst>
        </pc:spChg>
      </pc:sldChg>
      <pc:sldChg chg="modSp mod">
        <pc:chgData name="Alfred Smith" userId="3c60a3631c0db8ad" providerId="LiveId" clId="{04644C3E-74D9-4509-B47F-463FFD0937B5}" dt="2024-07-16T09:07:24.829" v="30"/>
        <pc:sldMkLst>
          <pc:docMk/>
          <pc:sldMk cId="4049696417" sldId="456"/>
        </pc:sldMkLst>
        <pc:spChg chg="mod">
          <ac:chgData name="Alfred Smith" userId="3c60a3631c0db8ad" providerId="LiveId" clId="{04644C3E-74D9-4509-B47F-463FFD0937B5}" dt="2024-07-16T09:05:30.329" v="20"/>
          <ac:spMkLst>
            <pc:docMk/>
            <pc:sldMk cId="4049696417" sldId="456"/>
            <ac:spMk id="4" creationId="{9A13E2D8-2F59-44C1-B1D2-79C300C26DD4}"/>
          </ac:spMkLst>
        </pc:spChg>
        <pc:spChg chg="mod">
          <ac:chgData name="Alfred Smith" userId="3c60a3631c0db8ad" providerId="LiveId" clId="{04644C3E-74D9-4509-B47F-463FFD0937B5}" dt="2024-07-16T09:07:24.829" v="30"/>
          <ac:spMkLst>
            <pc:docMk/>
            <pc:sldMk cId="4049696417" sldId="456"/>
            <ac:spMk id="6" creationId="{416C064E-628E-47C0-A712-DB178FE9901E}"/>
          </ac:spMkLst>
        </pc:spChg>
      </pc:sldChg>
      <pc:sldChg chg="modSp mod">
        <pc:chgData name="Alfred Smith" userId="3c60a3631c0db8ad" providerId="LiveId" clId="{04644C3E-74D9-4509-B47F-463FFD0937B5}" dt="2024-07-16T08:58:24.399" v="4" actId="12"/>
        <pc:sldMkLst>
          <pc:docMk/>
          <pc:sldMk cId="3596600315" sldId="468"/>
        </pc:sldMkLst>
        <pc:spChg chg="mod">
          <ac:chgData name="Alfred Smith" userId="3c60a3631c0db8ad" providerId="LiveId" clId="{04644C3E-74D9-4509-B47F-463FFD0937B5}" dt="2024-07-16T08:58:24.399" v="4" actId="12"/>
          <ac:spMkLst>
            <pc:docMk/>
            <pc:sldMk cId="3596600315" sldId="468"/>
            <ac:spMk id="3" creationId="{0162BEE1-134B-8B70-2BB8-9226F1DF1614}"/>
          </ac:spMkLst>
        </pc:spChg>
      </pc:sldChg>
      <pc:sldChg chg="addSp modSp">
        <pc:chgData name="Alfred Smith" userId="3c60a3631c0db8ad" providerId="LiveId" clId="{04644C3E-74D9-4509-B47F-463FFD0937B5}" dt="2024-07-16T09:01:30.011" v="5"/>
        <pc:sldMkLst>
          <pc:docMk/>
          <pc:sldMk cId="1500191425" sldId="471"/>
        </pc:sldMkLst>
        <pc:spChg chg="add mod">
          <ac:chgData name="Alfred Smith" userId="3c60a3631c0db8ad" providerId="LiveId" clId="{04644C3E-74D9-4509-B47F-463FFD0937B5}" dt="2024-07-16T09:01:30.011" v="5"/>
          <ac:spMkLst>
            <pc:docMk/>
            <pc:sldMk cId="1500191425" sldId="471"/>
            <ac:spMk id="2" creationId="{0D74DDF3-73CA-BECD-E732-D13057C9F75B}"/>
          </ac:spMkLst>
        </pc:spChg>
      </pc:sldChg>
    </pc:docChg>
  </pc:docChgLst>
  <pc:docChgLst>
    <pc:chgData name="Leonie Smith" userId="fed1330f33f5650e" providerId="LiveId" clId="{3133811F-58E4-4394-9A30-641B5828061E}"/>
    <pc:docChg chg="custSel modSld">
      <pc:chgData name="Leonie Smith" userId="fed1330f33f5650e" providerId="LiveId" clId="{3133811F-58E4-4394-9A30-641B5828061E}" dt="2022-07-20T06:14:41.277" v="0" actId="21"/>
      <pc:docMkLst>
        <pc:docMk/>
      </pc:docMkLst>
      <pc:sldChg chg="delSp mod">
        <pc:chgData name="Leonie Smith" userId="fed1330f33f5650e" providerId="LiveId" clId="{3133811F-58E4-4394-9A30-641B5828061E}" dt="2022-07-20T06:14:41.277" v="0" actId="21"/>
        <pc:sldMkLst>
          <pc:docMk/>
          <pc:sldMk cId="3261377596" sldId="438"/>
        </pc:sldMkLst>
        <pc:spChg chg="del">
          <ac:chgData name="Leonie Smith" userId="fed1330f33f5650e" providerId="LiveId" clId="{3133811F-58E4-4394-9A30-641B5828061E}" dt="2022-07-20T06:14:41.277" v="0" actId="21"/>
          <ac:spMkLst>
            <pc:docMk/>
            <pc:sldMk cId="3261377596" sldId="438"/>
            <ac:spMk id="4" creationId="{9A13E2D8-2F59-44C1-B1D2-79C300C26DD4}"/>
          </ac:spMkLst>
        </pc:spChg>
      </pc:sldChg>
    </pc:docChg>
  </pc:docChgLst>
  <pc:docChgLst>
    <pc:chgData name="Leonie Smith" userId="fed1330f33f5650e" providerId="LiveId" clId="{55B4033B-3F9B-4056-8CE7-12EC8649CA73}"/>
    <pc:docChg chg="modSld">
      <pc:chgData name="Leonie Smith" userId="fed1330f33f5650e" providerId="LiveId" clId="{55B4033B-3F9B-4056-8CE7-12EC8649CA73}" dt="2023-12-07T02:14:24.612" v="48" actId="20577"/>
      <pc:docMkLst>
        <pc:docMk/>
      </pc:docMkLst>
      <pc:sldChg chg="addSp delSp modSp mod modTransition modAnim">
        <pc:chgData name="Leonie Smith" userId="fed1330f33f5650e" providerId="LiveId" clId="{55B4033B-3F9B-4056-8CE7-12EC8649CA73}" dt="2023-12-06T02:42:44.997" v="5"/>
        <pc:sldMkLst>
          <pc:docMk/>
          <pc:sldMk cId="3759221820" sldId="439"/>
        </pc:sldMkLst>
        <pc:picChg chg="add del mod">
          <ac:chgData name="Leonie Smith" userId="fed1330f33f5650e" providerId="LiveId" clId="{55B4033B-3F9B-4056-8CE7-12EC8649CA73}" dt="2023-12-06T02:42:44.997" v="5"/>
          <ac:picMkLst>
            <pc:docMk/>
            <pc:sldMk cId="3759221820" sldId="439"/>
            <ac:picMk id="3" creationId="{C39B81FC-62E0-E121-9471-FE50CDE4045A}"/>
          </ac:picMkLst>
        </pc:picChg>
        <pc:picChg chg="add mod">
          <ac:chgData name="Leonie Smith" userId="fed1330f33f5650e" providerId="LiveId" clId="{55B4033B-3F9B-4056-8CE7-12EC8649CA73}" dt="2023-12-06T02:42:44.997" v="5"/>
          <ac:picMkLst>
            <pc:docMk/>
            <pc:sldMk cId="3759221820" sldId="439"/>
            <ac:picMk id="5" creationId="{6850C7FD-ED81-CC0D-E77C-5789A0186516}"/>
          </ac:picMkLst>
        </pc:picChg>
        <pc:picChg chg="del">
          <ac:chgData name="Leonie Smith" userId="fed1330f33f5650e" providerId="LiveId" clId="{55B4033B-3F9B-4056-8CE7-12EC8649CA73}" dt="2023-12-06T02:42:37.504" v="4"/>
          <ac:picMkLst>
            <pc:docMk/>
            <pc:sldMk cId="3759221820" sldId="439"/>
            <ac:picMk id="7" creationId="{A582A1AE-5E92-E2A2-359F-7704B5188FEF}"/>
          </ac:picMkLst>
        </pc:picChg>
      </pc:sldChg>
      <pc:sldChg chg="addSp delSp modSp mod modTransition modAnim">
        <pc:chgData name="Leonie Smith" userId="fed1330f33f5650e" providerId="LiveId" clId="{55B4033B-3F9B-4056-8CE7-12EC8649CA73}" dt="2023-12-06T02:43:13.159" v="8"/>
        <pc:sldMkLst>
          <pc:docMk/>
          <pc:sldMk cId="3676245138" sldId="441"/>
        </pc:sldMkLst>
        <pc:picChg chg="add del mod">
          <ac:chgData name="Leonie Smith" userId="fed1330f33f5650e" providerId="LiveId" clId="{55B4033B-3F9B-4056-8CE7-12EC8649CA73}" dt="2023-12-06T02:43:13.159" v="8"/>
          <ac:picMkLst>
            <pc:docMk/>
            <pc:sldMk cId="3676245138" sldId="441"/>
            <ac:picMk id="3" creationId="{E0DE95C6-F477-5F35-D30A-C0067C3283F1}"/>
          </ac:picMkLst>
        </pc:picChg>
        <pc:picChg chg="add mod">
          <ac:chgData name="Leonie Smith" userId="fed1330f33f5650e" providerId="LiveId" clId="{55B4033B-3F9B-4056-8CE7-12EC8649CA73}" dt="2023-12-06T02:43:13.159" v="8"/>
          <ac:picMkLst>
            <pc:docMk/>
            <pc:sldMk cId="3676245138" sldId="441"/>
            <ac:picMk id="5" creationId="{86A18AF4-62AA-66A7-3A25-C1E682FE1AF0}"/>
          </ac:picMkLst>
        </pc:picChg>
        <pc:picChg chg="del">
          <ac:chgData name="Leonie Smith" userId="fed1330f33f5650e" providerId="LiveId" clId="{55B4033B-3F9B-4056-8CE7-12EC8649CA73}" dt="2023-12-06T02:42:57.310" v="7"/>
          <ac:picMkLst>
            <pc:docMk/>
            <pc:sldMk cId="3676245138" sldId="441"/>
            <ac:picMk id="7" creationId="{E0109F30-EA0D-D444-00D6-99D9F0AA861C}"/>
          </ac:picMkLst>
        </pc:picChg>
      </pc:sldChg>
      <pc:sldChg chg="addSp delSp modSp mod modTransition modAnim">
        <pc:chgData name="Leonie Smith" userId="fed1330f33f5650e" providerId="LiveId" clId="{55B4033B-3F9B-4056-8CE7-12EC8649CA73}" dt="2023-12-06T02:44:40.465" v="17"/>
        <pc:sldMkLst>
          <pc:docMk/>
          <pc:sldMk cId="1718612039" sldId="444"/>
        </pc:sldMkLst>
        <pc:picChg chg="add del mod">
          <ac:chgData name="Leonie Smith" userId="fed1330f33f5650e" providerId="LiveId" clId="{55B4033B-3F9B-4056-8CE7-12EC8649CA73}" dt="2023-12-06T02:43:44.941" v="11"/>
          <ac:picMkLst>
            <pc:docMk/>
            <pc:sldMk cId="1718612039" sldId="444"/>
            <ac:picMk id="3" creationId="{F68039CB-CD38-0854-4E48-01A2F22393CB}"/>
          </ac:picMkLst>
        </pc:picChg>
        <pc:picChg chg="del">
          <ac:chgData name="Leonie Smith" userId="fed1330f33f5650e" providerId="LiveId" clId="{55B4033B-3F9B-4056-8CE7-12EC8649CA73}" dt="2023-12-06T02:43:31.410" v="10"/>
          <ac:picMkLst>
            <pc:docMk/>
            <pc:sldMk cId="1718612039" sldId="444"/>
            <ac:picMk id="5" creationId="{247BC5D4-B6E3-C254-D23C-01767659F2A0}"/>
          </ac:picMkLst>
        </pc:picChg>
        <pc:picChg chg="add del mod">
          <ac:chgData name="Leonie Smith" userId="fed1330f33f5650e" providerId="LiveId" clId="{55B4033B-3F9B-4056-8CE7-12EC8649CA73}" dt="2023-12-06T02:43:51.013" v="13"/>
          <ac:picMkLst>
            <pc:docMk/>
            <pc:sldMk cId="1718612039" sldId="444"/>
            <ac:picMk id="7" creationId="{1F2C8361-798D-28FC-FC27-6557F64BF028}"/>
          </ac:picMkLst>
        </pc:picChg>
        <pc:picChg chg="add del mod ord">
          <ac:chgData name="Leonie Smith" userId="fed1330f33f5650e" providerId="LiveId" clId="{55B4033B-3F9B-4056-8CE7-12EC8649CA73}" dt="2023-12-06T02:44:09.360" v="14"/>
          <ac:picMkLst>
            <pc:docMk/>
            <pc:sldMk cId="1718612039" sldId="444"/>
            <ac:picMk id="10" creationId="{26244F5C-6BD0-ADE3-1A70-3F26C6CA538A}"/>
          </ac:picMkLst>
        </pc:picChg>
        <pc:picChg chg="add del mod">
          <ac:chgData name="Leonie Smith" userId="fed1330f33f5650e" providerId="LiveId" clId="{55B4033B-3F9B-4056-8CE7-12EC8649CA73}" dt="2023-12-06T02:44:19.248" v="16"/>
          <ac:picMkLst>
            <pc:docMk/>
            <pc:sldMk cId="1718612039" sldId="444"/>
            <ac:picMk id="11" creationId="{4E83AB3F-DD89-3B74-89E8-42D8EEF7ABF8}"/>
          </ac:picMkLst>
        </pc:picChg>
        <pc:picChg chg="add del mod ord">
          <ac:chgData name="Leonie Smith" userId="fed1330f33f5650e" providerId="LiveId" clId="{55B4033B-3F9B-4056-8CE7-12EC8649CA73}" dt="2023-12-06T02:44:40.465" v="17"/>
          <ac:picMkLst>
            <pc:docMk/>
            <pc:sldMk cId="1718612039" sldId="444"/>
            <ac:picMk id="14" creationId="{E4B4DFEC-87BB-1A03-13F4-9F0C5C8FE4EA}"/>
          </ac:picMkLst>
        </pc:picChg>
        <pc:picChg chg="add mod">
          <ac:chgData name="Leonie Smith" userId="fed1330f33f5650e" providerId="LiveId" clId="{55B4033B-3F9B-4056-8CE7-12EC8649CA73}" dt="2023-12-06T02:44:40.465" v="17"/>
          <ac:picMkLst>
            <pc:docMk/>
            <pc:sldMk cId="1718612039" sldId="444"/>
            <ac:picMk id="15" creationId="{B105487B-5E4D-EABF-10A5-D44A9AD20928}"/>
          </ac:picMkLst>
        </pc:picChg>
      </pc:sldChg>
      <pc:sldChg chg="addSp delSp modSp mod modTransition modAnim">
        <pc:chgData name="Leonie Smith" userId="fed1330f33f5650e" providerId="LiveId" clId="{55B4033B-3F9B-4056-8CE7-12EC8649CA73}" dt="2023-12-06T02:45:06.097" v="20"/>
        <pc:sldMkLst>
          <pc:docMk/>
          <pc:sldMk cId="665805102" sldId="446"/>
        </pc:sldMkLst>
        <pc:picChg chg="add del mod">
          <ac:chgData name="Leonie Smith" userId="fed1330f33f5650e" providerId="LiveId" clId="{55B4033B-3F9B-4056-8CE7-12EC8649CA73}" dt="2023-12-06T02:45:06.097" v="20"/>
          <ac:picMkLst>
            <pc:docMk/>
            <pc:sldMk cId="665805102" sldId="446"/>
            <ac:picMk id="3" creationId="{6A235C6F-6FDD-1789-DECC-BB66497808A4}"/>
          </ac:picMkLst>
        </pc:picChg>
        <pc:picChg chg="add mod">
          <ac:chgData name="Leonie Smith" userId="fed1330f33f5650e" providerId="LiveId" clId="{55B4033B-3F9B-4056-8CE7-12EC8649CA73}" dt="2023-12-06T02:45:06.097" v="20"/>
          <ac:picMkLst>
            <pc:docMk/>
            <pc:sldMk cId="665805102" sldId="446"/>
            <ac:picMk id="5" creationId="{FF6F3496-89AF-C12B-2391-47EE58B3B46D}"/>
          </ac:picMkLst>
        </pc:picChg>
        <pc:picChg chg="del">
          <ac:chgData name="Leonie Smith" userId="fed1330f33f5650e" providerId="LiveId" clId="{55B4033B-3F9B-4056-8CE7-12EC8649CA73}" dt="2023-12-06T02:44:48.710" v="19"/>
          <ac:picMkLst>
            <pc:docMk/>
            <pc:sldMk cId="665805102" sldId="446"/>
            <ac:picMk id="7" creationId="{0F76EF5A-3971-8F53-C8DF-5D4CA7704CEF}"/>
          </ac:picMkLst>
        </pc:picChg>
      </pc:sldChg>
      <pc:sldChg chg="addSp delSp modSp mod modTransition modAnim">
        <pc:chgData name="Leonie Smith" userId="fed1330f33f5650e" providerId="LiveId" clId="{55B4033B-3F9B-4056-8CE7-12EC8649CA73}" dt="2023-12-06T02:45:25.315" v="23"/>
        <pc:sldMkLst>
          <pc:docMk/>
          <pc:sldMk cId="843663555" sldId="448"/>
        </pc:sldMkLst>
        <pc:picChg chg="del">
          <ac:chgData name="Leonie Smith" userId="fed1330f33f5650e" providerId="LiveId" clId="{55B4033B-3F9B-4056-8CE7-12EC8649CA73}" dt="2023-12-06T02:45:14.062" v="22"/>
          <ac:picMkLst>
            <pc:docMk/>
            <pc:sldMk cId="843663555" sldId="448"/>
            <ac:picMk id="2" creationId="{80FF7D5B-8403-F3C2-C3C0-548C8C8FE403}"/>
          </ac:picMkLst>
        </pc:picChg>
        <pc:picChg chg="add del mod">
          <ac:chgData name="Leonie Smith" userId="fed1330f33f5650e" providerId="LiveId" clId="{55B4033B-3F9B-4056-8CE7-12EC8649CA73}" dt="2023-12-06T02:45:25.315" v="23"/>
          <ac:picMkLst>
            <pc:docMk/>
            <pc:sldMk cId="843663555" sldId="448"/>
            <ac:picMk id="5" creationId="{05761949-2467-3894-8FAD-539A9E6AA384}"/>
          </ac:picMkLst>
        </pc:picChg>
        <pc:picChg chg="add mod">
          <ac:chgData name="Leonie Smith" userId="fed1330f33f5650e" providerId="LiveId" clId="{55B4033B-3F9B-4056-8CE7-12EC8649CA73}" dt="2023-12-06T02:45:25.315" v="23"/>
          <ac:picMkLst>
            <pc:docMk/>
            <pc:sldMk cId="843663555" sldId="448"/>
            <ac:picMk id="7" creationId="{787BD759-1E8B-6963-71A2-421DBD13217B}"/>
          </ac:picMkLst>
        </pc:picChg>
      </pc:sldChg>
      <pc:sldChg chg="addSp delSp modSp mod modTransition modAnim">
        <pc:chgData name="Leonie Smith" userId="fed1330f33f5650e" providerId="LiveId" clId="{55B4033B-3F9B-4056-8CE7-12EC8649CA73}" dt="2023-12-06T02:46:07.056" v="26"/>
        <pc:sldMkLst>
          <pc:docMk/>
          <pc:sldMk cId="538051216" sldId="450"/>
        </pc:sldMkLst>
        <pc:picChg chg="add del mod">
          <ac:chgData name="Leonie Smith" userId="fed1330f33f5650e" providerId="LiveId" clId="{55B4033B-3F9B-4056-8CE7-12EC8649CA73}" dt="2023-12-06T02:46:07.056" v="26"/>
          <ac:picMkLst>
            <pc:docMk/>
            <pc:sldMk cId="538051216" sldId="450"/>
            <ac:picMk id="3" creationId="{B7E7D69B-D863-6C48-8B57-9599D4209257}"/>
          </ac:picMkLst>
        </pc:picChg>
        <pc:picChg chg="add mod">
          <ac:chgData name="Leonie Smith" userId="fed1330f33f5650e" providerId="LiveId" clId="{55B4033B-3F9B-4056-8CE7-12EC8649CA73}" dt="2023-12-06T02:46:07.056" v="26"/>
          <ac:picMkLst>
            <pc:docMk/>
            <pc:sldMk cId="538051216" sldId="450"/>
            <ac:picMk id="5" creationId="{713C9C9D-507B-9FFE-154E-3F42729AC684}"/>
          </ac:picMkLst>
        </pc:picChg>
        <pc:picChg chg="del">
          <ac:chgData name="Leonie Smith" userId="fed1330f33f5650e" providerId="LiveId" clId="{55B4033B-3F9B-4056-8CE7-12EC8649CA73}" dt="2023-12-06T02:45:40.670" v="25"/>
          <ac:picMkLst>
            <pc:docMk/>
            <pc:sldMk cId="538051216" sldId="450"/>
            <ac:picMk id="11" creationId="{408FA76C-675A-0444-7102-7843E507DC22}"/>
          </ac:picMkLst>
        </pc:picChg>
      </pc:sldChg>
      <pc:sldChg chg="addSp delSp modSp mod modTransition modAnim">
        <pc:chgData name="Leonie Smith" userId="fed1330f33f5650e" providerId="LiveId" clId="{55B4033B-3F9B-4056-8CE7-12EC8649CA73}" dt="2023-12-06T02:46:53.874" v="29"/>
        <pc:sldMkLst>
          <pc:docMk/>
          <pc:sldMk cId="4002949039" sldId="452"/>
        </pc:sldMkLst>
        <pc:picChg chg="del">
          <ac:chgData name="Leonie Smith" userId="fed1330f33f5650e" providerId="LiveId" clId="{55B4033B-3F9B-4056-8CE7-12EC8649CA73}" dt="2023-12-06T02:46:40.509" v="28"/>
          <ac:picMkLst>
            <pc:docMk/>
            <pc:sldMk cId="4002949039" sldId="452"/>
            <ac:picMk id="3" creationId="{15009880-5274-F402-FC26-AD419B42ADDC}"/>
          </ac:picMkLst>
        </pc:picChg>
        <pc:picChg chg="add del mod">
          <ac:chgData name="Leonie Smith" userId="fed1330f33f5650e" providerId="LiveId" clId="{55B4033B-3F9B-4056-8CE7-12EC8649CA73}" dt="2023-12-06T02:46:53.874" v="29"/>
          <ac:picMkLst>
            <pc:docMk/>
            <pc:sldMk cId="4002949039" sldId="452"/>
            <ac:picMk id="5" creationId="{53790AAC-1626-E2C9-0D0C-E38ABC97E226}"/>
          </ac:picMkLst>
        </pc:picChg>
        <pc:picChg chg="add mod">
          <ac:chgData name="Leonie Smith" userId="fed1330f33f5650e" providerId="LiveId" clId="{55B4033B-3F9B-4056-8CE7-12EC8649CA73}" dt="2023-12-06T02:46:53.874" v="29"/>
          <ac:picMkLst>
            <pc:docMk/>
            <pc:sldMk cId="4002949039" sldId="452"/>
            <ac:picMk id="7" creationId="{53EB77DC-8BE3-0066-D6F5-35923392FA61}"/>
          </ac:picMkLst>
        </pc:picChg>
      </pc:sldChg>
      <pc:sldChg chg="addSp delSp modSp mod modTransition modAnim">
        <pc:chgData name="Leonie Smith" userId="fed1330f33f5650e" providerId="LiveId" clId="{55B4033B-3F9B-4056-8CE7-12EC8649CA73}" dt="2023-12-06T02:47:33.167" v="32"/>
        <pc:sldMkLst>
          <pc:docMk/>
          <pc:sldMk cId="2511564658" sldId="454"/>
        </pc:sldMkLst>
        <pc:picChg chg="add del mod">
          <ac:chgData name="Leonie Smith" userId="fed1330f33f5650e" providerId="LiveId" clId="{55B4033B-3F9B-4056-8CE7-12EC8649CA73}" dt="2023-12-06T02:47:33.167" v="32"/>
          <ac:picMkLst>
            <pc:docMk/>
            <pc:sldMk cId="2511564658" sldId="454"/>
            <ac:picMk id="3" creationId="{3F4526DE-E19C-A65A-595C-7AB83CF113A9}"/>
          </ac:picMkLst>
        </pc:picChg>
        <pc:picChg chg="add mod">
          <ac:chgData name="Leonie Smith" userId="fed1330f33f5650e" providerId="LiveId" clId="{55B4033B-3F9B-4056-8CE7-12EC8649CA73}" dt="2023-12-06T02:47:33.167" v="32"/>
          <ac:picMkLst>
            <pc:docMk/>
            <pc:sldMk cId="2511564658" sldId="454"/>
            <ac:picMk id="5" creationId="{B60B0A38-E941-C38D-41C2-17B0E39B919D}"/>
          </ac:picMkLst>
        </pc:picChg>
        <pc:picChg chg="del">
          <ac:chgData name="Leonie Smith" userId="fed1330f33f5650e" providerId="LiveId" clId="{55B4033B-3F9B-4056-8CE7-12EC8649CA73}" dt="2023-12-06T02:47:13.501" v="31"/>
          <ac:picMkLst>
            <pc:docMk/>
            <pc:sldMk cId="2511564658" sldId="454"/>
            <ac:picMk id="9" creationId="{1859988E-A55C-706D-E9DC-1FB87D13C5A3}"/>
          </ac:picMkLst>
        </pc:picChg>
      </pc:sldChg>
      <pc:sldChg chg="addSp delSp modSp mod modTransition modAnim">
        <pc:chgData name="Leonie Smith" userId="fed1330f33f5650e" providerId="LiveId" clId="{55B4033B-3F9B-4056-8CE7-12EC8649CA73}" dt="2023-12-06T02:48:14.264" v="38"/>
        <pc:sldMkLst>
          <pc:docMk/>
          <pc:sldMk cId="4049696417" sldId="456"/>
        </pc:sldMkLst>
        <pc:picChg chg="del">
          <ac:chgData name="Leonie Smith" userId="fed1330f33f5650e" providerId="LiveId" clId="{55B4033B-3F9B-4056-8CE7-12EC8649CA73}" dt="2023-12-06T02:47:39.493" v="34"/>
          <ac:picMkLst>
            <pc:docMk/>
            <pc:sldMk cId="4049696417" sldId="456"/>
            <ac:picMk id="2" creationId="{4EC550F8-55FA-DA7C-005A-D6FDAF19D67F}"/>
          </ac:picMkLst>
        </pc:picChg>
        <pc:picChg chg="add del mod">
          <ac:chgData name="Leonie Smith" userId="fed1330f33f5650e" providerId="LiveId" clId="{55B4033B-3F9B-4056-8CE7-12EC8649CA73}" dt="2023-12-06T02:47:52.314" v="35"/>
          <ac:picMkLst>
            <pc:docMk/>
            <pc:sldMk cId="4049696417" sldId="456"/>
            <ac:picMk id="5" creationId="{1EF65727-5514-AF9D-8F33-D906C73C0ED2}"/>
          </ac:picMkLst>
        </pc:picChg>
        <pc:picChg chg="add del mod">
          <ac:chgData name="Leonie Smith" userId="fed1330f33f5650e" providerId="LiveId" clId="{55B4033B-3F9B-4056-8CE7-12EC8649CA73}" dt="2023-12-06T02:47:56.758" v="37"/>
          <ac:picMkLst>
            <pc:docMk/>
            <pc:sldMk cId="4049696417" sldId="456"/>
            <ac:picMk id="7" creationId="{D0238CD6-1653-5901-5764-A87D75669A9F}"/>
          </ac:picMkLst>
        </pc:picChg>
        <pc:picChg chg="add del mod ord">
          <ac:chgData name="Leonie Smith" userId="fed1330f33f5650e" providerId="LiveId" clId="{55B4033B-3F9B-4056-8CE7-12EC8649CA73}" dt="2023-12-06T02:48:14.264" v="38"/>
          <ac:picMkLst>
            <pc:docMk/>
            <pc:sldMk cId="4049696417" sldId="456"/>
            <ac:picMk id="10" creationId="{15B2CC81-BC1E-F7E7-ACF8-1D9D704C8DD4}"/>
          </ac:picMkLst>
        </pc:picChg>
        <pc:picChg chg="add mod">
          <ac:chgData name="Leonie Smith" userId="fed1330f33f5650e" providerId="LiveId" clId="{55B4033B-3F9B-4056-8CE7-12EC8649CA73}" dt="2023-12-06T02:48:14.264" v="38"/>
          <ac:picMkLst>
            <pc:docMk/>
            <pc:sldMk cId="4049696417" sldId="456"/>
            <ac:picMk id="11" creationId="{5F60693C-C0AF-E754-D0B3-0265421C0E3D}"/>
          </ac:picMkLst>
        </pc:picChg>
      </pc:sldChg>
      <pc:sldChg chg="addSp delSp modSp mod modTransition modAnim modNotesTx">
        <pc:chgData name="Leonie Smith" userId="fed1330f33f5650e" providerId="LiveId" clId="{55B4033B-3F9B-4056-8CE7-12EC8649CA73}" dt="2023-12-07T02:14:24.612" v="48" actId="20577"/>
        <pc:sldMkLst>
          <pc:docMk/>
          <pc:sldMk cId="3596600315" sldId="468"/>
        </pc:sldMkLst>
        <pc:picChg chg="del">
          <ac:chgData name="Leonie Smith" userId="fed1330f33f5650e" providerId="LiveId" clId="{55B4033B-3F9B-4056-8CE7-12EC8649CA73}" dt="2023-12-06T02:42:03.880" v="1"/>
          <ac:picMkLst>
            <pc:docMk/>
            <pc:sldMk cId="3596600315" sldId="468"/>
            <ac:picMk id="4" creationId="{6507E8B6-80BF-0B9D-FC58-212C41550C24}"/>
          </ac:picMkLst>
        </pc:picChg>
        <pc:picChg chg="add del mod">
          <ac:chgData name="Leonie Smith" userId="fed1330f33f5650e" providerId="LiveId" clId="{55B4033B-3F9B-4056-8CE7-12EC8649CA73}" dt="2023-12-06T02:42:11.023" v="2"/>
          <ac:picMkLst>
            <pc:docMk/>
            <pc:sldMk cId="3596600315" sldId="468"/>
            <ac:picMk id="6" creationId="{5ED09D74-21AA-EBAE-BF19-4F6CB30608E0}"/>
          </ac:picMkLst>
        </pc:picChg>
        <pc:picChg chg="add mod">
          <ac:chgData name="Leonie Smith" userId="fed1330f33f5650e" providerId="LiveId" clId="{55B4033B-3F9B-4056-8CE7-12EC8649CA73}" dt="2023-12-06T02:42:11.023" v="2"/>
          <ac:picMkLst>
            <pc:docMk/>
            <pc:sldMk cId="3596600315" sldId="468"/>
            <ac:picMk id="7" creationId="{BCFC8FF3-1D69-AA75-3121-8EB09F3D92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24 Isaiah</a:t>
            </a:r>
          </a:p>
          <a:p>
            <a:pPr algn="l"/>
            <a:r>
              <a:rPr lang="fr-FR" sz="1800" b="0" i="0" u="none" strike="noStrike" baseline="0" dirty="0">
                <a:latin typeface="TimesNewRomanPSMT"/>
              </a:rPr>
              <a:t>1. </a:t>
            </a:r>
            <a:r>
              <a:rPr lang="fr-FR" sz="1800" b="0" i="0" u="none" strike="noStrike" baseline="0" dirty="0" err="1">
                <a:latin typeface="TimesNewRomanPSMT"/>
              </a:rPr>
              <a:t>Isaiah’s</a:t>
            </a:r>
            <a:r>
              <a:rPr lang="fr-FR" sz="1800" b="0" i="0" u="none" strike="noStrike" baseline="0" dirty="0">
                <a:latin typeface="TimesNewRomanPSMT"/>
              </a:rPr>
              <a:t> commission - </a:t>
            </a:r>
            <a:r>
              <a:rPr lang="fr-FR" sz="1800" b="0" i="0" u="none" strike="noStrike" baseline="0" dirty="0" err="1">
                <a:latin typeface="TimesNewRomanPSMT"/>
              </a:rPr>
              <a:t>Isaiah</a:t>
            </a:r>
            <a:r>
              <a:rPr lang="fr-FR" sz="1800" b="0" i="0" u="none" strike="noStrike" baseline="0" dirty="0">
                <a:latin typeface="TimesNewRomanPSMT"/>
              </a:rPr>
              <a:t> 6:1-8 (Center)</a:t>
            </a:r>
          </a:p>
          <a:p>
            <a:pPr algn="l"/>
            <a:r>
              <a:rPr lang="en-US" sz="1800" b="0" i="0" u="none" strike="noStrike" baseline="0" dirty="0">
                <a:latin typeface="TimesNewRomanPSMT"/>
              </a:rPr>
              <a:t>2. “Bring your worthless offerings no longer” - Isaiah 1:1-20 (Left Top)</a:t>
            </a:r>
          </a:p>
          <a:p>
            <a:pPr algn="l"/>
            <a:r>
              <a:rPr lang="en-US" sz="1800" b="0" i="0" u="none" strike="noStrike" baseline="0" dirty="0">
                <a:latin typeface="TimesNewRomanPSMT"/>
              </a:rPr>
              <a:t>3. “Those who fashion a graven image are all of them futile” - Isaiah 44:9-20</a:t>
            </a:r>
          </a:p>
          <a:p>
            <a:pPr algn="l"/>
            <a:r>
              <a:rPr lang="en-IN" sz="1800" b="0" i="0" u="none" strike="noStrike" baseline="0" dirty="0">
                <a:latin typeface="TimesNewRomanPSMT"/>
              </a:rPr>
              <a:t>(</a:t>
            </a:r>
            <a:r>
              <a:rPr lang="en-IN" sz="1800" b="0" i="0" u="none" strike="noStrike" baseline="0" dirty="0" err="1">
                <a:latin typeface="TimesNewRomanPSMT"/>
              </a:rPr>
              <a:t>Center</a:t>
            </a:r>
            <a:r>
              <a:rPr lang="en-IN" sz="1800" b="0" i="0" u="none" strike="noStrike" baseline="0" dirty="0">
                <a:latin typeface="TimesNewRomanPSMT"/>
              </a:rPr>
              <a:t> Top)</a:t>
            </a:r>
          </a:p>
          <a:p>
            <a:pPr algn="l"/>
            <a:r>
              <a:rPr lang="en-US" sz="1800" b="0" i="0" u="none" strike="noStrike" baseline="0" dirty="0">
                <a:latin typeface="TimesNewRomanPSMT"/>
              </a:rPr>
              <a:t>4. “Comfort, oh comfort my people.” - Isaiah 40:1-31 (Right Top)</a:t>
            </a:r>
          </a:p>
          <a:p>
            <a:pPr algn="l"/>
            <a:r>
              <a:rPr lang="en-US" sz="1800" b="0" i="0" u="none" strike="noStrike" baseline="0" dirty="0">
                <a:latin typeface="TimesNewRomanPSMT"/>
              </a:rPr>
              <a:t>5. “The wolf will dwell with the lamb” - Isaiah 11:1-9, 12:1-6 (Right Center)</a:t>
            </a:r>
          </a:p>
          <a:p>
            <a:pPr algn="l"/>
            <a:r>
              <a:rPr lang="en-US" sz="1800" b="0" i="0" u="none" strike="noStrike" baseline="0" dirty="0">
                <a:latin typeface="TimesNewRomanPSMT"/>
              </a:rPr>
              <a:t>6. Immanuel - Isaiah 7:14, 9:1-7, 60:1-5, 61:1-3 (Right Bottom)</a:t>
            </a:r>
          </a:p>
          <a:p>
            <a:pPr algn="l"/>
            <a:r>
              <a:rPr lang="en-US" sz="1800" b="0" i="0" u="none" strike="noStrike" baseline="0" dirty="0">
                <a:latin typeface="TimesNewRomanPSMT"/>
              </a:rPr>
              <a:t>7. “Like a lamb that is led to slaughter” - Isaiah 53:1-12 (Center Bottom)</a:t>
            </a:r>
          </a:p>
          <a:p>
            <a:pPr algn="l"/>
            <a:r>
              <a:rPr lang="en-US" sz="1800" b="0" i="0" u="none" strike="noStrike" baseline="0" dirty="0">
                <a:latin typeface="TimesNewRomanPSMT"/>
              </a:rPr>
              <a:t>8. “The LORD of hosts will prepare a lavish banquet” - Isaiah 66:18-19, 25:6-9</a:t>
            </a:r>
          </a:p>
          <a:p>
            <a:pPr algn="l"/>
            <a:r>
              <a:rPr lang="en-IN" sz="1800" b="0" i="0" u="none" strike="noStrike" baseline="0" dirty="0">
                <a:latin typeface="TimesNewRomanPSMT"/>
              </a:rPr>
              <a:t>(Left Bottom)</a:t>
            </a:r>
          </a:p>
          <a:p>
            <a:pPr algn="l"/>
            <a:r>
              <a:rPr lang="en-US" sz="1800" b="0" i="0" u="none" strike="noStrike" baseline="0" dirty="0">
                <a:latin typeface="TimesNewRomanPSMT"/>
              </a:rPr>
              <a:t>9. "Ho! Every one who thirsts, come to the waters” - Isaiah 55:1-13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1385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pic>
        <p:nvPicPr>
          <p:cNvPr id="7" name="Audio 6">
            <a:hlinkClick r:id="" action="ppaction://media"/>
            <a:extLst>
              <a:ext uri="{FF2B5EF4-FFF2-40B4-BE49-F238E27FC236}">
                <a16:creationId xmlns:a16="http://schemas.microsoft.com/office/drawing/2014/main" id="{BCFC8FF3-1D69-AA75-3121-8EB09F3D92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897"/>
    </mc:Choice>
    <mc:Fallback xmlns="">
      <p:transition spd="slow" advTm="3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291207-2506-3895-64A2-DF8100550C4A}"/>
              </a:ext>
            </a:extLst>
          </p:cNvPr>
          <p:cNvPicPr>
            <a:picLocks noChangeAspect="1"/>
          </p:cNvPicPr>
          <p:nvPr/>
        </p:nvPicPr>
        <p:blipFill>
          <a:blip r:embed="rId2"/>
          <a:stretch>
            <a:fillRect/>
          </a:stretch>
        </p:blipFill>
        <p:spPr>
          <a:xfrm>
            <a:off x="-1" y="-33130"/>
            <a:ext cx="12191999" cy="6891130"/>
          </a:xfrm>
          <a:prstGeom prst="rect">
            <a:avLst/>
          </a:prstGeom>
        </p:spPr>
      </p:pic>
      <p:sp>
        <p:nvSpPr>
          <p:cNvPr id="5" name="TextBox 4">
            <a:extLst>
              <a:ext uri="{FF2B5EF4-FFF2-40B4-BE49-F238E27FC236}">
                <a16:creationId xmlns:a16="http://schemas.microsoft.com/office/drawing/2014/main" id="{5579C1A1-3895-9DDA-C3CE-5B32EBCD48C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4At the sound of their voices the doorposts and thresholds shook, and the temple was filled with smoke.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dirty="0">
                <a:solidFill>
                  <a:srgbClr val="121212"/>
                </a:solidFill>
                <a:latin typeface="ArialMT"/>
              </a:rPr>
              <a:t>4ཀི་སྒྲ་སྒྲོག་མཁན་གྱི་སྒྲ་དེས་སྒོ་ཐེམ་གྱི་རྩིག་རྨིང་འདར་དུ་བཅུག་ཅིང་མཆོད་ཁང་ལའང་དུ་བས་ཁྱབ།</a:t>
            </a:r>
            <a:endParaRPr lang="en-ZA" sz="3200" dirty="0"/>
          </a:p>
        </p:txBody>
      </p:sp>
      <p:pic>
        <p:nvPicPr>
          <p:cNvPr id="7" name="Audio 6">
            <a:hlinkClick r:id="" action="ppaction://media"/>
            <a:extLst>
              <a:ext uri="{FF2B5EF4-FFF2-40B4-BE49-F238E27FC236}">
                <a16:creationId xmlns:a16="http://schemas.microsoft.com/office/drawing/2014/main" id="{787BD759-1E8B-6963-71A2-421DBD1321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955"/>
    </mc:Choice>
    <mc:Fallback xmlns="">
      <p:transition spd="slow" advTm="7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2E388D-6584-C8C2-5C44-CBA1D7CCB4D5}"/>
              </a:ext>
            </a:extLst>
          </p:cNvPr>
          <p:cNvPicPr>
            <a:picLocks noChangeAspect="1"/>
          </p:cNvPicPr>
          <p:nvPr/>
        </p:nvPicPr>
        <p:blipFill>
          <a:blip r:embed="rId2"/>
          <a:stretch>
            <a:fillRect/>
          </a:stretch>
        </p:blipFill>
        <p:spPr>
          <a:xfrm>
            <a:off x="0" y="-1"/>
            <a:ext cx="12191999" cy="7223033"/>
          </a:xfrm>
          <a:prstGeom prst="rect">
            <a:avLst/>
          </a:prstGeom>
        </p:spPr>
      </p:pic>
      <p:sp>
        <p:nvSpPr>
          <p:cNvPr id="5" name="TextBox 4">
            <a:extLst>
              <a:ext uri="{FF2B5EF4-FFF2-40B4-BE49-F238E27FC236}">
                <a16:creationId xmlns:a16="http://schemas.microsoft.com/office/drawing/2014/main" id="{6A364F60-DA04-E170-A8D0-EE8FDB1C127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I said:</a:t>
            </a:r>
          </a:p>
          <a:p>
            <a:r>
              <a:rPr lang="en-US" sz="4000" dirty="0">
                <a:solidFill>
                  <a:srgbClr val="121212"/>
                </a:solidFill>
                <a:latin typeface="ArialMT"/>
              </a:rPr>
              <a:t>“Woe is me,</a:t>
            </a:r>
          </a:p>
          <a:p>
            <a:r>
              <a:rPr lang="en-US" sz="4000" dirty="0">
                <a:solidFill>
                  <a:srgbClr val="121212"/>
                </a:solidFill>
                <a:latin typeface="ArialMT"/>
              </a:rPr>
              <a:t>for I am ruined,</a:t>
            </a:r>
          </a:p>
          <a:p>
            <a:r>
              <a:rPr lang="en-US" sz="4000" dirty="0">
                <a:solidFill>
                  <a:srgbClr val="121212"/>
                </a:solidFill>
                <a:latin typeface="ArialMT"/>
              </a:rPr>
              <a:t>because I am a man of unclean lips</a:t>
            </a:r>
          </a:p>
          <a:p>
            <a:r>
              <a:rPr lang="en-US" sz="4000" dirty="0">
                <a:solidFill>
                  <a:srgbClr val="121212"/>
                </a:solidFill>
                <a:latin typeface="ArialMT"/>
              </a:rPr>
              <a:t>dwelling among a people of unclean lips;</a:t>
            </a:r>
          </a:p>
          <a:p>
            <a:r>
              <a:rPr lang="en-US" sz="4000" dirty="0">
                <a:solidFill>
                  <a:srgbClr val="121212"/>
                </a:solidFill>
                <a:latin typeface="ArialMT"/>
              </a:rPr>
              <a:t>for my eyes have seen the King,</a:t>
            </a:r>
          </a:p>
          <a:p>
            <a:r>
              <a:rPr lang="en-US" sz="4000" dirty="0">
                <a:solidFill>
                  <a:srgbClr val="121212"/>
                </a:solidFill>
                <a:latin typeface="ArialMT"/>
              </a:rPr>
              <a:t>the Lord of Hosts.”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5དེའི་དུས་སུ་ངས་ང་ལ་ཆག་སྒོ་འབྱུང་ངོ་། །ང་ནི་མེད་པར་གྱུར་ཏོ། །ཅི་ལ་ཞེ་ན། ངའི་ཁ་མི་གཙང་བ་དང་། ང་ནི་ཁ་མི་གཙང་བའི་མི་རྣམས་ཀྱི་དཀྱིལ་དུ་ཡོད་ལ། དཔུང་ཚོགས་ཀུན་གྱི་དཀོན་མཆོག་ཡ་ཝཱེ་སྟེ། རྒྱལ་པོ་ཆེན་པོ་ཁོང་ཉིད་ནི་ངའི་མིག་གིས་མཐོང་བྱུང་ངོ་ཞེས་སྨྲས་པ་ཡིན།</a:t>
            </a:r>
            <a:endParaRPr lang="en-ZA" dirty="0"/>
          </a:p>
        </p:txBody>
      </p:sp>
      <p:pic>
        <p:nvPicPr>
          <p:cNvPr id="5" name="Audio 4">
            <a:hlinkClick r:id="" action="ppaction://media"/>
            <a:extLst>
              <a:ext uri="{FF2B5EF4-FFF2-40B4-BE49-F238E27FC236}">
                <a16:creationId xmlns:a16="http://schemas.microsoft.com/office/drawing/2014/main" id="{713C9C9D-507B-9FFE-154E-3F42729AC6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3066"/>
    </mc:Choice>
    <mc:Fallback xmlns="">
      <p:transition spd="slow" advTm="2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DDBF2B-5FF0-2727-BF07-E5521728FC8F}"/>
              </a:ext>
            </a:extLst>
          </p:cNvPr>
          <p:cNvPicPr>
            <a:picLocks noChangeAspect="1"/>
          </p:cNvPicPr>
          <p:nvPr/>
        </p:nvPicPr>
        <p:blipFill>
          <a:blip r:embed="rId2"/>
          <a:stretch>
            <a:fillRect/>
          </a:stretch>
        </p:blipFill>
        <p:spPr>
          <a:xfrm>
            <a:off x="0" y="-343950"/>
            <a:ext cx="12513733" cy="7201950"/>
          </a:xfrm>
          <a:prstGeom prst="rect">
            <a:avLst/>
          </a:prstGeom>
        </p:spPr>
      </p:pic>
      <p:sp>
        <p:nvSpPr>
          <p:cNvPr id="5" name="TextBox 4">
            <a:extLst>
              <a:ext uri="{FF2B5EF4-FFF2-40B4-BE49-F238E27FC236}">
                <a16:creationId xmlns:a16="http://schemas.microsoft.com/office/drawing/2014/main" id="{AF385F7E-11CF-E3CC-5DB0-35A8F1DBE25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3446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6Then one of the seraphim flew to me, and in his hand was a glowing coal that he had taken with tongs from the altar.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ནས་སཱ་རཱབ་རྣམས་ལས་གཅིག་གིས་མཆོད་ཁྲི་ནས་སྐམ་པས་བླངས་པའི་མེ་རྡོག་ཅིག་ལག་ལ་བཟུང་སྟེ་ངའི་ཕྱོགས་སུ་འཕུར་འོངས་ནས། </a:t>
            </a:r>
            <a:endParaRPr lang="en-ZA" dirty="0"/>
          </a:p>
        </p:txBody>
      </p:sp>
      <p:pic>
        <p:nvPicPr>
          <p:cNvPr id="7" name="Audio 6">
            <a:hlinkClick r:id="" action="ppaction://media"/>
            <a:extLst>
              <a:ext uri="{FF2B5EF4-FFF2-40B4-BE49-F238E27FC236}">
                <a16:creationId xmlns:a16="http://schemas.microsoft.com/office/drawing/2014/main" id="{53EB77DC-8BE3-0066-D6F5-35923392FA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028"/>
    </mc:Choice>
    <mc:Fallback xmlns="">
      <p:transition spd="slow" advTm="1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8B31C3-C952-02AB-F588-A9D0F31C2760}"/>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75D9C6-9D30-5047-4E45-44B81665A86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with it he touched my mouth and said:</a:t>
            </a:r>
          </a:p>
          <a:p>
            <a:r>
              <a:rPr lang="en-US" sz="4400" dirty="0">
                <a:solidFill>
                  <a:srgbClr val="121212"/>
                </a:solidFill>
                <a:latin typeface="ArialMT"/>
              </a:rPr>
              <a:t>“Now that this has touched your lips,</a:t>
            </a:r>
          </a:p>
          <a:p>
            <a:r>
              <a:rPr lang="en-US" sz="4400" dirty="0">
                <a:solidFill>
                  <a:srgbClr val="121212"/>
                </a:solidFill>
                <a:latin typeface="ArialMT"/>
              </a:rPr>
              <a:t>your iniquity is removed</a:t>
            </a:r>
          </a:p>
          <a:p>
            <a:r>
              <a:rPr lang="en-US" sz="4400" dirty="0">
                <a:solidFill>
                  <a:srgbClr val="121212"/>
                </a:solidFill>
                <a:latin typeface="ArialMT"/>
              </a:rPr>
              <a:t>and your sin is atoned for.”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7ཁོང་གིས་དེ་ངའི་ཁ་ལ་རེག་ནས་འདི་སྐད་དུ། ལྟོས་དང་། སོལ་བ་འདི་ཁྱོད་ཀྱི་ཁ་ལ་རེག་པས་ཁྱོད་ཀྱི་ཉེས་པ་དག་ཅིང་སྡིག་པ་བསལ་བའོ་ཞེས་གསུངས་སོ། །</a:t>
            </a:r>
            <a:endParaRPr lang="en-ZA" dirty="0"/>
          </a:p>
        </p:txBody>
      </p:sp>
      <p:pic>
        <p:nvPicPr>
          <p:cNvPr id="5" name="Audio 4">
            <a:hlinkClick r:id="" action="ppaction://media"/>
            <a:extLst>
              <a:ext uri="{FF2B5EF4-FFF2-40B4-BE49-F238E27FC236}">
                <a16:creationId xmlns:a16="http://schemas.microsoft.com/office/drawing/2014/main" id="{B60B0A38-E941-C38D-41C2-17B0E39B91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6362"/>
    </mc:Choice>
    <mc:Fallback xmlns="">
      <p:transition spd="slow" advTm="16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18BD3BF-BBDD-558B-6F9B-BB34A0931EA9}"/>
              </a:ext>
            </a:extLst>
          </p:cNvPr>
          <p:cNvPicPr>
            <a:picLocks noChangeAspect="1"/>
          </p:cNvPicPr>
          <p:nvPr/>
        </p:nvPicPr>
        <p:blipFill>
          <a:blip r:embed="rId2"/>
          <a:stretch>
            <a:fillRect/>
          </a:stretch>
        </p:blipFill>
        <p:spPr>
          <a:xfrm>
            <a:off x="-2369099" y="-730019"/>
            <a:ext cx="17171938" cy="8318038"/>
          </a:xfrm>
          <a:prstGeom prst="rect">
            <a:avLst/>
          </a:prstGeom>
        </p:spPr>
      </p:pic>
      <p:sp>
        <p:nvSpPr>
          <p:cNvPr id="5" name="TextBox 4">
            <a:extLst>
              <a:ext uri="{FF2B5EF4-FFF2-40B4-BE49-F238E27FC236}">
                <a16:creationId xmlns:a16="http://schemas.microsoft.com/office/drawing/2014/main" id="{0AFD1A4D-B10A-EBFE-23BB-8EAF8CADE92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I heard the voice of the Lord saying:</a:t>
            </a:r>
          </a:p>
          <a:p>
            <a:r>
              <a:rPr lang="en-US" sz="4400" dirty="0">
                <a:solidFill>
                  <a:srgbClr val="121212"/>
                </a:solidFill>
                <a:latin typeface="ArialMT"/>
              </a:rPr>
              <a:t>“Whom shall I send?</a:t>
            </a:r>
          </a:p>
          <a:p>
            <a:r>
              <a:rPr lang="en-US" sz="4400" dirty="0">
                <a:solidFill>
                  <a:srgbClr val="121212"/>
                </a:solidFill>
                <a:latin typeface="ArialMT"/>
              </a:rPr>
              <a:t>Who will go for Us?”</a:t>
            </a:r>
          </a:p>
          <a:p>
            <a:r>
              <a:rPr lang="en-US" sz="4400" dirty="0">
                <a:solidFill>
                  <a:srgbClr val="121212"/>
                </a:solidFill>
                <a:latin typeface="ArialMT"/>
              </a:rPr>
              <a:t>And I said:</a:t>
            </a:r>
          </a:p>
          <a:p>
            <a:r>
              <a:rPr lang="en-US" sz="4400" dirty="0">
                <a:solidFill>
                  <a:srgbClr val="121212"/>
                </a:solidFill>
                <a:latin typeface="ArialMT"/>
              </a:rPr>
              <a:t>“Here am I. Send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8ཡང་ངས་གཙོ་བོས་འདི་སྐད་དུ། བདག་གིས་སུ་ཞིག་མངག་དགོས་སམ། རང་ཅག་གི་ཆེད་དུ་སུ་འགྲོའམ་ཞེས་གསུངས་པ་ཐོས་ནས། ངས་ང་རང་འདི་རུ་ཡོད། ང་རང་མངག་པར་ཞུ་ཞེས་ཞུས་པ་ཡིན།</a:t>
            </a:r>
            <a:endParaRPr lang="en-ZA" dirty="0"/>
          </a:p>
        </p:txBody>
      </p:sp>
      <p:pic>
        <p:nvPicPr>
          <p:cNvPr id="11" name="Audio 10">
            <a:hlinkClick r:id="" action="ppaction://media"/>
            <a:extLst>
              <a:ext uri="{FF2B5EF4-FFF2-40B4-BE49-F238E27FC236}">
                <a16:creationId xmlns:a16="http://schemas.microsoft.com/office/drawing/2014/main" id="{5F60693C-C0AF-E754-D0B3-0265421C0E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182"/>
    </mc:Choice>
    <mc:Fallback xmlns="">
      <p:transition spd="slow" advTm="1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32E635D0-9BA7-2035-E6BF-81F2EFD0C257}"/>
              </a:ext>
            </a:extLst>
          </p:cNvPr>
          <p:cNvSpPr txBox="1"/>
          <p:nvPr/>
        </p:nvSpPr>
        <p:spPr>
          <a:xfrm>
            <a:off x="7968342" y="283029"/>
            <a:ext cx="4614019" cy="4093029"/>
          </a:xfrm>
          <a:prstGeom prst="rect">
            <a:avLst/>
          </a:prstGeom>
          <a:noFill/>
        </p:spPr>
        <p:txBody>
          <a:bodyPr wrap="square" rtlCol="0">
            <a:noAutofit/>
          </a:bodyPr>
          <a:lstStyle/>
          <a:p>
            <a:pPr algn="ctr"/>
            <a:r>
              <a:rPr lang="bo-CN" sz="8000" b="1" cap="all" dirty="0">
                <a:solidFill>
                  <a:schemeClr val="bg1"/>
                </a:solidFill>
                <a:latin typeface="ArialMT"/>
              </a:rPr>
              <a:t>ཡེ་ཤ་ཡཱ 6</a:t>
            </a:r>
          </a:p>
          <a:p>
            <a:r>
              <a:rPr lang="bo-CN" sz="8000" b="1" dirty="0">
                <a:solidFill>
                  <a:schemeClr val="bg1"/>
                </a:solidFill>
                <a:latin typeface="ArialMT"/>
              </a:rPr>
              <a:t>གིས་ཡེ་ཤ་ཡཱ་ལ་བཀའ་གནང་བ།</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2549CFF-A274-4766-CAC2-8EA5EB3E6B9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22629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fr-FR" sz="5400" b="0" i="0" u="none" strike="noStrike" baseline="0" dirty="0" err="1">
                <a:latin typeface="TimesNewRomanPSMT"/>
              </a:rPr>
              <a:t>Isaiah’s</a:t>
            </a:r>
            <a:r>
              <a:rPr lang="fr-FR" sz="5400" b="0" i="0" u="none" strike="noStrike" baseline="0" dirty="0">
                <a:latin typeface="TimesNewRomanPSMT"/>
              </a:rPr>
              <a:t> commission - </a:t>
            </a:r>
            <a:r>
              <a:rPr lang="fr-FR" sz="5400" b="0" i="0" u="none" strike="noStrike" baseline="0" dirty="0" err="1">
                <a:latin typeface="TimesNewRomanPSMT"/>
              </a:rPr>
              <a:t>Isaiah</a:t>
            </a:r>
            <a:r>
              <a:rPr lang="fr-FR" sz="5400" b="0" i="0" u="none" strike="noStrike" baseline="0" dirty="0">
                <a:latin typeface="TimesNewRomanPSMT"/>
              </a:rPr>
              <a:t> 6:1-8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ཡེ་ཤ་ཡཱ 6</a:t>
            </a:r>
          </a:p>
          <a:p>
            <a:r>
              <a:rPr lang="bo-CN" sz="8000" b="1" dirty="0">
                <a:solidFill>
                  <a:srgbClr val="121212"/>
                </a:solidFill>
                <a:latin typeface="ArialMT"/>
              </a:rPr>
              <a:t>གཙོ་བོ་དཀོན་མཆོག་གིས་ཡེ་ཤ་ཡཱ་ལ་བཀའ་གནང་བ།</a:t>
            </a:r>
          </a:p>
          <a:p>
            <a:endParaRPr lang="en-ZA" dirty="0"/>
          </a:p>
        </p:txBody>
      </p:sp>
      <p:pic>
        <p:nvPicPr>
          <p:cNvPr id="5" name="Audio 4">
            <a:hlinkClick r:id="" action="ppaction://media"/>
            <a:extLst>
              <a:ext uri="{FF2B5EF4-FFF2-40B4-BE49-F238E27FC236}">
                <a16:creationId xmlns:a16="http://schemas.microsoft.com/office/drawing/2014/main" id="{6850C7FD-ED81-CC0D-E77C-5789A01865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166"/>
    </mc:Choice>
    <mc:Fallback xmlns="">
      <p:transition spd="slow" advTm="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1325110-0CD5-945B-BEBE-5A1F1121AE02}"/>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C5256D3-6B9D-8F82-36EB-CF15BFEE6D78}"/>
              </a:ext>
            </a:extLst>
          </p:cNvPr>
          <p:cNvSpPr txBox="1"/>
          <p:nvPr/>
        </p:nvSpPr>
        <p:spPr>
          <a:xfrm>
            <a:off x="7968342" y="283029"/>
            <a:ext cx="4614019" cy="4093029"/>
          </a:xfrm>
          <a:prstGeom prst="rect">
            <a:avLst/>
          </a:prstGeom>
          <a:noFill/>
        </p:spPr>
        <p:txBody>
          <a:bodyPr wrap="square" rtlCol="0">
            <a:noAutofit/>
          </a:bodyPr>
          <a:lstStyle/>
          <a:p>
            <a:pPr algn="ctr"/>
            <a:r>
              <a:rPr lang="bo-CN" sz="8000" b="1" cap="all" dirty="0">
                <a:solidFill>
                  <a:schemeClr val="bg1"/>
                </a:solidFill>
                <a:latin typeface="ArialMT"/>
              </a:rPr>
              <a:t>ཡེ་ཤ་ཡཱ 6</a:t>
            </a:r>
          </a:p>
          <a:p>
            <a:r>
              <a:rPr lang="bo-CN" sz="8000" b="1" dirty="0">
                <a:solidFill>
                  <a:schemeClr val="bg1"/>
                </a:solidFill>
                <a:latin typeface="ArialMT"/>
              </a:rPr>
              <a:t>གིས་ཡེ་ཤ་ཡཱ་ལ་བཀའ་གནང་བ།</a:t>
            </a:r>
          </a:p>
          <a:p>
            <a:endParaRPr lang="en-ZA" dirty="0"/>
          </a:p>
        </p:txBody>
      </p:sp>
      <p:sp>
        <p:nvSpPr>
          <p:cNvPr id="2" name="TextBox 2">
            <a:extLst>
              <a:ext uri="{FF2B5EF4-FFF2-40B4-BE49-F238E27FC236}">
                <a16:creationId xmlns:a16="http://schemas.microsoft.com/office/drawing/2014/main" id="{0D74DDF3-73CA-BECD-E732-D13057C9F75B}"/>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019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1In the year that King Uzziah died, I saw the Lord seated on a throne, high and exalted; and the train of His robe  filled the temple.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1རྒྱལ་པོ་ཨུ་ཟི་ཡཱ་སྐུ་གཤེགས་པའི་ལོ་དེར། གཙོ་བོ་ཁོང་ཉིད་ཁྲི་མཐོན་པོའི་སྟེང་གོང་དུ་བཀུར་ནས་བཞུགས་འདུག་ལ། ཁོང་གི་ན་བཟའི་སྣེ་མོ་ཡིས་མཆོད་ཁང་ཡོངས་སུ་ཁེབས་ཡོད་པ་ངས་མཐོང་བྱུང་། </a:t>
            </a:r>
            <a:endParaRPr lang="en-ZA" dirty="0"/>
          </a:p>
        </p:txBody>
      </p:sp>
      <p:pic>
        <p:nvPicPr>
          <p:cNvPr id="5" name="Audio 4">
            <a:hlinkClick r:id="" action="ppaction://media"/>
            <a:extLst>
              <a:ext uri="{FF2B5EF4-FFF2-40B4-BE49-F238E27FC236}">
                <a16:creationId xmlns:a16="http://schemas.microsoft.com/office/drawing/2014/main" id="{86A18AF4-62AA-66A7-3A25-C1E682FE1A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517"/>
    </mc:Choice>
    <mc:Fallback xmlns="">
      <p:transition spd="slow" advTm="1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138EDC1-B7B5-92CC-0FD7-80ECD6F3BD00}"/>
              </a:ext>
            </a:extLst>
          </p:cNvPr>
          <p:cNvPicPr>
            <a:picLocks noChangeAspect="1"/>
          </p:cNvPicPr>
          <p:nvPr/>
        </p:nvPicPr>
        <p:blipFill rotWithShape="1">
          <a:blip r:embed="rId2"/>
          <a:srcRect l="1841" r="3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F8E6876-4E08-BEEB-C5D2-DCA73AFE594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2Above Him stood seraphim, each having six wings: With two wings they covered their faces, with two they covered their feet, and with two they were flying.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2ཁོང་གི་གོང་དུ་སཱ་རཱབ་རྣམས་ཡོད་ལ་དེ་དག་རེ་རེར་གཤོག་པ་དྲུག་རེ་ཡོད་ཅིང་། གཤོག་པ་གཉིས་ཀྱིས་ཁོང་གི་ཞལ་རས་བཀབ་པ་དང་། གཤོག་པ་གཉིས་ཀྱིས་ཞབས་བཀབ་ལ། གཤོག་པ་གཉིས་ཀྱིས་འཕུར་སྐྱོད་བྱེད་པའོ། ། </a:t>
            </a:r>
            <a:endParaRPr lang="en-ZA" dirty="0"/>
          </a:p>
        </p:txBody>
      </p:sp>
      <p:pic>
        <p:nvPicPr>
          <p:cNvPr id="15" name="Audio 14">
            <a:hlinkClick r:id="" action="ppaction://media"/>
            <a:extLst>
              <a:ext uri="{FF2B5EF4-FFF2-40B4-BE49-F238E27FC236}">
                <a16:creationId xmlns:a16="http://schemas.microsoft.com/office/drawing/2014/main" id="{B105487B-5E4D-EABF-10A5-D44A9AD209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7763B17-4F6E-FAE7-0B63-1727AE1FCC31}"/>
              </a:ext>
            </a:extLst>
          </p:cNvPr>
          <p:cNvPicPr>
            <a:picLocks noChangeAspect="1"/>
          </p:cNvPicPr>
          <p:nvPr/>
        </p:nvPicPr>
        <p:blipFill>
          <a:blip r:embed="rId2"/>
          <a:stretch>
            <a:fillRect/>
          </a:stretch>
        </p:blipFill>
        <p:spPr>
          <a:xfrm>
            <a:off x="-1" y="0"/>
            <a:ext cx="12191999" cy="7487376"/>
          </a:xfrm>
          <a:prstGeom prst="rect">
            <a:avLst/>
          </a:prstGeom>
        </p:spPr>
      </p:pic>
      <p:sp>
        <p:nvSpPr>
          <p:cNvPr id="5" name="TextBox 4">
            <a:extLst>
              <a:ext uri="{FF2B5EF4-FFF2-40B4-BE49-F238E27FC236}">
                <a16:creationId xmlns:a16="http://schemas.microsoft.com/office/drawing/2014/main" id="{F334F9A8-70EB-9BFF-4286-F7521C461F1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6</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3And they were calling out to one another:</a:t>
            </a:r>
          </a:p>
          <a:p>
            <a:r>
              <a:rPr lang="en-US" sz="4400" dirty="0">
                <a:solidFill>
                  <a:srgbClr val="121212"/>
                </a:solidFill>
                <a:latin typeface="ArialMT"/>
              </a:rPr>
              <a:t>“Holy, holy, holy is the Lord of Hosts;</a:t>
            </a:r>
          </a:p>
          <a:p>
            <a:r>
              <a:rPr lang="en-US" sz="4400" dirty="0">
                <a:solidFill>
                  <a:srgbClr val="121212"/>
                </a:solidFill>
                <a:latin typeface="ArialMT"/>
              </a:rPr>
              <a:t>all the earth is full of His glory.”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3དེ་དག་གིས་སྐད་ཆེན་པོས་ཕན་ཚུན་ལ། དཔུང་ཚོགས་ཀུན་གྱི་དཀོན་མཆོག་ཡ་ཝཱེ་ནི་དམ་པ། དམ་པ། དམ་པ་ཡིན། ཁོང་གི་གཟི་བརྗིད་ས་གཞི་ཡོངས་ལ་ཁྱབ་བོ་ཞེས་བསྒྲགས་པ་དང་། </a:t>
            </a:r>
            <a:endParaRPr lang="en-ZA" dirty="0"/>
          </a:p>
        </p:txBody>
      </p:sp>
      <p:pic>
        <p:nvPicPr>
          <p:cNvPr id="5" name="Audio 4">
            <a:hlinkClick r:id="" action="ppaction://media"/>
            <a:extLst>
              <a:ext uri="{FF2B5EF4-FFF2-40B4-BE49-F238E27FC236}">
                <a16:creationId xmlns:a16="http://schemas.microsoft.com/office/drawing/2014/main" id="{FF6F3496-89AF-C12B-2391-47EE58B3B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1037</Words>
  <Application>Microsoft Office PowerPoint</Application>
  <PresentationFormat>Widescreen</PresentationFormat>
  <Paragraphs>71</Paragraphs>
  <Slides>20</Slides>
  <Notes>1</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24-1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2024-07-16T09:07:25Z</dcterms:modified>
</cp:coreProperties>
</file>