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38" r:id="rId3"/>
    <p:sldId id="439" r:id="rId4"/>
    <p:sldId id="477" r:id="rId5"/>
    <p:sldId id="441" r:id="rId6"/>
    <p:sldId id="442" r:id="rId7"/>
    <p:sldId id="443" r:id="rId8"/>
    <p:sldId id="444" r:id="rId9"/>
    <p:sldId id="445" r:id="rId10"/>
    <p:sldId id="446" r:id="rId11"/>
    <p:sldId id="447" r:id="rId12"/>
    <p:sldId id="448" r:id="rId13"/>
    <p:sldId id="451" r:id="rId14"/>
    <p:sldId id="452" r:id="rId15"/>
    <p:sldId id="455" r:id="rId16"/>
    <p:sldId id="456" r:id="rId17"/>
    <p:sldId id="459" r:id="rId18"/>
    <p:sldId id="460" r:id="rId19"/>
    <p:sldId id="461" r:id="rId20"/>
    <p:sldId id="462" r:id="rId21"/>
    <p:sldId id="463" r:id="rId22"/>
    <p:sldId id="464" r:id="rId23"/>
    <p:sldId id="465" r:id="rId24"/>
    <p:sldId id="466" r:id="rId25"/>
    <p:sldId id="467" r:id="rId26"/>
    <p:sldId id="471" r:id="rId27"/>
    <p:sldId id="470" r:id="rId28"/>
    <p:sldId id="469" r:id="rId29"/>
    <p:sldId id="472" r:id="rId30"/>
    <p:sldId id="473" r:id="rId31"/>
    <p:sldId id="474" r:id="rId32"/>
    <p:sldId id="4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D847B4-8A2B-491F-A85D-E573A6D8152A}" v="2" dt="2024-07-16T09:01:23.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1667" autoAdjust="0"/>
  </p:normalViewPr>
  <p:slideViewPr>
    <p:cSldViewPr snapToGrid="0">
      <p:cViewPr varScale="1">
        <p:scale>
          <a:sx n="81" d="100"/>
          <a:sy n="81" d="100"/>
        </p:scale>
        <p:origin x="51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4855E20-46E9-4B2E-BC80-5D8E60780A2F}"/>
    <pc:docChg chg="custSel modSld">
      <pc:chgData name="Leonie Smith" userId="fed1330f33f5650e" providerId="LiveId" clId="{44855E20-46E9-4B2E-BC80-5D8E60780A2F}" dt="2022-07-04T06:04:23.199" v="145" actId="20577"/>
      <pc:docMkLst>
        <pc:docMk/>
      </pc:docMkLst>
      <pc:sldChg chg="addSp modSp mod">
        <pc:chgData name="Leonie Smith" userId="fed1330f33f5650e" providerId="LiveId" clId="{44855E20-46E9-4B2E-BC80-5D8E60780A2F}" dt="2022-07-04T06:00:23.756" v="101" actId="14100"/>
        <pc:sldMkLst>
          <pc:docMk/>
          <pc:sldMk cId="3261377596" sldId="438"/>
        </pc:sldMkLst>
        <pc:spChg chg="add mod">
          <ac:chgData name="Leonie Smith" userId="fed1330f33f5650e" providerId="LiveId" clId="{44855E20-46E9-4B2E-BC80-5D8E60780A2F}" dt="2022-07-04T06:00:23.756" v="101" actId="14100"/>
          <ac:spMkLst>
            <pc:docMk/>
            <pc:sldMk cId="3261377596" sldId="438"/>
            <ac:spMk id="7" creationId="{6EF6D5D6-7B5E-897D-9F3B-923B6906E54C}"/>
          </ac:spMkLst>
        </pc:spChg>
      </pc:sldChg>
      <pc:sldChg chg="addSp modSp">
        <pc:chgData name="Leonie Smith" userId="fed1330f33f5650e" providerId="LiveId" clId="{44855E20-46E9-4B2E-BC80-5D8E60780A2F}" dt="2022-06-27T07:40:49.963" v="3"/>
        <pc:sldMkLst>
          <pc:docMk/>
          <pc:sldMk cId="3759221820" sldId="439"/>
        </pc:sldMkLst>
        <pc:picChg chg="add mod">
          <ac:chgData name="Leonie Smith" userId="fed1330f33f5650e" providerId="LiveId" clId="{44855E20-46E9-4B2E-BC80-5D8E60780A2F}" dt="2022-06-27T07:40:49.963" v="3"/>
          <ac:picMkLst>
            <pc:docMk/>
            <pc:sldMk cId="3759221820" sldId="439"/>
            <ac:picMk id="2" creationId="{FD56C5B8-6AC2-3BF5-D1F8-B0EB88212F4A}"/>
          </ac:picMkLst>
        </pc:picChg>
      </pc:sldChg>
      <pc:sldChg chg="addSp modSp">
        <pc:chgData name="Leonie Smith" userId="fed1330f33f5650e" providerId="LiveId" clId="{44855E20-46E9-4B2E-BC80-5D8E60780A2F}" dt="2022-06-27T07:43:16.779" v="4"/>
        <pc:sldMkLst>
          <pc:docMk/>
          <pc:sldMk cId="3676245138" sldId="441"/>
        </pc:sldMkLst>
        <pc:picChg chg="add mod">
          <ac:chgData name="Leonie Smith" userId="fed1330f33f5650e" providerId="LiveId" clId="{44855E20-46E9-4B2E-BC80-5D8E60780A2F}" dt="2022-06-27T07:43:16.779" v="4"/>
          <ac:picMkLst>
            <pc:docMk/>
            <pc:sldMk cId="3676245138" sldId="441"/>
            <ac:picMk id="2" creationId="{1A270FEC-521F-0F3B-C6BE-0BA90D61005F}"/>
          </ac:picMkLst>
        </pc:picChg>
      </pc:sldChg>
      <pc:sldChg chg="addSp modSp mod">
        <pc:chgData name="Leonie Smith" userId="fed1330f33f5650e" providerId="LiveId" clId="{44855E20-46E9-4B2E-BC80-5D8E60780A2F}" dt="2022-07-04T06:02:31.955" v="124" actId="20577"/>
        <pc:sldMkLst>
          <pc:docMk/>
          <pc:sldMk cId="2180228365" sldId="442"/>
        </pc:sldMkLst>
        <pc:spChg chg="add mod">
          <ac:chgData name="Leonie Smith" userId="fed1330f33f5650e" providerId="LiveId" clId="{44855E20-46E9-4B2E-BC80-5D8E60780A2F}" dt="2022-07-04T06:02:31.955" v="124" actId="20577"/>
          <ac:spMkLst>
            <pc:docMk/>
            <pc:sldMk cId="2180228365" sldId="442"/>
            <ac:spMk id="7" creationId="{B2032C94-D2B0-AEDC-4075-D979369CDA16}"/>
          </ac:spMkLst>
        </pc:spChg>
      </pc:sldChg>
      <pc:sldChg chg="addSp delSp modSp modTransition modAnim">
        <pc:chgData name="Leonie Smith" userId="fed1330f33f5650e" providerId="LiveId" clId="{44855E20-46E9-4B2E-BC80-5D8E60780A2F}" dt="2022-06-27T07:45:37.254" v="11"/>
        <pc:sldMkLst>
          <pc:docMk/>
          <pc:sldMk cId="3095902142" sldId="443"/>
        </pc:sldMkLst>
        <pc:picChg chg="add del mod">
          <ac:chgData name="Leonie Smith" userId="fed1330f33f5650e" providerId="LiveId" clId="{44855E20-46E9-4B2E-BC80-5D8E60780A2F}" dt="2022-06-27T07:44:29.373" v="6"/>
          <ac:picMkLst>
            <pc:docMk/>
            <pc:sldMk cId="3095902142" sldId="443"/>
            <ac:picMk id="2" creationId="{D23E6189-71B4-CDA5-BD47-2A12D664FE01}"/>
          </ac:picMkLst>
        </pc:picChg>
        <pc:picChg chg="add del mod">
          <ac:chgData name="Leonie Smith" userId="fed1330f33f5650e" providerId="LiveId" clId="{44855E20-46E9-4B2E-BC80-5D8E60780A2F}" dt="2022-06-27T07:44:51.273" v="8"/>
          <ac:picMkLst>
            <pc:docMk/>
            <pc:sldMk cId="3095902142" sldId="443"/>
            <ac:picMk id="3" creationId="{5E50D238-8A7F-B524-F469-94E9B64C1C5D}"/>
          </ac:picMkLst>
        </pc:picChg>
        <pc:picChg chg="add del mod">
          <ac:chgData name="Leonie Smith" userId="fed1330f33f5650e" providerId="LiveId" clId="{44855E20-46E9-4B2E-BC80-5D8E60780A2F}" dt="2022-06-27T07:45:20.942" v="10"/>
          <ac:picMkLst>
            <pc:docMk/>
            <pc:sldMk cId="3095902142" sldId="443"/>
            <ac:picMk id="5" creationId="{185710CE-86A3-F78E-9E18-9C709931BF9C}"/>
          </ac:picMkLst>
        </pc:picChg>
        <pc:picChg chg="add mod">
          <ac:chgData name="Leonie Smith" userId="fed1330f33f5650e" providerId="LiveId" clId="{44855E20-46E9-4B2E-BC80-5D8E60780A2F}" dt="2022-06-27T07:45:37.254" v="11"/>
          <ac:picMkLst>
            <pc:docMk/>
            <pc:sldMk cId="3095902142" sldId="443"/>
            <ac:picMk id="7" creationId="{D1F8DFB5-0D88-1AE0-FF24-B15255EC056C}"/>
          </ac:picMkLst>
        </pc:picChg>
      </pc:sldChg>
      <pc:sldChg chg="addSp modSp mod">
        <pc:chgData name="Leonie Smith" userId="fed1330f33f5650e" providerId="LiveId" clId="{44855E20-46E9-4B2E-BC80-5D8E60780A2F}" dt="2022-07-04T06:02:40.123" v="125" actId="20577"/>
        <pc:sldMkLst>
          <pc:docMk/>
          <pc:sldMk cId="1718612039" sldId="444"/>
        </pc:sldMkLst>
        <pc:spChg chg="add mod">
          <ac:chgData name="Leonie Smith" userId="fed1330f33f5650e" providerId="LiveId" clId="{44855E20-46E9-4B2E-BC80-5D8E60780A2F}" dt="2022-07-04T06:02:40.123" v="125" actId="20577"/>
          <ac:spMkLst>
            <pc:docMk/>
            <pc:sldMk cId="1718612039" sldId="444"/>
            <ac:spMk id="7" creationId="{D83A0750-B516-03E9-B40A-71BE6778ACE6}"/>
          </ac:spMkLst>
        </pc:spChg>
      </pc:sldChg>
      <pc:sldChg chg="addSp delSp modSp modTransition modAnim">
        <pc:chgData name="Leonie Smith" userId="fed1330f33f5650e" providerId="LiveId" clId="{44855E20-46E9-4B2E-BC80-5D8E60780A2F}" dt="2022-06-27T07:51:40.370" v="22"/>
        <pc:sldMkLst>
          <pc:docMk/>
          <pc:sldMk cId="2166098122" sldId="445"/>
        </pc:sldMkLst>
        <pc:picChg chg="add del mod">
          <ac:chgData name="Leonie Smith" userId="fed1330f33f5650e" providerId="LiveId" clId="{44855E20-46E9-4B2E-BC80-5D8E60780A2F}" dt="2022-06-27T07:50:03.077" v="13"/>
          <ac:picMkLst>
            <pc:docMk/>
            <pc:sldMk cId="2166098122" sldId="445"/>
            <ac:picMk id="2" creationId="{C1A5B0C7-1A5F-6A6D-B7EA-21ACD8188817}"/>
          </ac:picMkLst>
        </pc:picChg>
        <pc:picChg chg="add del mod">
          <ac:chgData name="Leonie Smith" userId="fed1330f33f5650e" providerId="LiveId" clId="{44855E20-46E9-4B2E-BC80-5D8E60780A2F}" dt="2022-06-27T07:50:18.012" v="15"/>
          <ac:picMkLst>
            <pc:docMk/>
            <pc:sldMk cId="2166098122" sldId="445"/>
            <ac:picMk id="3" creationId="{1F1641D5-EDE7-721E-D7BE-B73641C0E4E6}"/>
          </ac:picMkLst>
        </pc:picChg>
        <pc:picChg chg="add del mod">
          <ac:chgData name="Leonie Smith" userId="fed1330f33f5650e" providerId="LiveId" clId="{44855E20-46E9-4B2E-BC80-5D8E60780A2F}" dt="2022-06-27T07:50:42.216" v="17"/>
          <ac:picMkLst>
            <pc:docMk/>
            <pc:sldMk cId="2166098122" sldId="445"/>
            <ac:picMk id="5" creationId="{95579334-9BF4-98B8-ED27-486CACB970D4}"/>
          </ac:picMkLst>
        </pc:picChg>
        <pc:picChg chg="add del mod">
          <ac:chgData name="Leonie Smith" userId="fed1330f33f5650e" providerId="LiveId" clId="{44855E20-46E9-4B2E-BC80-5D8E60780A2F}" dt="2022-06-27T07:51:01.371" v="19"/>
          <ac:picMkLst>
            <pc:docMk/>
            <pc:sldMk cId="2166098122" sldId="445"/>
            <ac:picMk id="7" creationId="{6C781F28-DA5E-56C5-EABD-BB057EE6D934}"/>
          </ac:picMkLst>
        </pc:picChg>
        <pc:picChg chg="add del mod">
          <ac:chgData name="Leonie Smith" userId="fed1330f33f5650e" providerId="LiveId" clId="{44855E20-46E9-4B2E-BC80-5D8E60780A2F}" dt="2022-06-27T07:51:21.425" v="21"/>
          <ac:picMkLst>
            <pc:docMk/>
            <pc:sldMk cId="2166098122" sldId="445"/>
            <ac:picMk id="8" creationId="{DCAA13C6-3884-9833-37F2-61BD00D9F35A}"/>
          </ac:picMkLst>
        </pc:picChg>
        <pc:picChg chg="add mod">
          <ac:chgData name="Leonie Smith" userId="fed1330f33f5650e" providerId="LiveId" clId="{44855E20-46E9-4B2E-BC80-5D8E60780A2F}" dt="2022-06-27T07:51:40.370" v="22"/>
          <ac:picMkLst>
            <pc:docMk/>
            <pc:sldMk cId="2166098122" sldId="445"/>
            <ac:picMk id="9" creationId="{A9F4E008-47EE-D6B7-F9FB-1B2E8A66C353}"/>
          </ac:picMkLst>
        </pc:picChg>
      </pc:sldChg>
      <pc:sldChg chg="addSp modSp mod">
        <pc:chgData name="Leonie Smith" userId="fed1330f33f5650e" providerId="LiveId" clId="{44855E20-46E9-4B2E-BC80-5D8E60780A2F}" dt="2022-07-04T06:02:47.277" v="126" actId="20577"/>
        <pc:sldMkLst>
          <pc:docMk/>
          <pc:sldMk cId="665805102" sldId="446"/>
        </pc:sldMkLst>
        <pc:spChg chg="add mod">
          <ac:chgData name="Leonie Smith" userId="fed1330f33f5650e" providerId="LiveId" clId="{44855E20-46E9-4B2E-BC80-5D8E60780A2F}" dt="2022-07-04T06:02:47.277" v="126" actId="20577"/>
          <ac:spMkLst>
            <pc:docMk/>
            <pc:sldMk cId="665805102" sldId="446"/>
            <ac:spMk id="7" creationId="{55324B39-5363-18F7-69A5-06D7DE98FE15}"/>
          </ac:spMkLst>
        </pc:spChg>
      </pc:sldChg>
      <pc:sldChg chg="addSp delSp modSp modTransition modAnim">
        <pc:chgData name="Leonie Smith" userId="fed1330f33f5650e" providerId="LiveId" clId="{44855E20-46E9-4B2E-BC80-5D8E60780A2F}" dt="2022-06-28T05:44:00.346" v="89"/>
        <pc:sldMkLst>
          <pc:docMk/>
          <pc:sldMk cId="2422728137" sldId="447"/>
        </pc:sldMkLst>
        <pc:picChg chg="add del mod">
          <ac:chgData name="Leonie Smith" userId="fed1330f33f5650e" providerId="LiveId" clId="{44855E20-46E9-4B2E-BC80-5D8E60780A2F}" dt="2022-06-27T07:54:37.723" v="24"/>
          <ac:picMkLst>
            <pc:docMk/>
            <pc:sldMk cId="2422728137" sldId="447"/>
            <ac:picMk id="2" creationId="{8402A283-ADC6-05A6-BDDD-613826F97391}"/>
          </ac:picMkLst>
        </pc:picChg>
        <pc:picChg chg="add del mod">
          <ac:chgData name="Leonie Smith" userId="fed1330f33f5650e" providerId="LiveId" clId="{44855E20-46E9-4B2E-BC80-5D8E60780A2F}" dt="2022-06-28T05:42:57.829" v="84"/>
          <ac:picMkLst>
            <pc:docMk/>
            <pc:sldMk cId="2422728137" sldId="447"/>
            <ac:picMk id="2" creationId="{C34063B4-D97F-394A-442C-45E6BD638C5D}"/>
          </ac:picMkLst>
        </pc:picChg>
        <pc:picChg chg="add del mod">
          <ac:chgData name="Leonie Smith" userId="fed1330f33f5650e" providerId="LiveId" clId="{44855E20-46E9-4B2E-BC80-5D8E60780A2F}" dt="2022-06-28T05:43:24.999" v="86"/>
          <ac:picMkLst>
            <pc:docMk/>
            <pc:sldMk cId="2422728137" sldId="447"/>
            <ac:picMk id="3" creationId="{1B80F86A-B4EF-B0E2-7D5C-BCBE70495B8B}"/>
          </ac:picMkLst>
        </pc:picChg>
        <pc:picChg chg="add del mod">
          <ac:chgData name="Leonie Smith" userId="fed1330f33f5650e" providerId="LiveId" clId="{44855E20-46E9-4B2E-BC80-5D8E60780A2F}" dt="2022-06-27T07:55:11.206" v="26"/>
          <ac:picMkLst>
            <pc:docMk/>
            <pc:sldMk cId="2422728137" sldId="447"/>
            <ac:picMk id="3" creationId="{48C201A3-9735-0351-2E8F-764449C67F5E}"/>
          </ac:picMkLst>
        </pc:picChg>
        <pc:picChg chg="add del mod">
          <ac:chgData name="Leonie Smith" userId="fed1330f33f5650e" providerId="LiveId" clId="{44855E20-46E9-4B2E-BC80-5D8E60780A2F}" dt="2022-06-27T07:55:35.359" v="28"/>
          <ac:picMkLst>
            <pc:docMk/>
            <pc:sldMk cId="2422728137" sldId="447"/>
            <ac:picMk id="5" creationId="{6CA4D6D2-FB3D-FEBF-206E-C20D362DD44C}"/>
          </ac:picMkLst>
        </pc:picChg>
        <pc:picChg chg="add del mod">
          <ac:chgData name="Leonie Smith" userId="fed1330f33f5650e" providerId="LiveId" clId="{44855E20-46E9-4B2E-BC80-5D8E60780A2F}" dt="2022-06-28T05:43:45.348" v="88"/>
          <ac:picMkLst>
            <pc:docMk/>
            <pc:sldMk cId="2422728137" sldId="447"/>
            <ac:picMk id="5" creationId="{B4C969D2-A474-0B09-606F-CB30AE053868}"/>
          </ac:picMkLst>
        </pc:picChg>
        <pc:picChg chg="add mod">
          <ac:chgData name="Leonie Smith" userId="fed1330f33f5650e" providerId="LiveId" clId="{44855E20-46E9-4B2E-BC80-5D8E60780A2F}" dt="2022-06-28T05:44:00.346" v="89"/>
          <ac:picMkLst>
            <pc:docMk/>
            <pc:sldMk cId="2422728137" sldId="447"/>
            <ac:picMk id="7" creationId="{66FFA38F-3B5A-10A4-08B8-F1B3B3F1041A}"/>
          </ac:picMkLst>
        </pc:picChg>
        <pc:picChg chg="add del mod">
          <ac:chgData name="Leonie Smith" userId="fed1330f33f5650e" providerId="LiveId" clId="{44855E20-46E9-4B2E-BC80-5D8E60780A2F}" dt="2022-06-27T07:55:56.070" v="30"/>
          <ac:picMkLst>
            <pc:docMk/>
            <pc:sldMk cId="2422728137" sldId="447"/>
            <ac:picMk id="7" creationId="{A7580983-2A4C-8929-BB9B-178288722546}"/>
          </ac:picMkLst>
        </pc:picChg>
        <pc:picChg chg="add del mod">
          <ac:chgData name="Leonie Smith" userId="fed1330f33f5650e" providerId="LiveId" clId="{44855E20-46E9-4B2E-BC80-5D8E60780A2F}" dt="2022-06-27T07:56:32.022" v="32"/>
          <ac:picMkLst>
            <pc:docMk/>
            <pc:sldMk cId="2422728137" sldId="447"/>
            <ac:picMk id="8" creationId="{DF77A694-B78A-F4B6-DD13-C16E0970691F}"/>
          </ac:picMkLst>
        </pc:picChg>
        <pc:picChg chg="add del mod">
          <ac:chgData name="Leonie Smith" userId="fed1330f33f5650e" providerId="LiveId" clId="{44855E20-46E9-4B2E-BC80-5D8E60780A2F}" dt="2022-06-27T07:57:01.760" v="34"/>
          <ac:picMkLst>
            <pc:docMk/>
            <pc:sldMk cId="2422728137" sldId="447"/>
            <ac:picMk id="9" creationId="{B5FF3C5C-106A-7C22-02F9-C82A4CF6CAC9}"/>
          </ac:picMkLst>
        </pc:picChg>
        <pc:picChg chg="add del mod">
          <ac:chgData name="Leonie Smith" userId="fed1330f33f5650e" providerId="LiveId" clId="{44855E20-46E9-4B2E-BC80-5D8E60780A2F}" dt="2022-06-28T05:42:27.600" v="82"/>
          <ac:picMkLst>
            <pc:docMk/>
            <pc:sldMk cId="2422728137" sldId="447"/>
            <ac:picMk id="10" creationId="{3BB53F9B-A5EA-CED9-C37E-888E7712103A}"/>
          </ac:picMkLst>
        </pc:picChg>
      </pc:sldChg>
      <pc:sldChg chg="addSp modSp mod">
        <pc:chgData name="Leonie Smith" userId="fed1330f33f5650e" providerId="LiveId" clId="{44855E20-46E9-4B2E-BC80-5D8E60780A2F}" dt="2022-07-04T06:02:56.326" v="127" actId="20577"/>
        <pc:sldMkLst>
          <pc:docMk/>
          <pc:sldMk cId="843663555" sldId="448"/>
        </pc:sldMkLst>
        <pc:spChg chg="add mod">
          <ac:chgData name="Leonie Smith" userId="fed1330f33f5650e" providerId="LiveId" clId="{44855E20-46E9-4B2E-BC80-5D8E60780A2F}" dt="2022-07-04T06:02:56.326" v="127" actId="20577"/>
          <ac:spMkLst>
            <pc:docMk/>
            <pc:sldMk cId="843663555" sldId="448"/>
            <ac:spMk id="5" creationId="{25DDEBE6-3E26-F7A9-6274-8406407C6D48}"/>
          </ac:spMkLst>
        </pc:spChg>
      </pc:sldChg>
      <pc:sldChg chg="addSp delSp modSp modTransition modAnim">
        <pc:chgData name="Leonie Smith" userId="fed1330f33f5650e" providerId="LiveId" clId="{44855E20-46E9-4B2E-BC80-5D8E60780A2F}" dt="2022-06-27T08:09:05.727" v="40"/>
        <pc:sldMkLst>
          <pc:docMk/>
          <pc:sldMk cId="3386340796" sldId="451"/>
        </pc:sldMkLst>
        <pc:picChg chg="add del mod">
          <ac:chgData name="Leonie Smith" userId="fed1330f33f5650e" providerId="LiveId" clId="{44855E20-46E9-4B2E-BC80-5D8E60780A2F}" dt="2022-06-27T08:06:47.233" v="37"/>
          <ac:picMkLst>
            <pc:docMk/>
            <pc:sldMk cId="3386340796" sldId="451"/>
            <ac:picMk id="2" creationId="{4FB7914E-7894-8072-9FA7-3C47BAFC7835}"/>
          </ac:picMkLst>
        </pc:picChg>
        <pc:picChg chg="add del mod">
          <ac:chgData name="Leonie Smith" userId="fed1330f33f5650e" providerId="LiveId" clId="{44855E20-46E9-4B2E-BC80-5D8E60780A2F}" dt="2022-06-27T08:08:47.309" v="39"/>
          <ac:picMkLst>
            <pc:docMk/>
            <pc:sldMk cId="3386340796" sldId="451"/>
            <ac:picMk id="3" creationId="{0209E226-D245-E1FF-681E-508D0ADDCED9}"/>
          </ac:picMkLst>
        </pc:picChg>
        <pc:picChg chg="add mod">
          <ac:chgData name="Leonie Smith" userId="fed1330f33f5650e" providerId="LiveId" clId="{44855E20-46E9-4B2E-BC80-5D8E60780A2F}" dt="2022-06-27T08:09:05.727" v="40"/>
          <ac:picMkLst>
            <pc:docMk/>
            <pc:sldMk cId="3386340796" sldId="451"/>
            <ac:picMk id="5" creationId="{8E1DA6AF-23CA-54C9-3BF0-22A9E9B997C7}"/>
          </ac:picMkLst>
        </pc:picChg>
      </pc:sldChg>
      <pc:sldChg chg="addSp modSp mod">
        <pc:chgData name="Leonie Smith" userId="fed1330f33f5650e" providerId="LiveId" clId="{44855E20-46E9-4B2E-BC80-5D8E60780A2F}" dt="2022-07-04T06:03:03.902" v="128" actId="20577"/>
        <pc:sldMkLst>
          <pc:docMk/>
          <pc:sldMk cId="4002949039" sldId="452"/>
        </pc:sldMkLst>
        <pc:spChg chg="add mod">
          <ac:chgData name="Leonie Smith" userId="fed1330f33f5650e" providerId="LiveId" clId="{44855E20-46E9-4B2E-BC80-5D8E60780A2F}" dt="2022-07-04T06:03:03.902" v="128" actId="20577"/>
          <ac:spMkLst>
            <pc:docMk/>
            <pc:sldMk cId="4002949039" sldId="452"/>
            <ac:spMk id="7" creationId="{3FF7257C-C970-A0D7-1D5A-9A9ACE3F1749}"/>
          </ac:spMkLst>
        </pc:spChg>
      </pc:sldChg>
      <pc:sldChg chg="addSp modSp">
        <pc:chgData name="Leonie Smith" userId="fed1330f33f5650e" providerId="LiveId" clId="{44855E20-46E9-4B2E-BC80-5D8E60780A2F}" dt="2022-06-27T08:11:36.285" v="41"/>
        <pc:sldMkLst>
          <pc:docMk/>
          <pc:sldMk cId="1799939013" sldId="455"/>
        </pc:sldMkLst>
        <pc:picChg chg="add mod">
          <ac:chgData name="Leonie Smith" userId="fed1330f33f5650e" providerId="LiveId" clId="{44855E20-46E9-4B2E-BC80-5D8E60780A2F}" dt="2022-06-27T08:11:36.285" v="41"/>
          <ac:picMkLst>
            <pc:docMk/>
            <pc:sldMk cId="1799939013" sldId="455"/>
            <ac:picMk id="2" creationId="{F46E482E-3B4B-DD86-F23D-DA27467EE69A}"/>
          </ac:picMkLst>
        </pc:picChg>
      </pc:sldChg>
      <pc:sldChg chg="addSp modSp mod">
        <pc:chgData name="Leonie Smith" userId="fed1330f33f5650e" providerId="LiveId" clId="{44855E20-46E9-4B2E-BC80-5D8E60780A2F}" dt="2022-07-04T06:03:16.579" v="129" actId="20577"/>
        <pc:sldMkLst>
          <pc:docMk/>
          <pc:sldMk cId="4049696417" sldId="456"/>
        </pc:sldMkLst>
        <pc:spChg chg="add mod">
          <ac:chgData name="Leonie Smith" userId="fed1330f33f5650e" providerId="LiveId" clId="{44855E20-46E9-4B2E-BC80-5D8E60780A2F}" dt="2022-07-04T06:03:16.579" v="129" actId="20577"/>
          <ac:spMkLst>
            <pc:docMk/>
            <pc:sldMk cId="4049696417" sldId="456"/>
            <ac:spMk id="7" creationId="{C14D33FC-ABBC-E7E2-E541-16ED84B95BAD}"/>
          </ac:spMkLst>
        </pc:spChg>
      </pc:sldChg>
      <pc:sldChg chg="addSp delSp modSp modTransition modAnim">
        <pc:chgData name="Leonie Smith" userId="fed1330f33f5650e" providerId="LiveId" clId="{44855E20-46E9-4B2E-BC80-5D8E60780A2F}" dt="2022-06-27T08:15:44.051" v="46"/>
        <pc:sldMkLst>
          <pc:docMk/>
          <pc:sldMk cId="783514268" sldId="459"/>
        </pc:sldMkLst>
        <pc:picChg chg="add del mod">
          <ac:chgData name="Leonie Smith" userId="fed1330f33f5650e" providerId="LiveId" clId="{44855E20-46E9-4B2E-BC80-5D8E60780A2F}" dt="2022-06-27T08:13:42.316" v="43"/>
          <ac:picMkLst>
            <pc:docMk/>
            <pc:sldMk cId="783514268" sldId="459"/>
            <ac:picMk id="2" creationId="{A52292FD-6119-7938-800F-7A8B1F61261C}"/>
          </ac:picMkLst>
        </pc:picChg>
        <pc:picChg chg="add del mod">
          <ac:chgData name="Leonie Smith" userId="fed1330f33f5650e" providerId="LiveId" clId="{44855E20-46E9-4B2E-BC80-5D8E60780A2F}" dt="2022-06-27T08:15:27.030" v="45"/>
          <ac:picMkLst>
            <pc:docMk/>
            <pc:sldMk cId="783514268" sldId="459"/>
            <ac:picMk id="3" creationId="{2E02F488-4AEC-4525-79E7-80E0A5455D63}"/>
          </ac:picMkLst>
        </pc:picChg>
        <pc:picChg chg="add mod">
          <ac:chgData name="Leonie Smith" userId="fed1330f33f5650e" providerId="LiveId" clId="{44855E20-46E9-4B2E-BC80-5D8E60780A2F}" dt="2022-06-27T08:15:44.051" v="46"/>
          <ac:picMkLst>
            <pc:docMk/>
            <pc:sldMk cId="783514268" sldId="459"/>
            <ac:picMk id="5" creationId="{51F38BAF-38CC-6065-BA05-ED993D1E29A3}"/>
          </ac:picMkLst>
        </pc:picChg>
      </pc:sldChg>
      <pc:sldChg chg="addSp modSp mod">
        <pc:chgData name="Leonie Smith" userId="fed1330f33f5650e" providerId="LiveId" clId="{44855E20-46E9-4B2E-BC80-5D8E60780A2F}" dt="2022-07-04T06:03:26.673" v="131" actId="20577"/>
        <pc:sldMkLst>
          <pc:docMk/>
          <pc:sldMk cId="2691432836" sldId="460"/>
        </pc:sldMkLst>
        <pc:spChg chg="add mod">
          <ac:chgData name="Leonie Smith" userId="fed1330f33f5650e" providerId="LiveId" clId="{44855E20-46E9-4B2E-BC80-5D8E60780A2F}" dt="2022-07-04T06:03:26.673" v="131" actId="20577"/>
          <ac:spMkLst>
            <pc:docMk/>
            <pc:sldMk cId="2691432836" sldId="460"/>
            <ac:spMk id="7" creationId="{DBD249F4-AAE1-5C24-B02D-8505D83E8D6D}"/>
          </ac:spMkLst>
        </pc:spChg>
      </pc:sldChg>
      <pc:sldChg chg="addSp delSp modSp modTransition modAnim">
        <pc:chgData name="Leonie Smith" userId="fed1330f33f5650e" providerId="LiveId" clId="{44855E20-46E9-4B2E-BC80-5D8E60780A2F}" dt="2022-06-27T08:18:24.193" v="53"/>
        <pc:sldMkLst>
          <pc:docMk/>
          <pc:sldMk cId="3868250199" sldId="461"/>
        </pc:sldMkLst>
        <pc:picChg chg="add del mod">
          <ac:chgData name="Leonie Smith" userId="fed1330f33f5650e" providerId="LiveId" clId="{44855E20-46E9-4B2E-BC80-5D8E60780A2F}" dt="2022-06-27T08:16:52.740" v="48"/>
          <ac:picMkLst>
            <pc:docMk/>
            <pc:sldMk cId="3868250199" sldId="461"/>
            <ac:picMk id="2" creationId="{FCD95594-04AA-24C7-FB87-FE5A6889619B}"/>
          </ac:picMkLst>
        </pc:picChg>
        <pc:picChg chg="add del mod">
          <ac:chgData name="Leonie Smith" userId="fed1330f33f5650e" providerId="LiveId" clId="{44855E20-46E9-4B2E-BC80-5D8E60780A2F}" dt="2022-06-27T08:17:32.968" v="50"/>
          <ac:picMkLst>
            <pc:docMk/>
            <pc:sldMk cId="3868250199" sldId="461"/>
            <ac:picMk id="3" creationId="{A36C06B0-6032-800F-C179-FF57A0D344DE}"/>
          </ac:picMkLst>
        </pc:picChg>
        <pc:picChg chg="add del mod">
          <ac:chgData name="Leonie Smith" userId="fed1330f33f5650e" providerId="LiveId" clId="{44855E20-46E9-4B2E-BC80-5D8E60780A2F}" dt="2022-06-27T08:18:12.171" v="52"/>
          <ac:picMkLst>
            <pc:docMk/>
            <pc:sldMk cId="3868250199" sldId="461"/>
            <ac:picMk id="5" creationId="{8622E5FB-10ED-CEF5-EC64-564DABC83EB3}"/>
          </ac:picMkLst>
        </pc:picChg>
        <pc:picChg chg="add mod">
          <ac:chgData name="Leonie Smith" userId="fed1330f33f5650e" providerId="LiveId" clId="{44855E20-46E9-4B2E-BC80-5D8E60780A2F}" dt="2022-06-27T08:18:24.193" v="53"/>
          <ac:picMkLst>
            <pc:docMk/>
            <pc:sldMk cId="3868250199" sldId="461"/>
            <ac:picMk id="7" creationId="{729E7475-D124-93C1-ADF9-0731F97E1A54}"/>
          </ac:picMkLst>
        </pc:picChg>
      </pc:sldChg>
      <pc:sldChg chg="addSp modSp mod">
        <pc:chgData name="Leonie Smith" userId="fed1330f33f5650e" providerId="LiveId" clId="{44855E20-46E9-4B2E-BC80-5D8E60780A2F}" dt="2022-07-04T06:03:36.643" v="133" actId="20577"/>
        <pc:sldMkLst>
          <pc:docMk/>
          <pc:sldMk cId="3941201962" sldId="462"/>
        </pc:sldMkLst>
        <pc:spChg chg="add mod">
          <ac:chgData name="Leonie Smith" userId="fed1330f33f5650e" providerId="LiveId" clId="{44855E20-46E9-4B2E-BC80-5D8E60780A2F}" dt="2022-07-04T06:03:36.643" v="133" actId="20577"/>
          <ac:spMkLst>
            <pc:docMk/>
            <pc:sldMk cId="3941201962" sldId="462"/>
            <ac:spMk id="5" creationId="{659E1B12-C4B9-836F-7201-22B4F626F217}"/>
          </ac:spMkLst>
        </pc:spChg>
      </pc:sldChg>
      <pc:sldChg chg="addSp delSp modSp modTransition modAnim">
        <pc:chgData name="Leonie Smith" userId="fed1330f33f5650e" providerId="LiveId" clId="{44855E20-46E9-4B2E-BC80-5D8E60780A2F}" dt="2022-06-27T08:22:56.096" v="58"/>
        <pc:sldMkLst>
          <pc:docMk/>
          <pc:sldMk cId="2982327576" sldId="463"/>
        </pc:sldMkLst>
        <pc:picChg chg="add del mod">
          <ac:chgData name="Leonie Smith" userId="fed1330f33f5650e" providerId="LiveId" clId="{44855E20-46E9-4B2E-BC80-5D8E60780A2F}" dt="2022-06-27T08:22:11.643" v="55"/>
          <ac:picMkLst>
            <pc:docMk/>
            <pc:sldMk cId="2982327576" sldId="463"/>
            <ac:picMk id="2" creationId="{09146E30-4EEB-B8BB-398F-99EDDF6FD841}"/>
          </ac:picMkLst>
        </pc:picChg>
        <pc:picChg chg="add del mod">
          <ac:chgData name="Leonie Smith" userId="fed1330f33f5650e" providerId="LiveId" clId="{44855E20-46E9-4B2E-BC80-5D8E60780A2F}" dt="2022-06-27T08:22:41.641" v="57"/>
          <ac:picMkLst>
            <pc:docMk/>
            <pc:sldMk cId="2982327576" sldId="463"/>
            <ac:picMk id="3" creationId="{AD20E807-B06B-C4B1-9364-0F99C2F7A120}"/>
          </ac:picMkLst>
        </pc:picChg>
        <pc:picChg chg="add mod">
          <ac:chgData name="Leonie Smith" userId="fed1330f33f5650e" providerId="LiveId" clId="{44855E20-46E9-4B2E-BC80-5D8E60780A2F}" dt="2022-06-27T08:22:56.096" v="58"/>
          <ac:picMkLst>
            <pc:docMk/>
            <pc:sldMk cId="2982327576" sldId="463"/>
            <ac:picMk id="5" creationId="{4D39E7B0-9150-BE41-EC3E-6E195D4D255E}"/>
          </ac:picMkLst>
        </pc:picChg>
      </pc:sldChg>
      <pc:sldChg chg="addSp modSp mod">
        <pc:chgData name="Leonie Smith" userId="fed1330f33f5650e" providerId="LiveId" clId="{44855E20-46E9-4B2E-BC80-5D8E60780A2F}" dt="2022-07-04T06:03:45.119" v="135" actId="20577"/>
        <pc:sldMkLst>
          <pc:docMk/>
          <pc:sldMk cId="3471468068" sldId="464"/>
        </pc:sldMkLst>
        <pc:spChg chg="add mod">
          <ac:chgData name="Leonie Smith" userId="fed1330f33f5650e" providerId="LiveId" clId="{44855E20-46E9-4B2E-BC80-5D8E60780A2F}" dt="2022-07-04T06:03:45.119" v="135" actId="20577"/>
          <ac:spMkLst>
            <pc:docMk/>
            <pc:sldMk cId="3471468068" sldId="464"/>
            <ac:spMk id="8" creationId="{50125262-DFE8-9936-CB04-55E921BB114C}"/>
          </ac:spMkLst>
        </pc:spChg>
      </pc:sldChg>
      <pc:sldChg chg="addSp delSp modSp modTransition modAnim">
        <pc:chgData name="Leonie Smith" userId="fed1330f33f5650e" providerId="LiveId" clId="{44855E20-46E9-4B2E-BC80-5D8E60780A2F}" dt="2022-06-27T08:25:42.589" v="63"/>
        <pc:sldMkLst>
          <pc:docMk/>
          <pc:sldMk cId="3894174290" sldId="465"/>
        </pc:sldMkLst>
        <pc:picChg chg="add del mod">
          <ac:chgData name="Leonie Smith" userId="fed1330f33f5650e" providerId="LiveId" clId="{44855E20-46E9-4B2E-BC80-5D8E60780A2F}" dt="2022-06-27T08:25:03.337" v="60"/>
          <ac:picMkLst>
            <pc:docMk/>
            <pc:sldMk cId="3894174290" sldId="465"/>
            <ac:picMk id="2" creationId="{C79FCF61-9571-35EE-D73B-DCE05ECF347A}"/>
          </ac:picMkLst>
        </pc:picChg>
        <pc:picChg chg="add del mod">
          <ac:chgData name="Leonie Smith" userId="fed1330f33f5650e" providerId="LiveId" clId="{44855E20-46E9-4B2E-BC80-5D8E60780A2F}" dt="2022-06-27T08:25:31.445" v="62"/>
          <ac:picMkLst>
            <pc:docMk/>
            <pc:sldMk cId="3894174290" sldId="465"/>
            <ac:picMk id="3" creationId="{7CBAC2AA-83A6-C776-71C7-0ADA45898126}"/>
          </ac:picMkLst>
        </pc:picChg>
        <pc:picChg chg="add mod">
          <ac:chgData name="Leonie Smith" userId="fed1330f33f5650e" providerId="LiveId" clId="{44855E20-46E9-4B2E-BC80-5D8E60780A2F}" dt="2022-06-27T08:25:42.589" v="63"/>
          <ac:picMkLst>
            <pc:docMk/>
            <pc:sldMk cId="3894174290" sldId="465"/>
            <ac:picMk id="5" creationId="{A4ADC357-AB83-1BD2-BEF3-9ECAF86F4B30}"/>
          </ac:picMkLst>
        </pc:picChg>
      </pc:sldChg>
      <pc:sldChg chg="addSp modSp mod">
        <pc:chgData name="Leonie Smith" userId="fed1330f33f5650e" providerId="LiveId" clId="{44855E20-46E9-4B2E-BC80-5D8E60780A2F}" dt="2022-07-04T06:03:55.046" v="137" actId="20577"/>
        <pc:sldMkLst>
          <pc:docMk/>
          <pc:sldMk cId="581074576" sldId="466"/>
        </pc:sldMkLst>
        <pc:spChg chg="add mod">
          <ac:chgData name="Leonie Smith" userId="fed1330f33f5650e" providerId="LiveId" clId="{44855E20-46E9-4B2E-BC80-5D8E60780A2F}" dt="2022-07-04T06:03:55.046" v="137" actId="20577"/>
          <ac:spMkLst>
            <pc:docMk/>
            <pc:sldMk cId="581074576" sldId="466"/>
            <ac:spMk id="7" creationId="{92C57FD5-CD4F-B32F-7753-012D13D283BA}"/>
          </ac:spMkLst>
        </pc:spChg>
      </pc:sldChg>
      <pc:sldChg chg="addSp delSp modSp modTransition modAnim">
        <pc:chgData name="Leonie Smith" userId="fed1330f33f5650e" providerId="LiveId" clId="{44855E20-46E9-4B2E-BC80-5D8E60780A2F}" dt="2022-06-27T08:29:06.212" v="66"/>
        <pc:sldMkLst>
          <pc:docMk/>
          <pc:sldMk cId="2711152741" sldId="467"/>
        </pc:sldMkLst>
        <pc:picChg chg="add del mod">
          <ac:chgData name="Leonie Smith" userId="fed1330f33f5650e" providerId="LiveId" clId="{44855E20-46E9-4B2E-BC80-5D8E60780A2F}" dt="2022-06-27T08:28:53.500" v="65"/>
          <ac:picMkLst>
            <pc:docMk/>
            <pc:sldMk cId="2711152741" sldId="467"/>
            <ac:picMk id="2" creationId="{EBED9218-C641-EA21-4765-90003C7C9D59}"/>
          </ac:picMkLst>
        </pc:picChg>
        <pc:picChg chg="add mod">
          <ac:chgData name="Leonie Smith" userId="fed1330f33f5650e" providerId="LiveId" clId="{44855E20-46E9-4B2E-BC80-5D8E60780A2F}" dt="2022-06-27T08:29:06.212" v="66"/>
          <ac:picMkLst>
            <pc:docMk/>
            <pc:sldMk cId="2711152741" sldId="467"/>
            <ac:picMk id="3" creationId="{2C61BCF7-49B1-FF90-8F82-955826E2DDF6}"/>
          </ac:picMkLst>
        </pc:picChg>
      </pc:sldChg>
      <pc:sldChg chg="addSp delSp modSp modTransition modAnim modNotesTx">
        <pc:chgData name="Leonie Smith" userId="fed1330f33f5650e" providerId="LiveId" clId="{44855E20-46E9-4B2E-BC80-5D8E60780A2F}" dt="2022-06-28T05:47:26.303" v="93" actId="5793"/>
        <pc:sldMkLst>
          <pc:docMk/>
          <pc:sldMk cId="3596600315" sldId="468"/>
        </pc:sldMkLst>
        <pc:picChg chg="add del mod">
          <ac:chgData name="Leonie Smith" userId="fed1330f33f5650e" providerId="LiveId" clId="{44855E20-46E9-4B2E-BC80-5D8E60780A2F}" dt="2022-06-27T07:40:03.165" v="1"/>
          <ac:picMkLst>
            <pc:docMk/>
            <pc:sldMk cId="3596600315" sldId="468"/>
            <ac:picMk id="4" creationId="{30C64F53-79FD-AD14-6019-5A36D925A4F9}"/>
          </ac:picMkLst>
        </pc:picChg>
        <pc:picChg chg="add mod">
          <ac:chgData name="Leonie Smith" userId="fed1330f33f5650e" providerId="LiveId" clId="{44855E20-46E9-4B2E-BC80-5D8E60780A2F}" dt="2022-06-27T07:40:09.624" v="2"/>
          <ac:picMkLst>
            <pc:docMk/>
            <pc:sldMk cId="3596600315" sldId="468"/>
            <ac:picMk id="5" creationId="{504780EE-7D37-3AFD-4F1C-7F860D69040A}"/>
          </ac:picMkLst>
        </pc:picChg>
      </pc:sldChg>
      <pc:sldChg chg="addSp modSp mod">
        <pc:chgData name="Leonie Smith" userId="fed1330f33f5650e" providerId="LiveId" clId="{44855E20-46E9-4B2E-BC80-5D8E60780A2F}" dt="2022-07-04T06:04:08.527" v="141" actId="20577"/>
        <pc:sldMkLst>
          <pc:docMk/>
          <pc:sldMk cId="1778245507" sldId="469"/>
        </pc:sldMkLst>
        <pc:spChg chg="add mod">
          <ac:chgData name="Leonie Smith" userId="fed1330f33f5650e" providerId="LiveId" clId="{44855E20-46E9-4B2E-BC80-5D8E60780A2F}" dt="2022-07-04T06:04:08.527" v="141" actId="20577"/>
          <ac:spMkLst>
            <pc:docMk/>
            <pc:sldMk cId="1778245507" sldId="469"/>
            <ac:spMk id="7" creationId="{5BB03492-41F4-E1F2-F160-EC9406C9985C}"/>
          </ac:spMkLst>
        </pc:spChg>
      </pc:sldChg>
      <pc:sldChg chg="addSp delSp modSp modTransition modAnim">
        <pc:chgData name="Leonie Smith" userId="fed1330f33f5650e" providerId="LiveId" clId="{44855E20-46E9-4B2E-BC80-5D8E60780A2F}" dt="2022-06-27T08:35:47.730" v="77"/>
        <pc:sldMkLst>
          <pc:docMk/>
          <pc:sldMk cId="3375135089" sldId="470"/>
        </pc:sldMkLst>
        <pc:picChg chg="add del mod">
          <ac:chgData name="Leonie Smith" userId="fed1330f33f5650e" providerId="LiveId" clId="{44855E20-46E9-4B2E-BC80-5D8E60780A2F}" dt="2022-06-27T08:32:42.469" v="68"/>
          <ac:picMkLst>
            <pc:docMk/>
            <pc:sldMk cId="3375135089" sldId="470"/>
            <ac:picMk id="2" creationId="{DF86E10F-5B31-9289-8E57-D4EFE9E4316A}"/>
          </ac:picMkLst>
        </pc:picChg>
        <pc:picChg chg="add del mod">
          <ac:chgData name="Leonie Smith" userId="fed1330f33f5650e" providerId="LiveId" clId="{44855E20-46E9-4B2E-BC80-5D8E60780A2F}" dt="2022-06-27T08:33:03.500" v="70"/>
          <ac:picMkLst>
            <pc:docMk/>
            <pc:sldMk cId="3375135089" sldId="470"/>
            <ac:picMk id="3" creationId="{BA7777F3-8EC7-8964-ECC0-1963DFED6DA3}"/>
          </ac:picMkLst>
        </pc:picChg>
        <pc:picChg chg="add del mod">
          <ac:chgData name="Leonie Smith" userId="fed1330f33f5650e" providerId="LiveId" clId="{44855E20-46E9-4B2E-BC80-5D8E60780A2F}" dt="2022-06-27T08:33:59.136" v="72"/>
          <ac:picMkLst>
            <pc:docMk/>
            <pc:sldMk cId="3375135089" sldId="470"/>
            <ac:picMk id="5" creationId="{D7A18397-E2CB-44E5-80FC-3223B6C836A4}"/>
          </ac:picMkLst>
        </pc:picChg>
        <pc:picChg chg="add del mod">
          <ac:chgData name="Leonie Smith" userId="fed1330f33f5650e" providerId="LiveId" clId="{44855E20-46E9-4B2E-BC80-5D8E60780A2F}" dt="2022-06-27T08:34:52.118" v="74"/>
          <ac:picMkLst>
            <pc:docMk/>
            <pc:sldMk cId="3375135089" sldId="470"/>
            <ac:picMk id="7" creationId="{BAD19E0D-A48E-3AB5-CEBF-AA68DA8B3B60}"/>
          </ac:picMkLst>
        </pc:picChg>
        <pc:picChg chg="add del mod">
          <ac:chgData name="Leonie Smith" userId="fed1330f33f5650e" providerId="LiveId" clId="{44855E20-46E9-4B2E-BC80-5D8E60780A2F}" dt="2022-06-27T08:35:28.296" v="76"/>
          <ac:picMkLst>
            <pc:docMk/>
            <pc:sldMk cId="3375135089" sldId="470"/>
            <ac:picMk id="8" creationId="{39BC2877-FCB6-1AF6-6CE6-59DD855FC318}"/>
          </ac:picMkLst>
        </pc:picChg>
        <pc:picChg chg="add mod">
          <ac:chgData name="Leonie Smith" userId="fed1330f33f5650e" providerId="LiveId" clId="{44855E20-46E9-4B2E-BC80-5D8E60780A2F}" dt="2022-06-27T08:35:47.730" v="77"/>
          <ac:picMkLst>
            <pc:docMk/>
            <pc:sldMk cId="3375135089" sldId="470"/>
            <ac:picMk id="9" creationId="{60C7636B-A137-B7BE-C548-C7F8FAC6D603}"/>
          </ac:picMkLst>
        </pc:picChg>
      </pc:sldChg>
      <pc:sldChg chg="addSp modSp mod">
        <pc:chgData name="Leonie Smith" userId="fed1330f33f5650e" providerId="LiveId" clId="{44855E20-46E9-4B2E-BC80-5D8E60780A2F}" dt="2022-07-04T06:04:01.496" v="139" actId="20577"/>
        <pc:sldMkLst>
          <pc:docMk/>
          <pc:sldMk cId="1749770284" sldId="471"/>
        </pc:sldMkLst>
        <pc:spChg chg="add mod">
          <ac:chgData name="Leonie Smith" userId="fed1330f33f5650e" providerId="LiveId" clId="{44855E20-46E9-4B2E-BC80-5D8E60780A2F}" dt="2022-07-04T06:04:01.496" v="139" actId="20577"/>
          <ac:spMkLst>
            <pc:docMk/>
            <pc:sldMk cId="1749770284" sldId="471"/>
            <ac:spMk id="7" creationId="{8A12CAA6-2CD9-3A27-623E-05A692E6D7B5}"/>
          </ac:spMkLst>
        </pc:spChg>
      </pc:sldChg>
      <pc:sldChg chg="addSp delSp modSp modTransition modAnim">
        <pc:chgData name="Leonie Smith" userId="fed1330f33f5650e" providerId="LiveId" clId="{44855E20-46E9-4B2E-BC80-5D8E60780A2F}" dt="2022-06-27T08:37:26.994" v="80"/>
        <pc:sldMkLst>
          <pc:docMk/>
          <pc:sldMk cId="3402463170" sldId="472"/>
        </pc:sldMkLst>
        <pc:picChg chg="add del mod">
          <ac:chgData name="Leonie Smith" userId="fed1330f33f5650e" providerId="LiveId" clId="{44855E20-46E9-4B2E-BC80-5D8E60780A2F}" dt="2022-06-27T08:37:12.424" v="79"/>
          <ac:picMkLst>
            <pc:docMk/>
            <pc:sldMk cId="3402463170" sldId="472"/>
            <ac:picMk id="2" creationId="{96C3A5AA-1C62-FB22-BD51-47B1765ACFAC}"/>
          </ac:picMkLst>
        </pc:picChg>
        <pc:picChg chg="add mod">
          <ac:chgData name="Leonie Smith" userId="fed1330f33f5650e" providerId="LiveId" clId="{44855E20-46E9-4B2E-BC80-5D8E60780A2F}" dt="2022-06-27T08:37:26.994" v="80"/>
          <ac:picMkLst>
            <pc:docMk/>
            <pc:sldMk cId="3402463170" sldId="472"/>
            <ac:picMk id="3" creationId="{E1730A71-16D1-D925-9C6C-7EDBB99B9F90}"/>
          </ac:picMkLst>
        </pc:picChg>
      </pc:sldChg>
      <pc:sldChg chg="addSp modSp mod">
        <pc:chgData name="Leonie Smith" userId="fed1330f33f5650e" providerId="LiveId" clId="{44855E20-46E9-4B2E-BC80-5D8E60780A2F}" dt="2022-07-04T06:04:15.556" v="143" actId="20577"/>
        <pc:sldMkLst>
          <pc:docMk/>
          <pc:sldMk cId="4199089021" sldId="473"/>
        </pc:sldMkLst>
        <pc:spChg chg="add mod">
          <ac:chgData name="Leonie Smith" userId="fed1330f33f5650e" providerId="LiveId" clId="{44855E20-46E9-4B2E-BC80-5D8E60780A2F}" dt="2022-07-04T06:04:15.556" v="143" actId="20577"/>
          <ac:spMkLst>
            <pc:docMk/>
            <pc:sldMk cId="4199089021" sldId="473"/>
            <ac:spMk id="7" creationId="{55397321-4C9B-1D49-8424-F71F5B47CBCA}"/>
          </ac:spMkLst>
        </pc:spChg>
      </pc:sldChg>
      <pc:sldChg chg="addSp modSp">
        <pc:chgData name="Leonie Smith" userId="fed1330f33f5650e" providerId="LiveId" clId="{44855E20-46E9-4B2E-BC80-5D8E60780A2F}" dt="2022-06-27T08:38:05.787" v="81"/>
        <pc:sldMkLst>
          <pc:docMk/>
          <pc:sldMk cId="819719572" sldId="474"/>
        </pc:sldMkLst>
        <pc:picChg chg="add mod">
          <ac:chgData name="Leonie Smith" userId="fed1330f33f5650e" providerId="LiveId" clId="{44855E20-46E9-4B2E-BC80-5D8E60780A2F}" dt="2022-06-27T08:38:05.787" v="81"/>
          <ac:picMkLst>
            <pc:docMk/>
            <pc:sldMk cId="819719572" sldId="474"/>
            <ac:picMk id="2" creationId="{7D8795DD-7117-58E2-95E8-C25A9A5437CF}"/>
          </ac:picMkLst>
        </pc:picChg>
      </pc:sldChg>
      <pc:sldChg chg="addSp modSp">
        <pc:chgData name="Leonie Smith" userId="fed1330f33f5650e" providerId="LiveId" clId="{44855E20-46E9-4B2E-BC80-5D8E60780A2F}" dt="2022-07-04T06:00:29.418" v="102"/>
        <pc:sldMkLst>
          <pc:docMk/>
          <pc:sldMk cId="4108188409" sldId="477"/>
        </pc:sldMkLst>
        <pc:spChg chg="add mod">
          <ac:chgData name="Leonie Smith" userId="fed1330f33f5650e" providerId="LiveId" clId="{44855E20-46E9-4B2E-BC80-5D8E60780A2F}" dt="2022-07-04T06:00:29.418" v="102"/>
          <ac:spMkLst>
            <pc:docMk/>
            <pc:sldMk cId="4108188409" sldId="477"/>
            <ac:spMk id="7" creationId="{B5F3B7CD-6FC0-7502-7FFF-E5508C774829}"/>
          </ac:spMkLst>
        </pc:spChg>
      </pc:sldChg>
      <pc:sldChg chg="addSp modSp mod">
        <pc:chgData name="Leonie Smith" userId="fed1330f33f5650e" providerId="LiveId" clId="{44855E20-46E9-4B2E-BC80-5D8E60780A2F}" dt="2022-07-04T06:04:23.199" v="145" actId="20577"/>
        <pc:sldMkLst>
          <pc:docMk/>
          <pc:sldMk cId="4254428973" sldId="478"/>
        </pc:sldMkLst>
        <pc:spChg chg="add mod">
          <ac:chgData name="Leonie Smith" userId="fed1330f33f5650e" providerId="LiveId" clId="{44855E20-46E9-4B2E-BC80-5D8E60780A2F}" dt="2022-07-04T06:04:23.199" v="145" actId="20577"/>
          <ac:spMkLst>
            <pc:docMk/>
            <pc:sldMk cId="4254428973" sldId="478"/>
            <ac:spMk id="5" creationId="{2580A976-AE1A-DB6D-5B70-BAA527CBE326}"/>
          </ac:spMkLst>
        </pc:spChg>
      </pc:sldChg>
    </pc:docChg>
  </pc:docChgLst>
  <pc:docChgLst>
    <pc:chgData name="Leonie Smith" userId="fed1330f33f5650e" providerId="LiveId" clId="{8B7FB2BB-A5BD-4766-AEFA-61AA1DDD34FB}"/>
    <pc:docChg chg="custSel modSld">
      <pc:chgData name="Leonie Smith" userId="fed1330f33f5650e" providerId="LiveId" clId="{8B7FB2BB-A5BD-4766-AEFA-61AA1DDD34FB}" dt="2022-05-26T07:00:46.490" v="4" actId="26606"/>
      <pc:docMkLst>
        <pc:docMk/>
      </pc:docMkLst>
      <pc:sldChg chg="addSp delSp modSp mod">
        <pc:chgData name="Leonie Smith" userId="fed1330f33f5650e" providerId="LiveId" clId="{8B7FB2BB-A5BD-4766-AEFA-61AA1DDD34FB}" dt="2022-05-26T07:00:46.490" v="4" actId="26606"/>
        <pc:sldMkLst>
          <pc:docMk/>
          <pc:sldMk cId="843663555" sldId="448"/>
        </pc:sldMkLst>
        <pc:spChg chg="del">
          <ac:chgData name="Leonie Smith" userId="fed1330f33f5650e" providerId="LiveId" clId="{8B7FB2BB-A5BD-4766-AEFA-61AA1DDD34FB}" dt="2022-05-26T07:00:19.060" v="0" actId="478"/>
          <ac:spMkLst>
            <pc:docMk/>
            <pc:sldMk cId="843663555" sldId="448"/>
            <ac:spMk id="4" creationId="{9A13E2D8-2F59-44C1-B1D2-79C300C26DD4}"/>
          </ac:spMkLst>
        </pc:spChg>
        <pc:spChg chg="ord">
          <ac:chgData name="Leonie Smith" userId="fed1330f33f5650e" providerId="LiveId" clId="{8B7FB2BB-A5BD-4766-AEFA-61AA1DDD34FB}" dt="2022-05-26T07:00:46.490" v="4" actId="26606"/>
          <ac:spMkLst>
            <pc:docMk/>
            <pc:sldMk cId="843663555" sldId="448"/>
            <ac:spMk id="6" creationId="{416C064E-628E-47C0-A712-DB178FE9901E}"/>
          </ac:spMkLst>
        </pc:spChg>
        <pc:spChg chg="del">
          <ac:chgData name="Leonie Smith" userId="fed1330f33f5650e" providerId="LiveId" clId="{8B7FB2BB-A5BD-4766-AEFA-61AA1DDD34FB}" dt="2022-05-26T07:00:46.490" v="4" actId="26606"/>
          <ac:spMkLst>
            <pc:docMk/>
            <pc:sldMk cId="843663555" sldId="448"/>
            <ac:spMk id="11" creationId="{42A4FC2C-047E-45A5-965D-8E1E3BF09BC6}"/>
          </ac:spMkLst>
        </pc:spChg>
        <pc:spChg chg="add">
          <ac:chgData name="Leonie Smith" userId="fed1330f33f5650e" providerId="LiveId" clId="{8B7FB2BB-A5BD-4766-AEFA-61AA1DDD34FB}" dt="2022-05-26T07:00:46.490" v="4" actId="26606"/>
          <ac:spMkLst>
            <pc:docMk/>
            <pc:sldMk cId="843663555" sldId="448"/>
            <ac:spMk id="16" creationId="{42A4FC2C-047E-45A5-965D-8E1E3BF09BC6}"/>
          </ac:spMkLst>
        </pc:spChg>
        <pc:picChg chg="del">
          <ac:chgData name="Leonie Smith" userId="fed1330f33f5650e" providerId="LiveId" clId="{8B7FB2BB-A5BD-4766-AEFA-61AA1DDD34FB}" dt="2022-05-26T07:00:22.825" v="1" actId="478"/>
          <ac:picMkLst>
            <pc:docMk/>
            <pc:sldMk cId="843663555" sldId="448"/>
            <ac:picMk id="3" creationId="{BA42F309-9BF0-B676-E1BD-6963607E07F6}"/>
          </ac:picMkLst>
        </pc:picChg>
        <pc:picChg chg="add mod">
          <ac:chgData name="Leonie Smith" userId="fed1330f33f5650e" providerId="LiveId" clId="{8B7FB2BB-A5BD-4766-AEFA-61AA1DDD34FB}" dt="2022-05-26T07:00:46.490" v="4" actId="26606"/>
          <ac:picMkLst>
            <pc:docMk/>
            <pc:sldMk cId="843663555" sldId="448"/>
            <ac:picMk id="7" creationId="{04E866DE-5501-E581-6843-D5EB9454F328}"/>
          </ac:picMkLst>
        </pc:picChg>
      </pc:sldChg>
    </pc:docChg>
  </pc:docChgLst>
  <pc:docChgLst>
    <pc:chgData name="Leonie Smith" userId="fed1330f33f5650e" providerId="LiveId" clId="{227E7E5A-9429-4240-9D9C-EEA28772F72D}"/>
    <pc:docChg chg="modSld">
      <pc:chgData name="Leonie Smith" userId="fed1330f33f5650e" providerId="LiveId" clId="{227E7E5A-9429-4240-9D9C-EEA28772F72D}" dt="2023-12-07T02:19:05.424" v="69" actId="20577"/>
      <pc:docMkLst>
        <pc:docMk/>
      </pc:docMkLst>
      <pc:sldChg chg="addSp delSp modSp mod modTransition modAnim">
        <pc:chgData name="Leonie Smith" userId="fed1330f33f5650e" providerId="LiveId" clId="{227E7E5A-9429-4240-9D9C-EEA28772F72D}" dt="2023-12-06T02:49:21.443" v="5"/>
        <pc:sldMkLst>
          <pc:docMk/>
          <pc:sldMk cId="3759221820" sldId="439"/>
        </pc:sldMkLst>
        <pc:picChg chg="del">
          <ac:chgData name="Leonie Smith" userId="fed1330f33f5650e" providerId="LiveId" clId="{227E7E5A-9429-4240-9D9C-EEA28772F72D}" dt="2023-12-06T02:49:13.476" v="4"/>
          <ac:picMkLst>
            <pc:docMk/>
            <pc:sldMk cId="3759221820" sldId="439"/>
            <ac:picMk id="2" creationId="{FD56C5B8-6AC2-3BF5-D1F8-B0EB88212F4A}"/>
          </ac:picMkLst>
        </pc:picChg>
        <pc:picChg chg="add del mod">
          <ac:chgData name="Leonie Smith" userId="fed1330f33f5650e" providerId="LiveId" clId="{227E7E5A-9429-4240-9D9C-EEA28772F72D}" dt="2023-12-06T02:49:21.443" v="5"/>
          <ac:picMkLst>
            <pc:docMk/>
            <pc:sldMk cId="3759221820" sldId="439"/>
            <ac:picMk id="5" creationId="{7AB06A08-010F-F3CC-6E46-C4E1417E20CF}"/>
          </ac:picMkLst>
        </pc:picChg>
        <pc:picChg chg="add mod">
          <ac:chgData name="Leonie Smith" userId="fed1330f33f5650e" providerId="LiveId" clId="{227E7E5A-9429-4240-9D9C-EEA28772F72D}" dt="2023-12-06T02:49:21.443" v="5"/>
          <ac:picMkLst>
            <pc:docMk/>
            <pc:sldMk cId="3759221820" sldId="439"/>
            <ac:picMk id="7" creationId="{6C1A8A47-4BA6-E476-411D-3EA61BE4C007}"/>
          </ac:picMkLst>
        </pc:picChg>
      </pc:sldChg>
      <pc:sldChg chg="addSp delSp modSp mod modTransition modAnim">
        <pc:chgData name="Leonie Smith" userId="fed1330f33f5650e" providerId="LiveId" clId="{227E7E5A-9429-4240-9D9C-EEA28772F72D}" dt="2023-12-06T02:50:52.135" v="8"/>
        <pc:sldMkLst>
          <pc:docMk/>
          <pc:sldMk cId="3676245138" sldId="441"/>
        </pc:sldMkLst>
        <pc:picChg chg="del">
          <ac:chgData name="Leonie Smith" userId="fed1330f33f5650e" providerId="LiveId" clId="{227E7E5A-9429-4240-9D9C-EEA28772F72D}" dt="2023-12-06T02:50:27.059" v="7"/>
          <ac:picMkLst>
            <pc:docMk/>
            <pc:sldMk cId="3676245138" sldId="441"/>
            <ac:picMk id="2" creationId="{1A270FEC-521F-0F3B-C6BE-0BA90D61005F}"/>
          </ac:picMkLst>
        </pc:picChg>
        <pc:picChg chg="add del mod">
          <ac:chgData name="Leonie Smith" userId="fed1330f33f5650e" providerId="LiveId" clId="{227E7E5A-9429-4240-9D9C-EEA28772F72D}" dt="2023-12-06T02:50:52.135" v="8"/>
          <ac:picMkLst>
            <pc:docMk/>
            <pc:sldMk cId="3676245138" sldId="441"/>
            <ac:picMk id="5" creationId="{5B605AB8-AF41-8105-90BB-9226DCCCA2EA}"/>
          </ac:picMkLst>
        </pc:picChg>
        <pc:picChg chg="add mod">
          <ac:chgData name="Leonie Smith" userId="fed1330f33f5650e" providerId="LiveId" clId="{227E7E5A-9429-4240-9D9C-EEA28772F72D}" dt="2023-12-06T02:50:52.135" v="8"/>
          <ac:picMkLst>
            <pc:docMk/>
            <pc:sldMk cId="3676245138" sldId="441"/>
            <ac:picMk id="7" creationId="{648DF532-DEE6-FB7A-00EB-C9DD2F081753}"/>
          </ac:picMkLst>
        </pc:picChg>
      </pc:sldChg>
      <pc:sldChg chg="addSp delSp modSp mod modTransition modAnim">
        <pc:chgData name="Leonie Smith" userId="fed1330f33f5650e" providerId="LiveId" clId="{227E7E5A-9429-4240-9D9C-EEA28772F72D}" dt="2023-12-06T02:53:10.565" v="14"/>
        <pc:sldMkLst>
          <pc:docMk/>
          <pc:sldMk cId="3095902142" sldId="443"/>
        </pc:sldMkLst>
        <pc:picChg chg="add del mod">
          <ac:chgData name="Leonie Smith" userId="fed1330f33f5650e" providerId="LiveId" clId="{227E7E5A-9429-4240-9D9C-EEA28772F72D}" dt="2023-12-06T02:52:22.942" v="11"/>
          <ac:picMkLst>
            <pc:docMk/>
            <pc:sldMk cId="3095902142" sldId="443"/>
            <ac:picMk id="3" creationId="{AD6FF709-18EF-8C94-C83F-042953C317C9}"/>
          </ac:picMkLst>
        </pc:picChg>
        <pc:picChg chg="add del mod">
          <ac:chgData name="Leonie Smith" userId="fed1330f33f5650e" providerId="LiveId" clId="{227E7E5A-9429-4240-9D9C-EEA28772F72D}" dt="2023-12-06T02:52:55.602" v="13"/>
          <ac:picMkLst>
            <pc:docMk/>
            <pc:sldMk cId="3095902142" sldId="443"/>
            <ac:picMk id="5" creationId="{ED982B7D-E3C3-6367-E104-567973EEF421}"/>
          </ac:picMkLst>
        </pc:picChg>
        <pc:picChg chg="del">
          <ac:chgData name="Leonie Smith" userId="fed1330f33f5650e" providerId="LiveId" clId="{227E7E5A-9429-4240-9D9C-EEA28772F72D}" dt="2023-12-06T02:52:08.773" v="10"/>
          <ac:picMkLst>
            <pc:docMk/>
            <pc:sldMk cId="3095902142" sldId="443"/>
            <ac:picMk id="7" creationId="{D1F8DFB5-0D88-1AE0-FF24-B15255EC056C}"/>
          </ac:picMkLst>
        </pc:picChg>
        <pc:picChg chg="add del mod ord">
          <ac:chgData name="Leonie Smith" userId="fed1330f33f5650e" providerId="LiveId" clId="{227E7E5A-9429-4240-9D9C-EEA28772F72D}" dt="2023-12-06T02:53:10.565" v="14"/>
          <ac:picMkLst>
            <pc:docMk/>
            <pc:sldMk cId="3095902142" sldId="443"/>
            <ac:picMk id="10" creationId="{FFAF98A0-B7A6-B8D1-2C1F-B0DDFD2C3E6D}"/>
          </ac:picMkLst>
        </pc:picChg>
        <pc:picChg chg="add mod">
          <ac:chgData name="Leonie Smith" userId="fed1330f33f5650e" providerId="LiveId" clId="{227E7E5A-9429-4240-9D9C-EEA28772F72D}" dt="2023-12-06T02:53:10.565" v="14"/>
          <ac:picMkLst>
            <pc:docMk/>
            <pc:sldMk cId="3095902142" sldId="443"/>
            <ac:picMk id="11" creationId="{A6D3EB80-5003-D11D-33AE-441C61F053D5}"/>
          </ac:picMkLst>
        </pc:picChg>
      </pc:sldChg>
      <pc:sldChg chg="addSp delSp modSp mod modTransition modAnim">
        <pc:chgData name="Leonie Smith" userId="fed1330f33f5650e" providerId="LiveId" clId="{227E7E5A-9429-4240-9D9C-EEA28772F72D}" dt="2023-12-06T02:53:47.151" v="17"/>
        <pc:sldMkLst>
          <pc:docMk/>
          <pc:sldMk cId="2166098122" sldId="445"/>
        </pc:sldMkLst>
        <pc:picChg chg="add del mod">
          <ac:chgData name="Leonie Smith" userId="fed1330f33f5650e" providerId="LiveId" clId="{227E7E5A-9429-4240-9D9C-EEA28772F72D}" dt="2023-12-06T02:53:47.151" v="17"/>
          <ac:picMkLst>
            <pc:docMk/>
            <pc:sldMk cId="2166098122" sldId="445"/>
            <ac:picMk id="3" creationId="{16477B77-08A8-62A7-6AFB-293768F8BA61}"/>
          </ac:picMkLst>
        </pc:picChg>
        <pc:picChg chg="add mod">
          <ac:chgData name="Leonie Smith" userId="fed1330f33f5650e" providerId="LiveId" clId="{227E7E5A-9429-4240-9D9C-EEA28772F72D}" dt="2023-12-06T02:53:47.151" v="17"/>
          <ac:picMkLst>
            <pc:docMk/>
            <pc:sldMk cId="2166098122" sldId="445"/>
            <ac:picMk id="5" creationId="{BB8187F4-0FD7-75C1-40E2-EB2137AEAA31}"/>
          </ac:picMkLst>
        </pc:picChg>
        <pc:picChg chg="del">
          <ac:chgData name="Leonie Smith" userId="fed1330f33f5650e" providerId="LiveId" clId="{227E7E5A-9429-4240-9D9C-EEA28772F72D}" dt="2023-12-06T02:53:24.445" v="16"/>
          <ac:picMkLst>
            <pc:docMk/>
            <pc:sldMk cId="2166098122" sldId="445"/>
            <ac:picMk id="9" creationId="{A9F4E008-47EE-D6B7-F9FB-1B2E8A66C353}"/>
          </ac:picMkLst>
        </pc:picChg>
      </pc:sldChg>
      <pc:sldChg chg="addSp delSp modSp mod modTransition modAnim">
        <pc:chgData name="Leonie Smith" userId="fed1330f33f5650e" providerId="LiveId" clId="{227E7E5A-9429-4240-9D9C-EEA28772F72D}" dt="2023-12-06T02:54:18.030" v="20"/>
        <pc:sldMkLst>
          <pc:docMk/>
          <pc:sldMk cId="2422728137" sldId="447"/>
        </pc:sldMkLst>
        <pc:picChg chg="add del mod">
          <ac:chgData name="Leonie Smith" userId="fed1330f33f5650e" providerId="LiveId" clId="{227E7E5A-9429-4240-9D9C-EEA28772F72D}" dt="2023-12-06T02:54:18.030" v="20"/>
          <ac:picMkLst>
            <pc:docMk/>
            <pc:sldMk cId="2422728137" sldId="447"/>
            <ac:picMk id="3" creationId="{D99ECC25-D7D0-763A-039A-90A3C417E6A2}"/>
          </ac:picMkLst>
        </pc:picChg>
        <pc:picChg chg="add mod">
          <ac:chgData name="Leonie Smith" userId="fed1330f33f5650e" providerId="LiveId" clId="{227E7E5A-9429-4240-9D9C-EEA28772F72D}" dt="2023-12-06T02:54:18.030" v="20"/>
          <ac:picMkLst>
            <pc:docMk/>
            <pc:sldMk cId="2422728137" sldId="447"/>
            <ac:picMk id="5" creationId="{B611EC3D-E7FC-74DE-87F0-C19A623E56AF}"/>
          </ac:picMkLst>
        </pc:picChg>
        <pc:picChg chg="del">
          <ac:chgData name="Leonie Smith" userId="fed1330f33f5650e" providerId="LiveId" clId="{227E7E5A-9429-4240-9D9C-EEA28772F72D}" dt="2023-12-06T02:53:57.022" v="19"/>
          <ac:picMkLst>
            <pc:docMk/>
            <pc:sldMk cId="2422728137" sldId="447"/>
            <ac:picMk id="7" creationId="{66FFA38F-3B5A-10A4-08B8-F1B3B3F1041A}"/>
          </ac:picMkLst>
        </pc:picChg>
      </pc:sldChg>
      <pc:sldChg chg="addSp delSp modSp mod modTransition modAnim">
        <pc:chgData name="Leonie Smith" userId="fed1330f33f5650e" providerId="LiveId" clId="{227E7E5A-9429-4240-9D9C-EEA28772F72D}" dt="2023-12-06T02:55:14.461" v="26"/>
        <pc:sldMkLst>
          <pc:docMk/>
          <pc:sldMk cId="3386340796" sldId="451"/>
        </pc:sldMkLst>
        <pc:picChg chg="add del mod">
          <ac:chgData name="Leonie Smith" userId="fed1330f33f5650e" providerId="LiveId" clId="{227E7E5A-9429-4240-9D9C-EEA28772F72D}" dt="2023-12-06T02:54:44.752" v="23"/>
          <ac:picMkLst>
            <pc:docMk/>
            <pc:sldMk cId="3386340796" sldId="451"/>
            <ac:picMk id="3" creationId="{EDF2D520-C738-ADB2-B47A-21042083415A}"/>
          </ac:picMkLst>
        </pc:picChg>
        <pc:picChg chg="del">
          <ac:chgData name="Leonie Smith" userId="fed1330f33f5650e" providerId="LiveId" clId="{227E7E5A-9429-4240-9D9C-EEA28772F72D}" dt="2023-12-06T02:54:25.060" v="22"/>
          <ac:picMkLst>
            <pc:docMk/>
            <pc:sldMk cId="3386340796" sldId="451"/>
            <ac:picMk id="5" creationId="{8E1DA6AF-23CA-54C9-3BF0-22A9E9B997C7}"/>
          </ac:picMkLst>
        </pc:picChg>
        <pc:picChg chg="add del mod">
          <ac:chgData name="Leonie Smith" userId="fed1330f33f5650e" providerId="LiveId" clId="{227E7E5A-9429-4240-9D9C-EEA28772F72D}" dt="2023-12-06T02:54:52.820" v="25"/>
          <ac:picMkLst>
            <pc:docMk/>
            <pc:sldMk cId="3386340796" sldId="451"/>
            <ac:picMk id="7" creationId="{BC762AEB-D741-19B4-669C-C460D6AA34AF}"/>
          </ac:picMkLst>
        </pc:picChg>
        <pc:picChg chg="add del mod ord">
          <ac:chgData name="Leonie Smith" userId="fed1330f33f5650e" providerId="LiveId" clId="{227E7E5A-9429-4240-9D9C-EEA28772F72D}" dt="2023-12-06T02:55:14.461" v="26"/>
          <ac:picMkLst>
            <pc:docMk/>
            <pc:sldMk cId="3386340796" sldId="451"/>
            <ac:picMk id="10" creationId="{BEF5213B-5C40-9CA3-F1F0-42B1DC759FC7}"/>
          </ac:picMkLst>
        </pc:picChg>
        <pc:picChg chg="add mod">
          <ac:chgData name="Leonie Smith" userId="fed1330f33f5650e" providerId="LiveId" clId="{227E7E5A-9429-4240-9D9C-EEA28772F72D}" dt="2023-12-06T02:55:14.461" v="26"/>
          <ac:picMkLst>
            <pc:docMk/>
            <pc:sldMk cId="3386340796" sldId="451"/>
            <ac:picMk id="11" creationId="{0DC10CD7-2F1F-629A-90C6-C70DB92285B4}"/>
          </ac:picMkLst>
        </pc:picChg>
      </pc:sldChg>
      <pc:sldChg chg="addSp delSp modSp mod modTransition modAnim">
        <pc:chgData name="Leonie Smith" userId="fed1330f33f5650e" providerId="LiveId" clId="{227E7E5A-9429-4240-9D9C-EEA28772F72D}" dt="2023-12-06T02:55:42.989" v="29"/>
        <pc:sldMkLst>
          <pc:docMk/>
          <pc:sldMk cId="1799939013" sldId="455"/>
        </pc:sldMkLst>
        <pc:picChg chg="del">
          <ac:chgData name="Leonie Smith" userId="fed1330f33f5650e" providerId="LiveId" clId="{227E7E5A-9429-4240-9D9C-EEA28772F72D}" dt="2023-12-06T02:55:26.414" v="28"/>
          <ac:picMkLst>
            <pc:docMk/>
            <pc:sldMk cId="1799939013" sldId="455"/>
            <ac:picMk id="2" creationId="{F46E482E-3B4B-DD86-F23D-DA27467EE69A}"/>
          </ac:picMkLst>
        </pc:picChg>
        <pc:picChg chg="add del mod">
          <ac:chgData name="Leonie Smith" userId="fed1330f33f5650e" providerId="LiveId" clId="{227E7E5A-9429-4240-9D9C-EEA28772F72D}" dt="2023-12-06T02:55:42.989" v="29"/>
          <ac:picMkLst>
            <pc:docMk/>
            <pc:sldMk cId="1799939013" sldId="455"/>
            <ac:picMk id="5" creationId="{FDCCDCAB-0F23-4D81-6BA9-8BC935DA637F}"/>
          </ac:picMkLst>
        </pc:picChg>
        <pc:picChg chg="add mod">
          <ac:chgData name="Leonie Smith" userId="fed1330f33f5650e" providerId="LiveId" clId="{227E7E5A-9429-4240-9D9C-EEA28772F72D}" dt="2023-12-06T02:55:42.989" v="29"/>
          <ac:picMkLst>
            <pc:docMk/>
            <pc:sldMk cId="1799939013" sldId="455"/>
            <ac:picMk id="7" creationId="{2D9AD52D-8F6B-FAF1-0CBB-CE8F01279329}"/>
          </ac:picMkLst>
        </pc:picChg>
      </pc:sldChg>
      <pc:sldChg chg="addSp delSp modSp mod modTransition modAnim">
        <pc:chgData name="Leonie Smith" userId="fed1330f33f5650e" providerId="LiveId" clId="{227E7E5A-9429-4240-9D9C-EEA28772F72D}" dt="2023-12-06T02:57:05.760" v="35"/>
        <pc:sldMkLst>
          <pc:docMk/>
          <pc:sldMk cId="783514268" sldId="459"/>
        </pc:sldMkLst>
        <pc:picChg chg="add del mod">
          <ac:chgData name="Leonie Smith" userId="fed1330f33f5650e" providerId="LiveId" clId="{227E7E5A-9429-4240-9D9C-EEA28772F72D}" dt="2023-12-06T02:56:03.228" v="32"/>
          <ac:picMkLst>
            <pc:docMk/>
            <pc:sldMk cId="783514268" sldId="459"/>
            <ac:picMk id="3" creationId="{64AA9AED-1E2D-5123-4069-FF93F36171F1}"/>
          </ac:picMkLst>
        </pc:picChg>
        <pc:picChg chg="del">
          <ac:chgData name="Leonie Smith" userId="fed1330f33f5650e" providerId="LiveId" clId="{227E7E5A-9429-4240-9D9C-EEA28772F72D}" dt="2023-12-06T02:55:51.405" v="31"/>
          <ac:picMkLst>
            <pc:docMk/>
            <pc:sldMk cId="783514268" sldId="459"/>
            <ac:picMk id="5" creationId="{51F38BAF-38CC-6065-BA05-ED993D1E29A3}"/>
          </ac:picMkLst>
        </pc:picChg>
        <pc:picChg chg="add del mod">
          <ac:chgData name="Leonie Smith" userId="fed1330f33f5650e" providerId="LiveId" clId="{227E7E5A-9429-4240-9D9C-EEA28772F72D}" dt="2023-12-06T02:56:39.867" v="34"/>
          <ac:picMkLst>
            <pc:docMk/>
            <pc:sldMk cId="783514268" sldId="459"/>
            <ac:picMk id="7" creationId="{051737F8-16E9-FC08-ECD8-39678703B326}"/>
          </ac:picMkLst>
        </pc:picChg>
        <pc:picChg chg="add del mod ord">
          <ac:chgData name="Leonie Smith" userId="fed1330f33f5650e" providerId="LiveId" clId="{227E7E5A-9429-4240-9D9C-EEA28772F72D}" dt="2023-12-06T02:57:05.760" v="35"/>
          <ac:picMkLst>
            <pc:docMk/>
            <pc:sldMk cId="783514268" sldId="459"/>
            <ac:picMk id="10" creationId="{87896451-829F-4283-6778-56E2EE675D28}"/>
          </ac:picMkLst>
        </pc:picChg>
        <pc:picChg chg="add mod">
          <ac:chgData name="Leonie Smith" userId="fed1330f33f5650e" providerId="LiveId" clId="{227E7E5A-9429-4240-9D9C-EEA28772F72D}" dt="2023-12-06T02:57:05.760" v="35"/>
          <ac:picMkLst>
            <pc:docMk/>
            <pc:sldMk cId="783514268" sldId="459"/>
            <ac:picMk id="11" creationId="{90005A9A-7318-5A8D-5DA4-5D41CA6D5570}"/>
          </ac:picMkLst>
        </pc:picChg>
      </pc:sldChg>
      <pc:sldChg chg="addSp delSp modSp mod modTransition modAnim">
        <pc:chgData name="Leonie Smith" userId="fed1330f33f5650e" providerId="LiveId" clId="{227E7E5A-9429-4240-9D9C-EEA28772F72D}" dt="2023-12-06T02:57:40.579" v="38"/>
        <pc:sldMkLst>
          <pc:docMk/>
          <pc:sldMk cId="3868250199" sldId="461"/>
        </pc:sldMkLst>
        <pc:picChg chg="add del mod">
          <ac:chgData name="Leonie Smith" userId="fed1330f33f5650e" providerId="LiveId" clId="{227E7E5A-9429-4240-9D9C-EEA28772F72D}" dt="2023-12-06T02:57:40.579" v="38"/>
          <ac:picMkLst>
            <pc:docMk/>
            <pc:sldMk cId="3868250199" sldId="461"/>
            <ac:picMk id="3" creationId="{F90B3F36-6B1C-3541-32FA-4889DF77F89B}"/>
          </ac:picMkLst>
        </pc:picChg>
        <pc:picChg chg="add mod">
          <ac:chgData name="Leonie Smith" userId="fed1330f33f5650e" providerId="LiveId" clId="{227E7E5A-9429-4240-9D9C-EEA28772F72D}" dt="2023-12-06T02:57:40.579" v="38"/>
          <ac:picMkLst>
            <pc:docMk/>
            <pc:sldMk cId="3868250199" sldId="461"/>
            <ac:picMk id="5" creationId="{B21AD734-0788-E493-0D98-FB498B59D222}"/>
          </ac:picMkLst>
        </pc:picChg>
        <pc:picChg chg="del">
          <ac:chgData name="Leonie Smith" userId="fed1330f33f5650e" providerId="LiveId" clId="{227E7E5A-9429-4240-9D9C-EEA28772F72D}" dt="2023-12-06T02:57:16.277" v="37"/>
          <ac:picMkLst>
            <pc:docMk/>
            <pc:sldMk cId="3868250199" sldId="461"/>
            <ac:picMk id="7" creationId="{729E7475-D124-93C1-ADF9-0731F97E1A54}"/>
          </ac:picMkLst>
        </pc:picChg>
      </pc:sldChg>
      <pc:sldChg chg="addSp delSp modSp mod modTransition modAnim">
        <pc:chgData name="Leonie Smith" userId="fed1330f33f5650e" providerId="LiveId" clId="{227E7E5A-9429-4240-9D9C-EEA28772F72D}" dt="2023-12-06T02:58:04.670" v="41"/>
        <pc:sldMkLst>
          <pc:docMk/>
          <pc:sldMk cId="2982327576" sldId="463"/>
        </pc:sldMkLst>
        <pc:picChg chg="add del mod">
          <ac:chgData name="Leonie Smith" userId="fed1330f33f5650e" providerId="LiveId" clId="{227E7E5A-9429-4240-9D9C-EEA28772F72D}" dt="2023-12-06T02:58:04.670" v="41"/>
          <ac:picMkLst>
            <pc:docMk/>
            <pc:sldMk cId="2982327576" sldId="463"/>
            <ac:picMk id="3" creationId="{43D26063-B19B-AA35-A223-9B1377193665}"/>
          </ac:picMkLst>
        </pc:picChg>
        <pc:picChg chg="del">
          <ac:chgData name="Leonie Smith" userId="fed1330f33f5650e" providerId="LiveId" clId="{227E7E5A-9429-4240-9D9C-EEA28772F72D}" dt="2023-12-06T02:57:47.020" v="40"/>
          <ac:picMkLst>
            <pc:docMk/>
            <pc:sldMk cId="2982327576" sldId="463"/>
            <ac:picMk id="5" creationId="{4D39E7B0-9150-BE41-EC3E-6E195D4D255E}"/>
          </ac:picMkLst>
        </pc:picChg>
        <pc:picChg chg="add mod">
          <ac:chgData name="Leonie Smith" userId="fed1330f33f5650e" providerId="LiveId" clId="{227E7E5A-9429-4240-9D9C-EEA28772F72D}" dt="2023-12-06T02:58:04.670" v="41"/>
          <ac:picMkLst>
            <pc:docMk/>
            <pc:sldMk cId="2982327576" sldId="463"/>
            <ac:picMk id="7" creationId="{046C8149-773C-9067-5884-2C4D9EE950A3}"/>
          </ac:picMkLst>
        </pc:picChg>
      </pc:sldChg>
      <pc:sldChg chg="addSp delSp modSp mod modTransition modAnim">
        <pc:chgData name="Leonie Smith" userId="fed1330f33f5650e" providerId="LiveId" clId="{227E7E5A-9429-4240-9D9C-EEA28772F72D}" dt="2023-12-06T02:58:50.138" v="47"/>
        <pc:sldMkLst>
          <pc:docMk/>
          <pc:sldMk cId="3894174290" sldId="465"/>
        </pc:sldMkLst>
        <pc:picChg chg="add del mod">
          <ac:chgData name="Leonie Smith" userId="fed1330f33f5650e" providerId="LiveId" clId="{227E7E5A-9429-4240-9D9C-EEA28772F72D}" dt="2023-12-06T02:58:34.958" v="44"/>
          <ac:picMkLst>
            <pc:docMk/>
            <pc:sldMk cId="3894174290" sldId="465"/>
            <ac:picMk id="3" creationId="{8767554B-9110-E25D-825E-832B0C801D50}"/>
          </ac:picMkLst>
        </pc:picChg>
        <pc:picChg chg="del">
          <ac:chgData name="Leonie Smith" userId="fed1330f33f5650e" providerId="LiveId" clId="{227E7E5A-9429-4240-9D9C-EEA28772F72D}" dt="2023-12-06T02:58:20.938" v="43"/>
          <ac:picMkLst>
            <pc:docMk/>
            <pc:sldMk cId="3894174290" sldId="465"/>
            <ac:picMk id="5" creationId="{A4ADC357-AB83-1BD2-BEF3-9ECAF86F4B30}"/>
          </ac:picMkLst>
        </pc:picChg>
        <pc:picChg chg="add del mod">
          <ac:chgData name="Leonie Smith" userId="fed1330f33f5650e" providerId="LiveId" clId="{227E7E5A-9429-4240-9D9C-EEA28772F72D}" dt="2023-12-06T02:58:39.017" v="46"/>
          <ac:picMkLst>
            <pc:docMk/>
            <pc:sldMk cId="3894174290" sldId="465"/>
            <ac:picMk id="7" creationId="{E240F842-373F-5A5E-2F53-161F2373933F}"/>
          </ac:picMkLst>
        </pc:picChg>
        <pc:picChg chg="add del mod ord">
          <ac:chgData name="Leonie Smith" userId="fed1330f33f5650e" providerId="LiveId" clId="{227E7E5A-9429-4240-9D9C-EEA28772F72D}" dt="2023-12-06T02:58:50.138" v="47"/>
          <ac:picMkLst>
            <pc:docMk/>
            <pc:sldMk cId="3894174290" sldId="465"/>
            <ac:picMk id="10" creationId="{CBABF7AB-E34B-BA58-D7A5-9A6D7F090176}"/>
          </ac:picMkLst>
        </pc:picChg>
        <pc:picChg chg="add mod">
          <ac:chgData name="Leonie Smith" userId="fed1330f33f5650e" providerId="LiveId" clId="{227E7E5A-9429-4240-9D9C-EEA28772F72D}" dt="2023-12-06T02:58:50.138" v="47"/>
          <ac:picMkLst>
            <pc:docMk/>
            <pc:sldMk cId="3894174290" sldId="465"/>
            <ac:picMk id="11" creationId="{98645908-251B-C768-9D6D-438BC2176031}"/>
          </ac:picMkLst>
        </pc:picChg>
      </pc:sldChg>
      <pc:sldChg chg="addSp delSp modSp mod modTransition modAnim">
        <pc:chgData name="Leonie Smith" userId="fed1330f33f5650e" providerId="LiveId" clId="{227E7E5A-9429-4240-9D9C-EEA28772F72D}" dt="2023-12-06T02:59:15.622" v="50"/>
        <pc:sldMkLst>
          <pc:docMk/>
          <pc:sldMk cId="2711152741" sldId="467"/>
        </pc:sldMkLst>
        <pc:picChg chg="del">
          <ac:chgData name="Leonie Smith" userId="fed1330f33f5650e" providerId="LiveId" clId="{227E7E5A-9429-4240-9D9C-EEA28772F72D}" dt="2023-12-06T02:58:57.967" v="49"/>
          <ac:picMkLst>
            <pc:docMk/>
            <pc:sldMk cId="2711152741" sldId="467"/>
            <ac:picMk id="3" creationId="{2C61BCF7-49B1-FF90-8F82-955826E2DDF6}"/>
          </ac:picMkLst>
        </pc:picChg>
        <pc:picChg chg="add del mod">
          <ac:chgData name="Leonie Smith" userId="fed1330f33f5650e" providerId="LiveId" clId="{227E7E5A-9429-4240-9D9C-EEA28772F72D}" dt="2023-12-06T02:59:15.622" v="50"/>
          <ac:picMkLst>
            <pc:docMk/>
            <pc:sldMk cId="2711152741" sldId="467"/>
            <ac:picMk id="5" creationId="{0A94E1D8-A47E-9C17-8A8D-F1526761AC4D}"/>
          </ac:picMkLst>
        </pc:picChg>
        <pc:picChg chg="add mod">
          <ac:chgData name="Leonie Smith" userId="fed1330f33f5650e" providerId="LiveId" clId="{227E7E5A-9429-4240-9D9C-EEA28772F72D}" dt="2023-12-06T02:59:15.622" v="50"/>
          <ac:picMkLst>
            <pc:docMk/>
            <pc:sldMk cId="2711152741" sldId="467"/>
            <ac:picMk id="7" creationId="{E1422619-D2A3-45F6-E93B-186AE810E562}"/>
          </ac:picMkLst>
        </pc:picChg>
      </pc:sldChg>
      <pc:sldChg chg="addSp delSp modSp mod modTransition modAnim modNotesTx">
        <pc:chgData name="Leonie Smith" userId="fed1330f33f5650e" providerId="LiveId" clId="{227E7E5A-9429-4240-9D9C-EEA28772F72D}" dt="2023-12-07T02:19:05.424" v="69" actId="20577"/>
        <pc:sldMkLst>
          <pc:docMk/>
          <pc:sldMk cId="3596600315" sldId="468"/>
        </pc:sldMkLst>
        <pc:picChg chg="del">
          <ac:chgData name="Leonie Smith" userId="fed1330f33f5650e" providerId="LiveId" clId="{227E7E5A-9429-4240-9D9C-EEA28772F72D}" dt="2023-12-06T02:48:51.413" v="1"/>
          <ac:picMkLst>
            <pc:docMk/>
            <pc:sldMk cId="3596600315" sldId="468"/>
            <ac:picMk id="5" creationId="{504780EE-7D37-3AFD-4F1C-7F860D69040A}"/>
          </ac:picMkLst>
        </pc:picChg>
        <pc:picChg chg="add del mod">
          <ac:chgData name="Leonie Smith" userId="fed1330f33f5650e" providerId="LiveId" clId="{227E7E5A-9429-4240-9D9C-EEA28772F72D}" dt="2023-12-06T02:48:58.227" v="2"/>
          <ac:picMkLst>
            <pc:docMk/>
            <pc:sldMk cId="3596600315" sldId="468"/>
            <ac:picMk id="6" creationId="{B5C8F385-3FEF-84D6-5DCF-54376710A515}"/>
          </ac:picMkLst>
        </pc:picChg>
        <pc:picChg chg="add mod">
          <ac:chgData name="Leonie Smith" userId="fed1330f33f5650e" providerId="LiveId" clId="{227E7E5A-9429-4240-9D9C-EEA28772F72D}" dt="2023-12-06T02:48:58.227" v="2"/>
          <ac:picMkLst>
            <pc:docMk/>
            <pc:sldMk cId="3596600315" sldId="468"/>
            <ac:picMk id="7" creationId="{CEB5B133-DE83-1E99-0DEA-C0C4D2ADAF70}"/>
          </ac:picMkLst>
        </pc:picChg>
      </pc:sldChg>
      <pc:sldChg chg="addSp delSp modSp mod modTransition modAnim">
        <pc:chgData name="Leonie Smith" userId="fed1330f33f5650e" providerId="LiveId" clId="{227E7E5A-9429-4240-9D9C-EEA28772F72D}" dt="2023-12-06T02:59:43.851" v="53"/>
        <pc:sldMkLst>
          <pc:docMk/>
          <pc:sldMk cId="3375135089" sldId="470"/>
        </pc:sldMkLst>
        <pc:picChg chg="add del mod">
          <ac:chgData name="Leonie Smith" userId="fed1330f33f5650e" providerId="LiveId" clId="{227E7E5A-9429-4240-9D9C-EEA28772F72D}" dt="2023-12-06T02:59:43.851" v="53"/>
          <ac:picMkLst>
            <pc:docMk/>
            <pc:sldMk cId="3375135089" sldId="470"/>
            <ac:picMk id="3" creationId="{B80CBE49-EFE4-B90E-1AB7-1B61EE54D998}"/>
          </ac:picMkLst>
        </pc:picChg>
        <pc:picChg chg="add mod">
          <ac:chgData name="Leonie Smith" userId="fed1330f33f5650e" providerId="LiveId" clId="{227E7E5A-9429-4240-9D9C-EEA28772F72D}" dt="2023-12-06T02:59:43.851" v="53"/>
          <ac:picMkLst>
            <pc:docMk/>
            <pc:sldMk cId="3375135089" sldId="470"/>
            <ac:picMk id="5" creationId="{E3D77903-6C6F-C95B-69C1-A8FFE42574F2}"/>
          </ac:picMkLst>
        </pc:picChg>
        <pc:picChg chg="del">
          <ac:chgData name="Leonie Smith" userId="fed1330f33f5650e" providerId="LiveId" clId="{227E7E5A-9429-4240-9D9C-EEA28772F72D}" dt="2023-12-06T02:59:23.039" v="52"/>
          <ac:picMkLst>
            <pc:docMk/>
            <pc:sldMk cId="3375135089" sldId="470"/>
            <ac:picMk id="9" creationId="{60C7636B-A137-B7BE-C548-C7F8FAC6D603}"/>
          </ac:picMkLst>
        </pc:picChg>
      </pc:sldChg>
      <pc:sldChg chg="addSp delSp modSp mod modTransition modAnim">
        <pc:chgData name="Leonie Smith" userId="fed1330f33f5650e" providerId="LiveId" clId="{227E7E5A-9429-4240-9D9C-EEA28772F72D}" dt="2023-12-06T03:00:02.776" v="56"/>
        <pc:sldMkLst>
          <pc:docMk/>
          <pc:sldMk cId="3402463170" sldId="472"/>
        </pc:sldMkLst>
        <pc:picChg chg="del">
          <ac:chgData name="Leonie Smith" userId="fed1330f33f5650e" providerId="LiveId" clId="{227E7E5A-9429-4240-9D9C-EEA28772F72D}" dt="2023-12-06T02:59:51.281" v="55"/>
          <ac:picMkLst>
            <pc:docMk/>
            <pc:sldMk cId="3402463170" sldId="472"/>
            <ac:picMk id="3" creationId="{E1730A71-16D1-D925-9C6C-7EDBB99B9F90}"/>
          </ac:picMkLst>
        </pc:picChg>
        <pc:picChg chg="add del mod">
          <ac:chgData name="Leonie Smith" userId="fed1330f33f5650e" providerId="LiveId" clId="{227E7E5A-9429-4240-9D9C-EEA28772F72D}" dt="2023-12-06T03:00:02.776" v="56"/>
          <ac:picMkLst>
            <pc:docMk/>
            <pc:sldMk cId="3402463170" sldId="472"/>
            <ac:picMk id="5" creationId="{7ACDB6C2-EC65-67A7-0D9E-99A1310BD523}"/>
          </ac:picMkLst>
        </pc:picChg>
        <pc:picChg chg="add mod">
          <ac:chgData name="Leonie Smith" userId="fed1330f33f5650e" providerId="LiveId" clId="{227E7E5A-9429-4240-9D9C-EEA28772F72D}" dt="2023-12-06T03:00:02.776" v="56"/>
          <ac:picMkLst>
            <pc:docMk/>
            <pc:sldMk cId="3402463170" sldId="472"/>
            <ac:picMk id="7" creationId="{8922B105-EE28-860A-32D0-AB07F93DF4C7}"/>
          </ac:picMkLst>
        </pc:picChg>
      </pc:sldChg>
      <pc:sldChg chg="addSp delSp modSp mod modTransition modAnim">
        <pc:chgData name="Leonie Smith" userId="fed1330f33f5650e" providerId="LiveId" clId="{227E7E5A-9429-4240-9D9C-EEA28772F72D}" dt="2023-12-06T03:00:22.775" v="59"/>
        <pc:sldMkLst>
          <pc:docMk/>
          <pc:sldMk cId="819719572" sldId="474"/>
        </pc:sldMkLst>
        <pc:picChg chg="del">
          <ac:chgData name="Leonie Smith" userId="fed1330f33f5650e" providerId="LiveId" clId="{227E7E5A-9429-4240-9D9C-EEA28772F72D}" dt="2023-12-06T03:00:09.525" v="58"/>
          <ac:picMkLst>
            <pc:docMk/>
            <pc:sldMk cId="819719572" sldId="474"/>
            <ac:picMk id="2" creationId="{7D8795DD-7117-58E2-95E8-C25A9A5437CF}"/>
          </ac:picMkLst>
        </pc:picChg>
        <pc:picChg chg="add del mod">
          <ac:chgData name="Leonie Smith" userId="fed1330f33f5650e" providerId="LiveId" clId="{227E7E5A-9429-4240-9D9C-EEA28772F72D}" dt="2023-12-06T03:00:22.775" v="59"/>
          <ac:picMkLst>
            <pc:docMk/>
            <pc:sldMk cId="819719572" sldId="474"/>
            <ac:picMk id="5" creationId="{98064C6A-DB60-3BA2-5664-6B6F40F50EF8}"/>
          </ac:picMkLst>
        </pc:picChg>
        <pc:picChg chg="add mod">
          <ac:chgData name="Leonie Smith" userId="fed1330f33f5650e" providerId="LiveId" clId="{227E7E5A-9429-4240-9D9C-EEA28772F72D}" dt="2023-12-06T03:00:22.775" v="59"/>
          <ac:picMkLst>
            <pc:docMk/>
            <pc:sldMk cId="819719572" sldId="474"/>
            <ac:picMk id="7" creationId="{40284EA4-889C-B550-FF61-C4078382C5CC}"/>
          </ac:picMkLst>
        </pc:picChg>
      </pc:sldChg>
    </pc:docChg>
  </pc:docChgLst>
  <pc:docChgLst>
    <pc:chgData name="Alfred Smith" userId="3c60a3631c0db8ad" providerId="LiveId" clId="{7ED847B4-8A2B-491F-A85D-E573A6D8152A}"/>
    <pc:docChg chg="undo redo custSel modSld">
      <pc:chgData name="Alfred Smith" userId="3c60a3631c0db8ad" providerId="LiveId" clId="{7ED847B4-8A2B-491F-A85D-E573A6D8152A}" dt="2024-07-16T09:15:26.360" v="44"/>
      <pc:docMkLst>
        <pc:docMk/>
      </pc:docMkLst>
      <pc:sldChg chg="modSp mod">
        <pc:chgData name="Alfred Smith" userId="3c60a3631c0db8ad" providerId="LiveId" clId="{7ED847B4-8A2B-491F-A85D-E573A6D8152A}" dt="2024-07-16T09:11:53.584" v="23"/>
        <pc:sldMkLst>
          <pc:docMk/>
          <pc:sldMk cId="3676245138" sldId="441"/>
        </pc:sldMkLst>
        <pc:spChg chg="mod">
          <ac:chgData name="Alfred Smith" userId="3c60a3631c0db8ad" providerId="LiveId" clId="{7ED847B4-8A2B-491F-A85D-E573A6D8152A}" dt="2024-07-16T09:08:13.772" v="3"/>
          <ac:spMkLst>
            <pc:docMk/>
            <pc:sldMk cId="3676245138" sldId="441"/>
            <ac:spMk id="4" creationId="{9A13E2D8-2F59-44C1-B1D2-79C300C26DD4}"/>
          </ac:spMkLst>
        </pc:spChg>
        <pc:spChg chg="mod">
          <ac:chgData name="Alfred Smith" userId="3c60a3631c0db8ad" providerId="LiveId" clId="{7ED847B4-8A2B-491F-A85D-E573A6D8152A}" dt="2024-07-16T09:11:53.584" v="23"/>
          <ac:spMkLst>
            <pc:docMk/>
            <pc:sldMk cId="3676245138" sldId="441"/>
            <ac:spMk id="6" creationId="{416C064E-628E-47C0-A712-DB178FE9901E}"/>
          </ac:spMkLst>
        </pc:spChg>
      </pc:sldChg>
      <pc:sldChg chg="modSp mod">
        <pc:chgData name="Alfred Smith" userId="3c60a3631c0db8ad" providerId="LiveId" clId="{7ED847B4-8A2B-491F-A85D-E573A6D8152A}" dt="2024-07-16T09:12:17.917" v="27" actId="404"/>
        <pc:sldMkLst>
          <pc:docMk/>
          <pc:sldMk cId="3095902142" sldId="443"/>
        </pc:sldMkLst>
        <pc:spChg chg="mod">
          <ac:chgData name="Alfred Smith" userId="3c60a3631c0db8ad" providerId="LiveId" clId="{7ED847B4-8A2B-491F-A85D-E573A6D8152A}" dt="2024-07-16T09:08:25.707" v="4"/>
          <ac:spMkLst>
            <pc:docMk/>
            <pc:sldMk cId="3095902142" sldId="443"/>
            <ac:spMk id="4" creationId="{9A13E2D8-2F59-44C1-B1D2-79C300C26DD4}"/>
          </ac:spMkLst>
        </pc:spChg>
        <pc:spChg chg="mod">
          <ac:chgData name="Alfred Smith" userId="3c60a3631c0db8ad" providerId="LiveId" clId="{7ED847B4-8A2B-491F-A85D-E573A6D8152A}" dt="2024-07-16T09:12:17.917" v="27" actId="404"/>
          <ac:spMkLst>
            <pc:docMk/>
            <pc:sldMk cId="3095902142" sldId="443"/>
            <ac:spMk id="6" creationId="{416C064E-628E-47C0-A712-DB178FE9901E}"/>
          </ac:spMkLst>
        </pc:spChg>
      </pc:sldChg>
      <pc:sldChg chg="modSp mod">
        <pc:chgData name="Alfred Smith" userId="3c60a3631c0db8ad" providerId="LiveId" clId="{7ED847B4-8A2B-491F-A85D-E573A6D8152A}" dt="2024-07-16T09:12:31.534" v="28"/>
        <pc:sldMkLst>
          <pc:docMk/>
          <pc:sldMk cId="2166098122" sldId="445"/>
        </pc:sldMkLst>
        <pc:spChg chg="mod">
          <ac:chgData name="Alfred Smith" userId="3c60a3631c0db8ad" providerId="LiveId" clId="{7ED847B4-8A2B-491F-A85D-E573A6D8152A}" dt="2024-07-16T09:08:38.432" v="5"/>
          <ac:spMkLst>
            <pc:docMk/>
            <pc:sldMk cId="2166098122" sldId="445"/>
            <ac:spMk id="4" creationId="{9A13E2D8-2F59-44C1-B1D2-79C300C26DD4}"/>
          </ac:spMkLst>
        </pc:spChg>
        <pc:spChg chg="mod">
          <ac:chgData name="Alfred Smith" userId="3c60a3631c0db8ad" providerId="LiveId" clId="{7ED847B4-8A2B-491F-A85D-E573A6D8152A}" dt="2024-07-16T09:12:31.534" v="28"/>
          <ac:spMkLst>
            <pc:docMk/>
            <pc:sldMk cId="2166098122" sldId="445"/>
            <ac:spMk id="6" creationId="{416C064E-628E-47C0-A712-DB178FE9901E}"/>
          </ac:spMkLst>
        </pc:spChg>
      </pc:sldChg>
      <pc:sldChg chg="modSp mod">
        <pc:chgData name="Alfred Smith" userId="3c60a3631c0db8ad" providerId="LiveId" clId="{7ED847B4-8A2B-491F-A85D-E573A6D8152A}" dt="2024-07-16T09:12:44.397" v="30" actId="404"/>
        <pc:sldMkLst>
          <pc:docMk/>
          <pc:sldMk cId="2422728137" sldId="447"/>
        </pc:sldMkLst>
        <pc:spChg chg="mod">
          <ac:chgData name="Alfred Smith" userId="3c60a3631c0db8ad" providerId="LiveId" clId="{7ED847B4-8A2B-491F-A85D-E573A6D8152A}" dt="2024-07-16T09:08:51.376" v="6"/>
          <ac:spMkLst>
            <pc:docMk/>
            <pc:sldMk cId="2422728137" sldId="447"/>
            <ac:spMk id="4" creationId="{9A13E2D8-2F59-44C1-B1D2-79C300C26DD4}"/>
          </ac:spMkLst>
        </pc:spChg>
        <pc:spChg chg="mod">
          <ac:chgData name="Alfred Smith" userId="3c60a3631c0db8ad" providerId="LiveId" clId="{7ED847B4-8A2B-491F-A85D-E573A6D8152A}" dt="2024-07-16T09:12:44.397" v="30" actId="404"/>
          <ac:spMkLst>
            <pc:docMk/>
            <pc:sldMk cId="2422728137" sldId="447"/>
            <ac:spMk id="6" creationId="{416C064E-628E-47C0-A712-DB178FE9901E}"/>
          </ac:spMkLst>
        </pc:spChg>
      </pc:sldChg>
      <pc:sldChg chg="modSp mod">
        <pc:chgData name="Alfred Smith" userId="3c60a3631c0db8ad" providerId="LiveId" clId="{7ED847B4-8A2B-491F-A85D-E573A6D8152A}" dt="2024-07-16T09:13:21.802" v="32"/>
        <pc:sldMkLst>
          <pc:docMk/>
          <pc:sldMk cId="3386340796" sldId="451"/>
        </pc:sldMkLst>
        <pc:spChg chg="mod">
          <ac:chgData name="Alfred Smith" userId="3c60a3631c0db8ad" providerId="LiveId" clId="{7ED847B4-8A2B-491F-A85D-E573A6D8152A}" dt="2024-07-16T09:09:06.290" v="8" actId="6549"/>
          <ac:spMkLst>
            <pc:docMk/>
            <pc:sldMk cId="3386340796" sldId="451"/>
            <ac:spMk id="4" creationId="{9A13E2D8-2F59-44C1-B1D2-79C300C26DD4}"/>
          </ac:spMkLst>
        </pc:spChg>
        <pc:spChg chg="mod">
          <ac:chgData name="Alfred Smith" userId="3c60a3631c0db8ad" providerId="LiveId" clId="{7ED847B4-8A2B-491F-A85D-E573A6D8152A}" dt="2024-07-16T09:13:21.802" v="32"/>
          <ac:spMkLst>
            <pc:docMk/>
            <pc:sldMk cId="3386340796" sldId="451"/>
            <ac:spMk id="6" creationId="{416C064E-628E-47C0-A712-DB178FE9901E}"/>
          </ac:spMkLst>
        </pc:spChg>
      </pc:sldChg>
      <pc:sldChg chg="modSp mod">
        <pc:chgData name="Alfred Smith" userId="3c60a3631c0db8ad" providerId="LiveId" clId="{7ED847B4-8A2B-491F-A85D-E573A6D8152A}" dt="2024-07-16T09:13:39.592" v="34" actId="404"/>
        <pc:sldMkLst>
          <pc:docMk/>
          <pc:sldMk cId="1799939013" sldId="455"/>
        </pc:sldMkLst>
        <pc:spChg chg="mod">
          <ac:chgData name="Alfred Smith" userId="3c60a3631c0db8ad" providerId="LiveId" clId="{7ED847B4-8A2B-491F-A85D-E573A6D8152A}" dt="2024-07-16T09:09:25.692" v="11"/>
          <ac:spMkLst>
            <pc:docMk/>
            <pc:sldMk cId="1799939013" sldId="455"/>
            <ac:spMk id="4" creationId="{9A13E2D8-2F59-44C1-B1D2-79C300C26DD4}"/>
          </ac:spMkLst>
        </pc:spChg>
        <pc:spChg chg="mod">
          <ac:chgData name="Alfred Smith" userId="3c60a3631c0db8ad" providerId="LiveId" clId="{7ED847B4-8A2B-491F-A85D-E573A6D8152A}" dt="2024-07-16T09:13:39.592" v="34" actId="404"/>
          <ac:spMkLst>
            <pc:docMk/>
            <pc:sldMk cId="1799939013" sldId="455"/>
            <ac:spMk id="6" creationId="{416C064E-628E-47C0-A712-DB178FE9901E}"/>
          </ac:spMkLst>
        </pc:spChg>
      </pc:sldChg>
      <pc:sldChg chg="modSp mod">
        <pc:chgData name="Alfred Smith" userId="3c60a3631c0db8ad" providerId="LiveId" clId="{7ED847B4-8A2B-491F-A85D-E573A6D8152A}" dt="2024-07-16T09:13:50.816" v="35"/>
        <pc:sldMkLst>
          <pc:docMk/>
          <pc:sldMk cId="783514268" sldId="459"/>
        </pc:sldMkLst>
        <pc:spChg chg="mod">
          <ac:chgData name="Alfred Smith" userId="3c60a3631c0db8ad" providerId="LiveId" clId="{7ED847B4-8A2B-491F-A85D-E573A6D8152A}" dt="2024-07-16T09:09:43.102" v="12"/>
          <ac:spMkLst>
            <pc:docMk/>
            <pc:sldMk cId="783514268" sldId="459"/>
            <ac:spMk id="4" creationId="{9A13E2D8-2F59-44C1-B1D2-79C300C26DD4}"/>
          </ac:spMkLst>
        </pc:spChg>
        <pc:spChg chg="mod">
          <ac:chgData name="Alfred Smith" userId="3c60a3631c0db8ad" providerId="LiveId" clId="{7ED847B4-8A2B-491F-A85D-E573A6D8152A}" dt="2024-07-16T09:13:50.816" v="35"/>
          <ac:spMkLst>
            <pc:docMk/>
            <pc:sldMk cId="783514268" sldId="459"/>
            <ac:spMk id="6" creationId="{416C064E-628E-47C0-A712-DB178FE9901E}"/>
          </ac:spMkLst>
        </pc:spChg>
      </pc:sldChg>
      <pc:sldChg chg="modSp mod">
        <pc:chgData name="Alfred Smith" userId="3c60a3631c0db8ad" providerId="LiveId" clId="{7ED847B4-8A2B-491F-A85D-E573A6D8152A}" dt="2024-07-16T09:14:02.661" v="36"/>
        <pc:sldMkLst>
          <pc:docMk/>
          <pc:sldMk cId="3868250199" sldId="461"/>
        </pc:sldMkLst>
        <pc:spChg chg="mod">
          <ac:chgData name="Alfred Smith" userId="3c60a3631c0db8ad" providerId="LiveId" clId="{7ED847B4-8A2B-491F-A85D-E573A6D8152A}" dt="2024-07-16T09:09:58.972" v="13"/>
          <ac:spMkLst>
            <pc:docMk/>
            <pc:sldMk cId="3868250199" sldId="461"/>
            <ac:spMk id="4" creationId="{9A13E2D8-2F59-44C1-B1D2-79C300C26DD4}"/>
          </ac:spMkLst>
        </pc:spChg>
        <pc:spChg chg="mod">
          <ac:chgData name="Alfred Smith" userId="3c60a3631c0db8ad" providerId="LiveId" clId="{7ED847B4-8A2B-491F-A85D-E573A6D8152A}" dt="2024-07-16T09:14:02.661" v="36"/>
          <ac:spMkLst>
            <pc:docMk/>
            <pc:sldMk cId="3868250199" sldId="461"/>
            <ac:spMk id="6" creationId="{416C064E-628E-47C0-A712-DB178FE9901E}"/>
          </ac:spMkLst>
        </pc:spChg>
      </pc:sldChg>
      <pc:sldChg chg="modSp mod">
        <pc:chgData name="Alfred Smith" userId="3c60a3631c0db8ad" providerId="LiveId" clId="{7ED847B4-8A2B-491F-A85D-E573A6D8152A}" dt="2024-07-16T09:14:14.380" v="37"/>
        <pc:sldMkLst>
          <pc:docMk/>
          <pc:sldMk cId="2982327576" sldId="463"/>
        </pc:sldMkLst>
        <pc:spChg chg="mod">
          <ac:chgData name="Alfred Smith" userId="3c60a3631c0db8ad" providerId="LiveId" clId="{7ED847B4-8A2B-491F-A85D-E573A6D8152A}" dt="2024-07-16T09:10:12.782" v="14"/>
          <ac:spMkLst>
            <pc:docMk/>
            <pc:sldMk cId="2982327576" sldId="463"/>
            <ac:spMk id="4" creationId="{9A13E2D8-2F59-44C1-B1D2-79C300C26DD4}"/>
          </ac:spMkLst>
        </pc:spChg>
        <pc:spChg chg="mod">
          <ac:chgData name="Alfred Smith" userId="3c60a3631c0db8ad" providerId="LiveId" clId="{7ED847B4-8A2B-491F-A85D-E573A6D8152A}" dt="2024-07-16T09:14:14.380" v="37"/>
          <ac:spMkLst>
            <pc:docMk/>
            <pc:sldMk cId="2982327576" sldId="463"/>
            <ac:spMk id="6" creationId="{416C064E-628E-47C0-A712-DB178FE9901E}"/>
          </ac:spMkLst>
        </pc:spChg>
      </pc:sldChg>
      <pc:sldChg chg="modSp mod">
        <pc:chgData name="Alfred Smith" userId="3c60a3631c0db8ad" providerId="LiveId" clId="{7ED847B4-8A2B-491F-A85D-E573A6D8152A}" dt="2024-07-16T09:14:26.312" v="38"/>
        <pc:sldMkLst>
          <pc:docMk/>
          <pc:sldMk cId="3894174290" sldId="465"/>
        </pc:sldMkLst>
        <pc:spChg chg="mod">
          <ac:chgData name="Alfred Smith" userId="3c60a3631c0db8ad" providerId="LiveId" clId="{7ED847B4-8A2B-491F-A85D-E573A6D8152A}" dt="2024-07-16T09:10:30.002" v="16" actId="6549"/>
          <ac:spMkLst>
            <pc:docMk/>
            <pc:sldMk cId="3894174290" sldId="465"/>
            <ac:spMk id="4" creationId="{9A13E2D8-2F59-44C1-B1D2-79C300C26DD4}"/>
          </ac:spMkLst>
        </pc:spChg>
        <pc:spChg chg="mod">
          <ac:chgData name="Alfred Smith" userId="3c60a3631c0db8ad" providerId="LiveId" clId="{7ED847B4-8A2B-491F-A85D-E573A6D8152A}" dt="2024-07-16T09:14:26.312" v="38"/>
          <ac:spMkLst>
            <pc:docMk/>
            <pc:sldMk cId="3894174290" sldId="465"/>
            <ac:spMk id="6" creationId="{416C064E-628E-47C0-A712-DB178FE9901E}"/>
          </ac:spMkLst>
        </pc:spChg>
      </pc:sldChg>
      <pc:sldChg chg="modSp mod">
        <pc:chgData name="Alfred Smith" userId="3c60a3631c0db8ad" providerId="LiveId" clId="{7ED847B4-8A2B-491F-A85D-E573A6D8152A}" dt="2024-07-16T09:14:37.426" v="39"/>
        <pc:sldMkLst>
          <pc:docMk/>
          <pc:sldMk cId="2711152741" sldId="467"/>
        </pc:sldMkLst>
        <pc:spChg chg="mod">
          <ac:chgData name="Alfred Smith" userId="3c60a3631c0db8ad" providerId="LiveId" clId="{7ED847B4-8A2B-491F-A85D-E573A6D8152A}" dt="2024-07-16T09:10:42.839" v="17"/>
          <ac:spMkLst>
            <pc:docMk/>
            <pc:sldMk cId="2711152741" sldId="467"/>
            <ac:spMk id="4" creationId="{9A13E2D8-2F59-44C1-B1D2-79C300C26DD4}"/>
          </ac:spMkLst>
        </pc:spChg>
        <pc:spChg chg="mod">
          <ac:chgData name="Alfred Smith" userId="3c60a3631c0db8ad" providerId="LiveId" clId="{7ED847B4-8A2B-491F-A85D-E573A6D8152A}" dt="2024-07-16T09:14:37.426" v="39"/>
          <ac:spMkLst>
            <pc:docMk/>
            <pc:sldMk cId="2711152741" sldId="467"/>
            <ac:spMk id="6" creationId="{416C064E-628E-47C0-A712-DB178FE9901E}"/>
          </ac:spMkLst>
        </pc:spChg>
      </pc:sldChg>
      <pc:sldChg chg="addSp delSp modSp mod">
        <pc:chgData name="Alfred Smith" userId="3c60a3631c0db8ad" providerId="LiveId" clId="{7ED847B4-8A2B-491F-A85D-E573A6D8152A}" dt="2024-07-16T08:58:41.949" v="1"/>
        <pc:sldMkLst>
          <pc:docMk/>
          <pc:sldMk cId="3596600315" sldId="468"/>
        </pc:sldMkLst>
        <pc:spChg chg="del">
          <ac:chgData name="Alfred Smith" userId="3c60a3631c0db8ad" providerId="LiveId" clId="{7ED847B4-8A2B-491F-A85D-E573A6D8152A}" dt="2024-07-16T08:58:41.840" v="0" actId="478"/>
          <ac:spMkLst>
            <pc:docMk/>
            <pc:sldMk cId="3596600315" sldId="468"/>
            <ac:spMk id="3" creationId="{0162BEE1-134B-8B70-2BB8-9226F1DF1614}"/>
          </ac:spMkLst>
        </pc:spChg>
        <pc:spChg chg="add mod">
          <ac:chgData name="Alfred Smith" userId="3c60a3631c0db8ad" providerId="LiveId" clId="{7ED847B4-8A2B-491F-A85D-E573A6D8152A}" dt="2024-07-16T08:58:41.949" v="1"/>
          <ac:spMkLst>
            <pc:docMk/>
            <pc:sldMk cId="3596600315" sldId="468"/>
            <ac:spMk id="4" creationId="{9DCA993B-06D2-B75B-4A80-D020F26F17A3}"/>
          </ac:spMkLst>
        </pc:spChg>
      </pc:sldChg>
      <pc:sldChg chg="modSp mod">
        <pc:chgData name="Alfred Smith" userId="3c60a3631c0db8ad" providerId="LiveId" clId="{7ED847B4-8A2B-491F-A85D-E573A6D8152A}" dt="2024-07-16T09:14:50.390" v="40"/>
        <pc:sldMkLst>
          <pc:docMk/>
          <pc:sldMk cId="3375135089" sldId="470"/>
        </pc:sldMkLst>
        <pc:spChg chg="mod">
          <ac:chgData name="Alfred Smith" userId="3c60a3631c0db8ad" providerId="LiveId" clId="{7ED847B4-8A2B-491F-A85D-E573A6D8152A}" dt="2024-07-16T09:11:01.934" v="18"/>
          <ac:spMkLst>
            <pc:docMk/>
            <pc:sldMk cId="3375135089" sldId="470"/>
            <ac:spMk id="4" creationId="{9A13E2D8-2F59-44C1-B1D2-79C300C26DD4}"/>
          </ac:spMkLst>
        </pc:spChg>
        <pc:spChg chg="mod">
          <ac:chgData name="Alfred Smith" userId="3c60a3631c0db8ad" providerId="LiveId" clId="{7ED847B4-8A2B-491F-A85D-E573A6D8152A}" dt="2024-07-16T09:14:50.390" v="40"/>
          <ac:spMkLst>
            <pc:docMk/>
            <pc:sldMk cId="3375135089" sldId="470"/>
            <ac:spMk id="6" creationId="{416C064E-628E-47C0-A712-DB178FE9901E}"/>
          </ac:spMkLst>
        </pc:spChg>
      </pc:sldChg>
      <pc:sldChg chg="modSp mod">
        <pc:chgData name="Alfred Smith" userId="3c60a3631c0db8ad" providerId="LiveId" clId="{7ED847B4-8A2B-491F-A85D-E573A6D8152A}" dt="2024-07-16T09:15:09.904" v="43"/>
        <pc:sldMkLst>
          <pc:docMk/>
          <pc:sldMk cId="3402463170" sldId="472"/>
        </pc:sldMkLst>
        <pc:spChg chg="mod">
          <ac:chgData name="Alfred Smith" userId="3c60a3631c0db8ad" providerId="LiveId" clId="{7ED847B4-8A2B-491F-A85D-E573A6D8152A}" dt="2024-07-16T09:11:21.547" v="21"/>
          <ac:spMkLst>
            <pc:docMk/>
            <pc:sldMk cId="3402463170" sldId="472"/>
            <ac:spMk id="4" creationId="{9A13E2D8-2F59-44C1-B1D2-79C300C26DD4}"/>
          </ac:spMkLst>
        </pc:spChg>
        <pc:spChg chg="mod">
          <ac:chgData name="Alfred Smith" userId="3c60a3631c0db8ad" providerId="LiveId" clId="{7ED847B4-8A2B-491F-A85D-E573A6D8152A}" dt="2024-07-16T09:15:09.904" v="43"/>
          <ac:spMkLst>
            <pc:docMk/>
            <pc:sldMk cId="3402463170" sldId="472"/>
            <ac:spMk id="6" creationId="{416C064E-628E-47C0-A712-DB178FE9901E}"/>
          </ac:spMkLst>
        </pc:spChg>
      </pc:sldChg>
      <pc:sldChg chg="modSp mod">
        <pc:chgData name="Alfred Smith" userId="3c60a3631c0db8ad" providerId="LiveId" clId="{7ED847B4-8A2B-491F-A85D-E573A6D8152A}" dt="2024-07-16T09:15:26.360" v="44"/>
        <pc:sldMkLst>
          <pc:docMk/>
          <pc:sldMk cId="819719572" sldId="474"/>
        </pc:sldMkLst>
        <pc:spChg chg="mod">
          <ac:chgData name="Alfred Smith" userId="3c60a3631c0db8ad" providerId="LiveId" clId="{7ED847B4-8A2B-491F-A85D-E573A6D8152A}" dt="2024-07-16T09:11:32.817" v="22"/>
          <ac:spMkLst>
            <pc:docMk/>
            <pc:sldMk cId="819719572" sldId="474"/>
            <ac:spMk id="4" creationId="{9A13E2D8-2F59-44C1-B1D2-79C300C26DD4}"/>
          </ac:spMkLst>
        </pc:spChg>
        <pc:spChg chg="mod">
          <ac:chgData name="Alfred Smith" userId="3c60a3631c0db8ad" providerId="LiveId" clId="{7ED847B4-8A2B-491F-A85D-E573A6D8152A}" dt="2024-07-16T09:15:26.360" v="44"/>
          <ac:spMkLst>
            <pc:docMk/>
            <pc:sldMk cId="819719572" sldId="474"/>
            <ac:spMk id="6" creationId="{416C064E-628E-47C0-A712-DB178FE9901E}"/>
          </ac:spMkLst>
        </pc:spChg>
      </pc:sldChg>
      <pc:sldChg chg="addSp modSp">
        <pc:chgData name="Alfred Smith" userId="3c60a3631c0db8ad" providerId="LiveId" clId="{7ED847B4-8A2B-491F-A85D-E573A6D8152A}" dt="2024-07-16T09:01:23.562" v="2"/>
        <pc:sldMkLst>
          <pc:docMk/>
          <pc:sldMk cId="4108188409" sldId="477"/>
        </pc:sldMkLst>
        <pc:spChg chg="add mod">
          <ac:chgData name="Alfred Smith" userId="3c60a3631c0db8ad" providerId="LiveId" clId="{7ED847B4-8A2B-491F-A85D-E573A6D8152A}" dt="2024-07-16T09:01:23.562" v="2"/>
          <ac:spMkLst>
            <pc:docMk/>
            <pc:sldMk cId="4108188409" sldId="477"/>
            <ac:spMk id="2" creationId="{80DC3530-BB6E-2B4F-9EFD-92927B9D83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24 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101372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24-2</a:t>
            </a:r>
          </a:p>
        </p:txBody>
      </p:sp>
      <p:pic>
        <p:nvPicPr>
          <p:cNvPr id="7" name="Audio 6">
            <a:hlinkClick r:id="" action="ppaction://media"/>
            <a:extLst>
              <a:ext uri="{FF2B5EF4-FFF2-40B4-BE49-F238E27FC236}">
                <a16:creationId xmlns:a16="http://schemas.microsoft.com/office/drawing/2014/main" id="{CEB5B133-DE83-1E99-0DEA-C0C4D2ADAF7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9DCA993B-06D2-B75B-4A80-D020F26F17A3}"/>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63"/>
    </mc:Choice>
    <mc:Fallback xmlns="">
      <p:transition spd="slow" advTm="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8AC797-B270-AB3D-0A70-1847AE3B9B23}"/>
              </a:ext>
            </a:extLst>
          </p:cNvPr>
          <p:cNvPicPr>
            <a:picLocks noChangeAspect="1"/>
          </p:cNvPicPr>
          <p:nvPr/>
        </p:nvPicPr>
        <p:blipFill rotWithShape="1">
          <a:blip r:embed="rId2"/>
          <a:srcRect t="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5324B39-5363-18F7-69A5-06D7DE98FE1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4Alas, O sinful nation,</a:t>
            </a:r>
          </a:p>
          <a:p>
            <a:r>
              <a:rPr lang="en-US" sz="3200" dirty="0">
                <a:solidFill>
                  <a:srgbClr val="121212"/>
                </a:solidFill>
                <a:latin typeface="ArialMT"/>
              </a:rPr>
              <a:t>a people laden with iniquity,</a:t>
            </a:r>
          </a:p>
          <a:p>
            <a:r>
              <a:rPr lang="en-US" sz="3200" dirty="0">
                <a:solidFill>
                  <a:srgbClr val="121212"/>
                </a:solidFill>
                <a:latin typeface="ArialMT"/>
              </a:rPr>
              <a:t>a brood of evildoers,</a:t>
            </a:r>
          </a:p>
          <a:p>
            <a:r>
              <a:rPr lang="en-US" sz="3200" dirty="0">
                <a:solidFill>
                  <a:srgbClr val="121212"/>
                </a:solidFill>
                <a:latin typeface="ArialMT"/>
              </a:rPr>
              <a:t>children of depravity!</a:t>
            </a:r>
          </a:p>
          <a:p>
            <a:r>
              <a:rPr lang="en-US" sz="3200" dirty="0">
                <a:solidFill>
                  <a:srgbClr val="121212"/>
                </a:solidFill>
                <a:latin typeface="ArialMT"/>
              </a:rPr>
              <a:t>They have forsaken the Lord;</a:t>
            </a:r>
          </a:p>
          <a:p>
            <a:r>
              <a:rPr lang="en-US" sz="3200" dirty="0">
                <a:solidFill>
                  <a:srgbClr val="121212"/>
                </a:solidFill>
                <a:latin typeface="ArialMT"/>
              </a:rPr>
              <a:t>they have despised the Holy One of Israel</a:t>
            </a:r>
          </a:p>
          <a:p>
            <a:r>
              <a:rPr lang="en-US" sz="3200" dirty="0">
                <a:solidFill>
                  <a:srgbClr val="121212"/>
                </a:solidFill>
                <a:latin typeface="ArialMT"/>
              </a:rPr>
              <a:t>and turned their backs on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4ཀྱེ་སྡིག་པ་ཅན་གྱི་མི་རིགས། སྡིག་ཉེས་ཚབས་ཆེ་བའི་མི་རྣམས། ངན་སྤྱོད་ཅན་གྱི་བུ་རབས་ཚ་རྒྱུད། ངན་པར་གྱུར་པའི་བུ་དང་བུ་མོ། འདི་དག་གིས་དཀོན་མཆོག་ཡ་ཝཱེ་སྤངས་ཤིང་། ཡེས་ར་ཨེལ་གྱི་དམ་པ་ཉིད་ལ་མཐོང་ཆུང་བྱས་ནས་ཡོངས་སུ་དོར། </a:t>
            </a:r>
            <a:endParaRPr lang="en-ZA" sz="1600" dirty="0"/>
          </a:p>
        </p:txBody>
      </p:sp>
      <p:pic>
        <p:nvPicPr>
          <p:cNvPr id="5" name="Audio 4">
            <a:hlinkClick r:id="" action="ppaction://media"/>
            <a:extLst>
              <a:ext uri="{FF2B5EF4-FFF2-40B4-BE49-F238E27FC236}">
                <a16:creationId xmlns:a16="http://schemas.microsoft.com/office/drawing/2014/main" id="{B611EC3D-E7FC-74DE-87F0-C19A623E56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7656"/>
    </mc:Choice>
    <mc:Fallback xmlns="">
      <p:transition spd="slow" advTm="1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4E866DE-5501-E581-6843-D5EB9454F328}"/>
              </a:ext>
            </a:extLst>
          </p:cNvPr>
          <p:cNvPicPr>
            <a:picLocks noChangeAspect="1"/>
          </p:cNvPicPr>
          <p:nvPr/>
        </p:nvPicPr>
        <p:blipFill rotWithShape="1">
          <a:blip r:embed="rId2"/>
          <a:srcRect t="3411" b="126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5DDEBE6-3E26-F7A9-6274-8406407C6D4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5Why do you want more beatings?</a:t>
            </a:r>
          </a:p>
          <a:p>
            <a:r>
              <a:rPr lang="en-US" sz="4400" dirty="0">
                <a:solidFill>
                  <a:srgbClr val="121212"/>
                </a:solidFill>
                <a:latin typeface="ArialMT"/>
              </a:rPr>
              <a:t>Why do you keep rebelling?</a:t>
            </a:r>
          </a:p>
          <a:p>
            <a:r>
              <a:rPr lang="en-US" sz="4400" dirty="0">
                <a:solidFill>
                  <a:srgbClr val="121212"/>
                </a:solidFill>
                <a:latin typeface="ArialMT"/>
              </a:rPr>
              <a:t>Your head has a massive wound,</a:t>
            </a:r>
          </a:p>
          <a:p>
            <a:r>
              <a:rPr lang="en-US" sz="4400" dirty="0">
                <a:solidFill>
                  <a:srgbClr val="121212"/>
                </a:solidFill>
                <a:latin typeface="ArialMT"/>
              </a:rPr>
              <a:t>and your whole heart is afflicted.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5ཁྱོད་ལ་ད་དུང་རྡུང་རྡེག་གཏོང་དགོས་སམ། ཁྱོད་ཀྱིས་བསྟུད་མར་ངོ་ལོག་བྱེད་དོན་ཅི། དེ་བས་ཁྱོད་ཀྱི་མགོ་ལ་རྨས་ཕོག་ནས་སྙིང་ཞུམ་པར་གྱུར་ཅིང་། </a:t>
            </a:r>
            <a:endParaRPr lang="en-ZA" dirty="0"/>
          </a:p>
        </p:txBody>
      </p:sp>
      <p:pic>
        <p:nvPicPr>
          <p:cNvPr id="11" name="Audio 10">
            <a:hlinkClick r:id="" action="ppaction://media"/>
            <a:extLst>
              <a:ext uri="{FF2B5EF4-FFF2-40B4-BE49-F238E27FC236}">
                <a16:creationId xmlns:a16="http://schemas.microsoft.com/office/drawing/2014/main" id="{0DC10CD7-2F1F-629A-90C6-C70DB92285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8296"/>
    </mc:Choice>
    <mc:Fallback xmlns="">
      <p:transition spd="slow" advTm="18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2D0272-7898-C174-1ECE-0FD0E5C2365C}"/>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FF7257C-C970-A0D7-1D5A-9A9ACE3F174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7Your land is desolate;</a:t>
            </a:r>
          </a:p>
          <a:p>
            <a:r>
              <a:rPr lang="en-US" sz="3600" dirty="0">
                <a:solidFill>
                  <a:srgbClr val="121212"/>
                </a:solidFill>
                <a:latin typeface="ArialMT"/>
              </a:rPr>
              <a:t>your cities are burned with fire.</a:t>
            </a:r>
          </a:p>
          <a:p>
            <a:r>
              <a:rPr lang="en-US" sz="3600" dirty="0">
                <a:solidFill>
                  <a:srgbClr val="121212"/>
                </a:solidFill>
                <a:latin typeface="ArialMT"/>
              </a:rPr>
              <a:t>Foreigners devour your fields before you—</a:t>
            </a:r>
          </a:p>
          <a:p>
            <a:r>
              <a:rPr lang="en-US" sz="3600" dirty="0">
                <a:solidFill>
                  <a:srgbClr val="121212"/>
                </a:solidFill>
                <a:latin typeface="ArialMT"/>
              </a:rPr>
              <a:t>a desolation demolished by strangers.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7ཁྱོད་ཀྱི་ཡུལ་ནི་དབེན་སྟོང་དུ་གྱུར་ཅིང་གྲོང་ཁྱེར་རྣམས་མེ་ཡིས་བསྲེགས། འཁྱམ་པོ་ཚོས་ཁྱོད་ཅག་གི་ཞིང་ས་རྣམས་ཁྱོད་ཅག་གི་མདུན་ནས་ཁྱུར་མིད་བཏང་ཞིང་། འཁྱམ་པོ་ཚོས་དེ་ལྟར་བཤིག་ནས་སྟོང་བར་བྱས།</a:t>
            </a:r>
            <a:endParaRPr lang="en-ZA" sz="1600" dirty="0"/>
          </a:p>
        </p:txBody>
      </p:sp>
      <p:pic>
        <p:nvPicPr>
          <p:cNvPr id="7" name="Audio 6">
            <a:hlinkClick r:id="" action="ppaction://media"/>
            <a:extLst>
              <a:ext uri="{FF2B5EF4-FFF2-40B4-BE49-F238E27FC236}">
                <a16:creationId xmlns:a16="http://schemas.microsoft.com/office/drawing/2014/main" id="{2D9AD52D-8F6B-FAF1-0CBB-CE8F012793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3228"/>
    </mc:Choice>
    <mc:Fallback xmlns="">
      <p:transition spd="slow" advTm="13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9676A7-08B0-FADD-B73E-A0DE9CD5345C}"/>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14D33FC-ABBC-E7E2-E541-16ED84B95BA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11“What good to Me is your multitude of sacrifices?”</a:t>
            </a:r>
          </a:p>
          <a:p>
            <a:r>
              <a:rPr lang="en-US" sz="3600" dirty="0">
                <a:solidFill>
                  <a:srgbClr val="121212"/>
                </a:solidFill>
                <a:latin typeface="ArialMT"/>
              </a:rPr>
              <a:t>says the Lord.</a:t>
            </a:r>
          </a:p>
          <a:p>
            <a:r>
              <a:rPr lang="en-US" sz="3600" dirty="0">
                <a:solidFill>
                  <a:srgbClr val="121212"/>
                </a:solidFill>
                <a:latin typeface="ArialMT"/>
              </a:rPr>
              <a:t>“I am full from the burnt offerings of rams</a:t>
            </a:r>
          </a:p>
          <a:p>
            <a:r>
              <a:rPr lang="en-US" sz="3600" dirty="0">
                <a:solidFill>
                  <a:srgbClr val="121212"/>
                </a:solidFill>
                <a:latin typeface="ArialMT"/>
              </a:rPr>
              <a:t>and the fat of well-fed cattle;</a:t>
            </a:r>
          </a:p>
          <a:p>
            <a:r>
              <a:rPr lang="en-US" sz="3600" dirty="0">
                <a:solidFill>
                  <a:srgbClr val="121212"/>
                </a:solidFill>
                <a:latin typeface="ArialMT"/>
              </a:rPr>
              <a:t>I take no delight in the blood of bulls</a:t>
            </a:r>
          </a:p>
          <a:p>
            <a:r>
              <a:rPr lang="en-US" sz="3600" dirty="0">
                <a:solidFill>
                  <a:srgbClr val="121212"/>
                </a:solidFill>
                <a:latin typeface="ArialMT"/>
              </a:rPr>
              <a:t>and lambs and goats.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11དཀོན་མཆོག་ཡ་ཝཱེས་འདི་སྐད་དུ། ཁྱོད་ཅག་གི་མཆོད་པ་རྒྱ་ཆེ་ཡང་ང་ལ་ཕན་པ་གང་ཡང་མེད། བདག་ནི་ལུག་ཐུག་གི་སྦྱིན་སྲེག་དང་། ཕྱུགས་ཤ་ཤེད་ཅན་གྱི་ཚིལ་གྱིས་ཚིམས་ཡོད་པས། བ་གླང་དང་ལུ་གུ ར་ཐུག་གི་ཁྲག་བཅས་ལ་དགའ་བ་མེད་དོ། །</a:t>
            </a:r>
            <a:endParaRPr lang="en-ZA" dirty="0"/>
          </a:p>
        </p:txBody>
      </p:sp>
      <p:pic>
        <p:nvPicPr>
          <p:cNvPr id="11" name="Audio 10">
            <a:hlinkClick r:id="" action="ppaction://media"/>
            <a:extLst>
              <a:ext uri="{FF2B5EF4-FFF2-40B4-BE49-F238E27FC236}">
                <a16:creationId xmlns:a16="http://schemas.microsoft.com/office/drawing/2014/main" id="{90005A9A-7318-5A8D-5DA4-5D41CA6D55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22536"/>
    </mc:Choice>
    <mc:Fallback xmlns="">
      <p:transition spd="slow" advTm="22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B45673-0E88-D957-E12F-0E734648688C}"/>
              </a:ext>
            </a:extLst>
          </p:cNvPr>
          <p:cNvPicPr>
            <a:picLocks noChangeAspect="1"/>
          </p:cNvPicPr>
          <p:nvPr/>
        </p:nvPicPr>
        <p:blipFill rotWithShape="1">
          <a:blip r:embed="rId2"/>
          <a:srcRect r="1760"/>
          <a:stretch/>
        </p:blipFill>
        <p:spPr>
          <a:xfrm>
            <a:off x="20" y="-381000"/>
            <a:ext cx="12871718" cy="723900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BD249F4-AAE1-5C24-B02D-8505D83E8D6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13Bring your worthless offerings no more;</a:t>
            </a:r>
          </a:p>
          <a:p>
            <a:r>
              <a:rPr lang="en-US" sz="3600" dirty="0">
                <a:solidFill>
                  <a:srgbClr val="121212"/>
                </a:solidFill>
                <a:latin typeface="ArialMT"/>
              </a:rPr>
              <a:t>your incense is detestable to Me—</a:t>
            </a:r>
          </a:p>
          <a:p>
            <a:r>
              <a:rPr lang="en-US" sz="3600" dirty="0">
                <a:solidFill>
                  <a:srgbClr val="121212"/>
                </a:solidFill>
                <a:latin typeface="ArialMT"/>
              </a:rPr>
              <a:t>your New Moons, Sabbaths, and convocations.</a:t>
            </a:r>
          </a:p>
          <a:p>
            <a:r>
              <a:rPr lang="en-US" sz="3600" dirty="0">
                <a:solidFill>
                  <a:srgbClr val="121212"/>
                </a:solidFill>
                <a:latin typeface="ArialMT"/>
              </a:rPr>
              <a:t>I cannot endure iniquity</a:t>
            </a:r>
          </a:p>
          <a:p>
            <a:r>
              <a:rPr lang="en-US" sz="3600" dirty="0">
                <a:solidFill>
                  <a:srgbClr val="121212"/>
                </a:solidFill>
                <a:latin typeface="ArialMT"/>
              </a:rPr>
              <a:t>in a solemn assembly.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13ཕྱིན་ཆད་སྙིང་པོ་མེད་པའི་མཆོད་པ་ཁྱེར་ནས་འོང་མི་དགོས། བདུག་སྤོས་ལ་བདག་ཡི་ག་ལོག་ཡོད། ཚེས་གཅིག་དང་ངལ་གསོ་བའི་ཉིན་མོ། འདུ་འཛོམས་བཅས་ལ་བདག་སུན་སྣང་སྐྱེས། ཁྱོད་ཚོས་སྡིག་ཉེས་དང་བཅས་འདུ་འཛོམས་དམ་ནན་སྲུང་བ་ནི་བདག་གིས་བཟོད་མི་ཐུབ་པ་ཡིན། </a:t>
            </a:r>
            <a:endParaRPr lang="en-ZA" dirty="0"/>
          </a:p>
        </p:txBody>
      </p:sp>
      <p:pic>
        <p:nvPicPr>
          <p:cNvPr id="5" name="Audio 4">
            <a:hlinkClick r:id="" action="ppaction://media"/>
            <a:extLst>
              <a:ext uri="{FF2B5EF4-FFF2-40B4-BE49-F238E27FC236}">
                <a16:creationId xmlns:a16="http://schemas.microsoft.com/office/drawing/2014/main" id="{B21AD734-0788-E493-0D98-FB498B59D2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20949"/>
    </mc:Choice>
    <mc:Fallback xmlns="">
      <p:transition spd="slow" advTm="2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8C84A0-331A-1AD1-6E96-E8AA50D5B53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EF6D5D6-7B5E-897D-9F3B-923B6906E54C}"/>
              </a:ext>
            </a:extLst>
          </p:cNvPr>
          <p:cNvSpPr txBox="1"/>
          <p:nvPr/>
        </p:nvSpPr>
        <p:spPr>
          <a:xfrm>
            <a:off x="562830" y="106680"/>
            <a:ext cx="11248170" cy="4069080"/>
          </a:xfrm>
          <a:prstGeom prst="rect">
            <a:avLst/>
          </a:prstGeom>
          <a:noFill/>
        </p:spPr>
        <p:txBody>
          <a:bodyPr wrap="square" rtlCol="0">
            <a:noAutofit/>
          </a:bodyPr>
          <a:lstStyle/>
          <a:p>
            <a:r>
              <a:rPr lang="bo-CN" sz="8000" b="1" cap="all" dirty="0">
                <a:solidFill>
                  <a:schemeClr val="bg1"/>
                </a:solidFill>
                <a:latin typeface="ArialMT"/>
              </a:rPr>
              <a:t>ཡེ་ཤ་ཡཱ 1</a:t>
            </a:r>
          </a:p>
          <a:p>
            <a:r>
              <a:rPr lang="bo-CN" sz="8000" b="1" i="0" dirty="0">
                <a:solidFill>
                  <a:schemeClr val="bg1"/>
                </a:solidFill>
                <a:effectLst/>
                <a:latin typeface="ArialMT"/>
              </a:rPr>
              <a:t>དཀོན་མཆོག་གིས་རང་གི་མི་མང་ལ་བཀའ་སྐྱོན་གནང་བ།</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06107A-A860-BA8D-613D-BC2F3F506719}"/>
              </a:ext>
            </a:extLst>
          </p:cNvPr>
          <p:cNvPicPr>
            <a:picLocks noChangeAspect="1"/>
          </p:cNvPicPr>
          <p:nvPr/>
        </p:nvPicPr>
        <p:blipFill>
          <a:blip r:embed="rId2"/>
          <a:stretch>
            <a:fillRect/>
          </a:stretch>
        </p:blipFill>
        <p:spPr>
          <a:xfrm>
            <a:off x="0" y="-271501"/>
            <a:ext cx="12192000" cy="7129501"/>
          </a:xfrm>
          <a:prstGeom prst="rect">
            <a:avLst/>
          </a:prstGeom>
        </p:spPr>
      </p:pic>
      <p:sp>
        <p:nvSpPr>
          <p:cNvPr id="5" name="TextBox 4">
            <a:extLst>
              <a:ext uri="{FF2B5EF4-FFF2-40B4-BE49-F238E27FC236}">
                <a16:creationId xmlns:a16="http://schemas.microsoft.com/office/drawing/2014/main" id="{659E1B12-C4B9-836F-7201-22B4F626F21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15When you spread out your hands in prayer,</a:t>
            </a:r>
          </a:p>
          <a:p>
            <a:r>
              <a:rPr lang="en-US" sz="3600" dirty="0">
                <a:solidFill>
                  <a:srgbClr val="121212"/>
                </a:solidFill>
                <a:latin typeface="ArialMT"/>
              </a:rPr>
              <a:t>I will hide My eyes from you;</a:t>
            </a:r>
          </a:p>
          <a:p>
            <a:r>
              <a:rPr lang="en-US" sz="3600" dirty="0">
                <a:solidFill>
                  <a:srgbClr val="121212"/>
                </a:solidFill>
                <a:latin typeface="ArialMT"/>
              </a:rPr>
              <a:t>even though you multiply your prayers,</a:t>
            </a:r>
          </a:p>
          <a:p>
            <a:r>
              <a:rPr lang="en-US" sz="3600" dirty="0">
                <a:solidFill>
                  <a:srgbClr val="121212"/>
                </a:solidFill>
                <a:latin typeface="ArialMT"/>
              </a:rPr>
              <a:t>I will not listen.</a:t>
            </a:r>
          </a:p>
          <a:p>
            <a:r>
              <a:rPr lang="en-US" sz="3600" dirty="0">
                <a:solidFill>
                  <a:srgbClr val="121212"/>
                </a:solidFill>
                <a:latin typeface="ArialMT"/>
              </a:rPr>
              <a:t>Your hands are covered with blood.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15དེ་བས་ཁྱོད་ཅག་གིས་ལག་ཟུང་བརྐྱངས་ནས་སྨོན་ལམ་འདེབས་དུས། ངས་རང་གི་མིག་བཀབ་ནས་ཁྱོད་ཅག་ལ་ལྟ་བ་མིན། ཁྱོད་ཅག་གི་ལག་པ་ཁྲག་གིས་བརྫིས་ཡོད་པས་ཁྱོད་ཀྱིས་སྨོན་ལམ་མང་པོ་བཏབ་ཀྱང་ངས་དེ་ལ་མཉན་པར་མི་བྱའོ། །</a:t>
            </a:r>
            <a:endParaRPr lang="en-ZA" dirty="0"/>
          </a:p>
        </p:txBody>
      </p:sp>
      <p:pic>
        <p:nvPicPr>
          <p:cNvPr id="7" name="Audio 6">
            <a:hlinkClick r:id="" action="ppaction://media"/>
            <a:extLst>
              <a:ext uri="{FF2B5EF4-FFF2-40B4-BE49-F238E27FC236}">
                <a16:creationId xmlns:a16="http://schemas.microsoft.com/office/drawing/2014/main" id="{046C8149-773C-9067-5884-2C4D9EE950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4342"/>
    </mc:Choice>
    <mc:Fallback xmlns="">
      <p:transition spd="slow" advTm="14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F1877AA-5A3B-3929-3A7E-B117954E9D28}"/>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50125262-DFE8-9936-CB04-55E921BB114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16Wash and cleanse yourselves.</a:t>
            </a:r>
          </a:p>
          <a:p>
            <a:r>
              <a:rPr lang="en-US" sz="4400" dirty="0">
                <a:solidFill>
                  <a:srgbClr val="121212"/>
                </a:solidFill>
                <a:latin typeface="ArialMT"/>
              </a:rPr>
              <a:t>Remove your evil deeds from My sight.</a:t>
            </a:r>
          </a:p>
          <a:p>
            <a:r>
              <a:rPr lang="en-US" sz="4400" dirty="0">
                <a:solidFill>
                  <a:srgbClr val="121212"/>
                </a:solidFill>
                <a:latin typeface="ArialMT"/>
              </a:rPr>
              <a:t>Stop doing evil!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16ཁྱོད་ཅག་གིས་རང་ཉིད་བཀྲུས་ནས་གཙང་མར་བཟོ་དགོས། རང་གི་སྡིག་སྤྱོད་རྣམས་ངའི་མིག་སྔ་ནས་མེད་པར་ཐོངས། བྱ་སྤྱོད་ངན་པ་དག་མཚམས་འཇོག་པར་གྱིས། </a:t>
            </a:r>
            <a:endParaRPr lang="en-ZA" dirty="0"/>
          </a:p>
        </p:txBody>
      </p:sp>
      <p:pic>
        <p:nvPicPr>
          <p:cNvPr id="11" name="Audio 10">
            <a:hlinkClick r:id="" action="ppaction://media"/>
            <a:extLst>
              <a:ext uri="{FF2B5EF4-FFF2-40B4-BE49-F238E27FC236}">
                <a16:creationId xmlns:a16="http://schemas.microsoft.com/office/drawing/2014/main" id="{98645908-251B-C768-9D6D-438BC21760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7827"/>
    </mc:Choice>
    <mc:Fallback xmlns="">
      <p:transition spd="slow" advTm="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DFB57B-D0A5-E8F5-5FA3-B88045499002}"/>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2C57FD5-CD4F-B32F-7753-012D13D283B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17Learn to do right;</a:t>
            </a:r>
          </a:p>
          <a:p>
            <a:r>
              <a:rPr lang="en-US" sz="4000" dirty="0">
                <a:solidFill>
                  <a:srgbClr val="121212"/>
                </a:solidFill>
                <a:latin typeface="ArialMT"/>
              </a:rPr>
              <a:t>seek justice and correct the oppressor.</a:t>
            </a:r>
          </a:p>
          <a:p>
            <a:r>
              <a:rPr lang="en-US" sz="4000" dirty="0">
                <a:solidFill>
                  <a:srgbClr val="121212"/>
                </a:solidFill>
                <a:latin typeface="ArialMT"/>
              </a:rPr>
              <a:t>Defend the fatherless</a:t>
            </a:r>
          </a:p>
          <a:p>
            <a:r>
              <a:rPr lang="en-US" sz="4000" dirty="0">
                <a:solidFill>
                  <a:srgbClr val="121212"/>
                </a:solidFill>
                <a:latin typeface="ArialMT"/>
              </a:rPr>
              <a:t>and plead the case of the widow.”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17དོན་བཟང་སྒྲུབས་ལ་ཁྲིམས་དྲང་པོར་སྐྱོངས། གདུག་རྩུབ་ཅན་ལ་གཤེ་གཤེ་ཐོངས། དྭ་ཕྲུག་ལ་བདེན་ལུགས་སྦྱིན་པ་དང་ཡུགས་མོ་བསྲུང་བར་གྱིས་ཤིག་ཅེས་གསུངས་སོ། །</a:t>
            </a:r>
            <a:endParaRPr lang="en-ZA" dirty="0"/>
          </a:p>
        </p:txBody>
      </p:sp>
      <p:pic>
        <p:nvPicPr>
          <p:cNvPr id="7" name="Audio 6">
            <a:hlinkClick r:id="" action="ppaction://media"/>
            <a:extLst>
              <a:ext uri="{FF2B5EF4-FFF2-40B4-BE49-F238E27FC236}">
                <a16:creationId xmlns:a16="http://schemas.microsoft.com/office/drawing/2014/main" id="{E1422619-D2A3-45F6-E93B-186AE810E5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4334"/>
    </mc:Choice>
    <mc:Fallback xmlns="">
      <p:transition spd="slow" advTm="14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E0FFDD0-5E6B-7734-4942-D83FA4753075}"/>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A12CAA6-2CD9-3A27-623E-05A692E6D7B5}"/>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49770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18“Come now, let us reason together,”</a:t>
            </a:r>
          </a:p>
          <a:p>
            <a:r>
              <a:rPr lang="en-US" sz="3600" dirty="0">
                <a:solidFill>
                  <a:srgbClr val="121212"/>
                </a:solidFill>
                <a:latin typeface="ArialMT"/>
              </a:rPr>
              <a:t>says the Lord.</a:t>
            </a:r>
          </a:p>
          <a:p>
            <a:r>
              <a:rPr lang="en-US" sz="3600" dirty="0">
                <a:solidFill>
                  <a:srgbClr val="121212"/>
                </a:solidFill>
                <a:latin typeface="ArialMT"/>
              </a:rPr>
              <a:t>“Though your sins are like scarlet,</a:t>
            </a:r>
          </a:p>
          <a:p>
            <a:r>
              <a:rPr lang="en-US" sz="3600" dirty="0">
                <a:solidFill>
                  <a:srgbClr val="121212"/>
                </a:solidFill>
                <a:latin typeface="ArialMT"/>
              </a:rPr>
              <a:t>they will be as white as snow;</a:t>
            </a:r>
          </a:p>
          <a:p>
            <a:r>
              <a:rPr lang="en-US" sz="3600" dirty="0">
                <a:solidFill>
                  <a:srgbClr val="121212"/>
                </a:solidFill>
                <a:latin typeface="ArialMT"/>
              </a:rPr>
              <a:t>though they are as red as crimson,</a:t>
            </a:r>
          </a:p>
          <a:p>
            <a:r>
              <a:rPr lang="en-US" sz="3600" dirty="0">
                <a:solidFill>
                  <a:srgbClr val="121212"/>
                </a:solidFill>
                <a:latin typeface="ArialMT"/>
              </a:rPr>
              <a:t>they will become like wool.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18ཡང་དཀོན་མཆོག་ཡ་ཝཱེས་འདི་སྐད་དུ། ཤོག་དང་རང་ཅག་གིས་མཉམ་དུ་རྩོད་པར་བྱ། ཁྱོད་ཅག་གི་སྡིག་པ་ནི་དམར་པོ་ཁྲག་དང་འདྲ་ཡང་དེ་ནི་ཁ་བ་ལྟར་དཀར་པོར་འགྱུར་བ་དང་། དེ་རྣམས་དམར་པོ་དམར་རྐྱང་ཡིན་ཡང་བལ་ལྟར་དཀར་པོར་འགྱུར་འོང་།</a:t>
            </a:r>
            <a:endParaRPr lang="en-ZA" dirty="0"/>
          </a:p>
        </p:txBody>
      </p:sp>
      <p:pic>
        <p:nvPicPr>
          <p:cNvPr id="5" name="Audio 4">
            <a:hlinkClick r:id="" action="ppaction://media"/>
            <a:extLst>
              <a:ext uri="{FF2B5EF4-FFF2-40B4-BE49-F238E27FC236}">
                <a16:creationId xmlns:a16="http://schemas.microsoft.com/office/drawing/2014/main" id="{E3D77903-6C6F-C95B-69C1-A8FFE42574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5135089"/>
      </p:ext>
    </p:extLst>
  </p:cSld>
  <p:clrMapOvr>
    <a:masterClrMapping/>
  </p:clrMapOvr>
  <mc:AlternateContent xmlns:mc="http://schemas.openxmlformats.org/markup-compatibility/2006" xmlns:p14="http://schemas.microsoft.com/office/powerpoint/2010/main">
    <mc:Choice Requires="p14">
      <p:transition spd="slow" p14:dur="2000" advTm="17460"/>
    </mc:Choice>
    <mc:Fallback xmlns="">
      <p:transition spd="slow" advTm="1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A2F04DB-5869-6A3C-6B48-342B8E3AC6C8}"/>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BB03492-41F4-E1F2-F160-EC9406C9985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8245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19If you are willing and obedient,</a:t>
            </a:r>
          </a:p>
          <a:p>
            <a:r>
              <a:rPr lang="en-US" sz="4400" dirty="0">
                <a:solidFill>
                  <a:srgbClr val="121212"/>
                </a:solidFill>
                <a:latin typeface="ArialMT"/>
              </a:rPr>
              <a:t>you will eat the best of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19གལ་སྲིད་ཁྱོད་བཀའ་བརྩི་བར་མོས་ན། ས་གཞིའི་ལོ་ཏོག་ཡིད་དུ་འོང་བ་རྣམས་ཁྱོད་ཀྱིས་བཟའ་བར་འགྱུར། </a:t>
            </a:r>
            <a:endParaRPr lang="en-ZA" dirty="0"/>
          </a:p>
        </p:txBody>
      </p:sp>
      <p:pic>
        <p:nvPicPr>
          <p:cNvPr id="7" name="Audio 6">
            <a:hlinkClick r:id="" action="ppaction://media"/>
            <a:extLst>
              <a:ext uri="{FF2B5EF4-FFF2-40B4-BE49-F238E27FC236}">
                <a16:creationId xmlns:a16="http://schemas.microsoft.com/office/drawing/2014/main" id="{8922B105-EE28-860A-32D0-AB07F93DF4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2463170"/>
      </p:ext>
    </p:extLst>
  </p:cSld>
  <p:clrMapOvr>
    <a:masterClrMapping/>
  </p:clrMapOvr>
  <mc:AlternateContent xmlns:mc="http://schemas.openxmlformats.org/markup-compatibility/2006" xmlns:p14="http://schemas.microsoft.com/office/powerpoint/2010/main">
    <mc:Choice Requires="p14">
      <p:transition spd="slow" p14:dur="2000" advTm="8161"/>
    </mc:Choice>
    <mc:Fallback xmlns="">
      <p:transition spd="slow" advTm="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2. “Bring your worthless offerings no longer” - Isaiah 1:1-20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ཡེ་ཤ་ཡཱ 1</a:t>
            </a:r>
          </a:p>
          <a:p>
            <a:r>
              <a:rPr lang="bo-CN" sz="8000" b="1" i="0" dirty="0">
                <a:solidFill>
                  <a:srgbClr val="121212"/>
                </a:solidFill>
                <a:effectLst/>
                <a:latin typeface="ArialMT"/>
              </a:rPr>
              <a:t>དཀོན་མཆོག་གིས་རང་གི་མི་མང་ལ་བཀའ་སྐྱོན་གནང་བ།</a:t>
            </a:r>
            <a:endParaRPr lang="en-ZA" sz="8000" dirty="0"/>
          </a:p>
        </p:txBody>
      </p:sp>
      <p:pic>
        <p:nvPicPr>
          <p:cNvPr id="7" name="Audio 6">
            <a:hlinkClick r:id="" action="ppaction://media"/>
            <a:extLst>
              <a:ext uri="{FF2B5EF4-FFF2-40B4-BE49-F238E27FC236}">
                <a16:creationId xmlns:a16="http://schemas.microsoft.com/office/drawing/2014/main" id="{6C1A8A47-4BA6-E476-411D-3EA61BE4C0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647"/>
    </mc:Choice>
    <mc:Fallback xmlns="">
      <p:transition spd="slow" advTm="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C0247C-C3EE-06A4-075B-D59E08159B23}"/>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5397321-4C9B-1D49-8424-F71F5B47CBC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9089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20But if you resist and rebel,</a:t>
            </a:r>
          </a:p>
          <a:p>
            <a:r>
              <a:rPr lang="en-US" sz="4800" dirty="0">
                <a:solidFill>
                  <a:srgbClr val="121212"/>
                </a:solidFill>
                <a:latin typeface="ArialMT"/>
              </a:rPr>
              <a:t>you will be devoured by the sword.”</a:t>
            </a:r>
          </a:p>
          <a:p>
            <a:r>
              <a:rPr lang="en-US" sz="4800" dirty="0">
                <a:solidFill>
                  <a:srgbClr val="121212"/>
                </a:solidFill>
                <a:latin typeface="ArialMT"/>
              </a:rPr>
              <a:t>For the mouth of the Lord has spoken.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20འོན་ཀྱང་ཁྱོད་ཀྱིས་བཀའ་མི་བརྩི་བར་ངོ་ལོག་བྱས་ན་རལ་གྲིས་འགེམས་པར་འགྱུར་ཞེས་པའོ། །དཀོན་མཆོག་ཡ་ཝཱེས་དངོས་སུ་དེ་ལྟར་གསུངས་པའོ། །</a:t>
            </a:r>
            <a:endParaRPr lang="en-ZA" dirty="0"/>
          </a:p>
        </p:txBody>
      </p:sp>
      <p:pic>
        <p:nvPicPr>
          <p:cNvPr id="7" name="Audio 6">
            <a:hlinkClick r:id="" action="ppaction://media"/>
            <a:extLst>
              <a:ext uri="{FF2B5EF4-FFF2-40B4-BE49-F238E27FC236}">
                <a16:creationId xmlns:a16="http://schemas.microsoft.com/office/drawing/2014/main" id="{40284EA4-889C-B550-FF61-C4078382C5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9719572"/>
      </p:ext>
    </p:extLst>
  </p:cSld>
  <p:clrMapOvr>
    <a:masterClrMapping/>
  </p:clrMapOvr>
  <mc:AlternateContent xmlns:mc="http://schemas.openxmlformats.org/markup-compatibility/2006" xmlns:p14="http://schemas.microsoft.com/office/powerpoint/2010/main">
    <mc:Choice Requires="p14">
      <p:transition spd="slow" p14:dur="2000" advTm="9920"/>
    </mc:Choice>
    <mc:Fallback xmlns="">
      <p:transition spd="slow" advTm="9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C84A0-331A-1AD1-6E96-E8AA50D5B53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580A976-AE1A-DB6D-5B70-BAA527CBE32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442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8C84A0-331A-1AD1-6E96-E8AA50D5B53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5F3B7CD-6FC0-7502-7FFF-E5508C774829}"/>
              </a:ext>
            </a:extLst>
          </p:cNvPr>
          <p:cNvSpPr txBox="1"/>
          <p:nvPr/>
        </p:nvSpPr>
        <p:spPr>
          <a:xfrm>
            <a:off x="562830" y="106680"/>
            <a:ext cx="11248170" cy="4069080"/>
          </a:xfrm>
          <a:prstGeom prst="rect">
            <a:avLst/>
          </a:prstGeom>
          <a:noFill/>
        </p:spPr>
        <p:txBody>
          <a:bodyPr wrap="square" rtlCol="0">
            <a:noAutofit/>
          </a:bodyPr>
          <a:lstStyle/>
          <a:p>
            <a:r>
              <a:rPr lang="bo-CN" sz="8000" b="1" cap="all" dirty="0">
                <a:solidFill>
                  <a:schemeClr val="bg1"/>
                </a:solidFill>
                <a:latin typeface="ArialMT"/>
              </a:rPr>
              <a:t>ཡེ་ཤ་ཡཱ 1</a:t>
            </a:r>
          </a:p>
          <a:p>
            <a:r>
              <a:rPr lang="bo-CN" sz="8000" b="1" i="0" dirty="0">
                <a:solidFill>
                  <a:schemeClr val="bg1"/>
                </a:solidFill>
                <a:effectLst/>
                <a:latin typeface="ArialMT"/>
              </a:rPr>
              <a:t>དཀོན་མཆོག་གིས་རང་གི་མི་མང་ལ་བཀའ་སྐྱོན་གནང་བ།</a:t>
            </a:r>
            <a:endParaRPr lang="en-ZA" sz="8000" dirty="0">
              <a:solidFill>
                <a:schemeClr val="bg1"/>
              </a:solidFill>
            </a:endParaRPr>
          </a:p>
        </p:txBody>
      </p:sp>
      <p:sp>
        <p:nvSpPr>
          <p:cNvPr id="2" name="TextBox 2">
            <a:extLst>
              <a:ext uri="{FF2B5EF4-FFF2-40B4-BE49-F238E27FC236}">
                <a16:creationId xmlns:a16="http://schemas.microsoft.com/office/drawing/2014/main" id="{80DC3530-BB6E-2B4F-9EFD-92927B9D8329}"/>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08188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1This is the vision concerning Judah and Jerusalem that Isaiah son of </a:t>
            </a:r>
            <a:r>
              <a:rPr lang="en-US" sz="4400" dirty="0" err="1">
                <a:solidFill>
                  <a:srgbClr val="121212"/>
                </a:solidFill>
                <a:latin typeface="ArialMT"/>
              </a:rPr>
              <a:t>Amoz</a:t>
            </a:r>
            <a:r>
              <a:rPr lang="en-US" sz="4400" dirty="0">
                <a:solidFill>
                  <a:srgbClr val="121212"/>
                </a:solidFill>
                <a:latin typeface="ArialMT"/>
              </a:rPr>
              <a:t> saw during the reigns of Uzziah, Jotham, Ahaz, and Hezekiah, kings of Judah.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1འདི་ནི་ཡ་ཧུ་དཱའི་རྒྱལ་པོ་ཨུ་ཟི་ཡཱ་དང་ཡོ་ཐམ། ཨ་ཧ་ཟཱ། ཧི་ཟི་ཀི་ཡཱ་བཅས་བཞི་པོའི་རིང་དུ་ཨ་མོ་ཟིའི་བུ་ཡེ་ཤ་ཡཱ་ལ་བྱུང་བའི་ཡ་ཧུ་དཱ་དང་ཡེ་རུ་སཱ་ལེམ་སྐོར་གྱི་ཞལ་གཟིགས་ཡིན་ནོ། །</a:t>
            </a:r>
            <a:endParaRPr lang="en-ZA" dirty="0"/>
          </a:p>
        </p:txBody>
      </p:sp>
      <p:pic>
        <p:nvPicPr>
          <p:cNvPr id="7" name="Audio 6">
            <a:hlinkClick r:id="" action="ppaction://media"/>
            <a:extLst>
              <a:ext uri="{FF2B5EF4-FFF2-40B4-BE49-F238E27FC236}">
                <a16:creationId xmlns:a16="http://schemas.microsoft.com/office/drawing/2014/main" id="{648DF532-DEE6-FB7A-00EB-C9DD2F0817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1761"/>
    </mc:Choice>
    <mc:Fallback xmlns="">
      <p:transition spd="slow" advTm="2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4257D3-2AFD-58D3-E702-5AD86259595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2032C94-D2B0-AEDC-4075-D979369CDA1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2Listen, O heavens, and give ear, O earth,</a:t>
            </a:r>
          </a:p>
          <a:p>
            <a:r>
              <a:rPr lang="en-US" sz="4400" dirty="0">
                <a:solidFill>
                  <a:srgbClr val="121212"/>
                </a:solidFill>
                <a:latin typeface="ArialMT"/>
              </a:rPr>
              <a:t>for the Lord has spoken:</a:t>
            </a:r>
          </a:p>
          <a:p>
            <a:r>
              <a:rPr lang="en-US" sz="4400" dirty="0">
                <a:solidFill>
                  <a:srgbClr val="121212"/>
                </a:solidFill>
                <a:latin typeface="ArialMT"/>
              </a:rPr>
              <a:t>“I have raised children and brought them up,</a:t>
            </a:r>
          </a:p>
          <a:p>
            <a:r>
              <a:rPr lang="en-US" sz="4400" dirty="0">
                <a:solidFill>
                  <a:srgbClr val="121212"/>
                </a:solidFill>
                <a:latin typeface="ArialMT"/>
              </a:rPr>
              <a:t>but they have rebelled against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2ཀྱེ་ནམ་མཁའི་དབྱིངས་རྣམས་ཀྱིས་ཉོན་དང་། ཀྱེ་ས་གཞི་ཡིས་དཀོན་མཆོག་ཡ་ཝཱེའི་གསུང་ལ་ཞིབ་ཏུ་ཉོན་ཅིག ཁོང་ན་རེ། བདག་གིས་ཕྲུ་གུ་རྣམས་གསོས་ཤིང་བསྐྱངས་ནའང་། དེ་དག་གིས་བདག་ལ་ངོ་ལོག་བྱས། </a:t>
            </a:r>
            <a:endParaRPr lang="en-ZA" sz="1400" dirty="0"/>
          </a:p>
        </p:txBody>
      </p:sp>
      <p:pic>
        <p:nvPicPr>
          <p:cNvPr id="11" name="Audio 10">
            <a:hlinkClick r:id="" action="ppaction://media"/>
            <a:extLst>
              <a:ext uri="{FF2B5EF4-FFF2-40B4-BE49-F238E27FC236}">
                <a16:creationId xmlns:a16="http://schemas.microsoft.com/office/drawing/2014/main" id="{A6D3EB80-5003-D11D-33AE-441C61F053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1628"/>
    </mc:Choice>
    <mc:Fallback xmlns="">
      <p:transition spd="slow" advTm="11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374C7D-6E85-D13D-D61A-A05EB81C3201}"/>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83A0750-B516-03E9-B40A-71BE6778ACE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 ox knows its owner,</a:t>
            </a:r>
          </a:p>
          <a:p>
            <a:r>
              <a:rPr lang="en-US" sz="4400" dirty="0">
                <a:solidFill>
                  <a:srgbClr val="121212"/>
                </a:solidFill>
                <a:latin typeface="ArialMT"/>
              </a:rPr>
              <a:t>and the donkey its master’s manger,</a:t>
            </a:r>
          </a:p>
          <a:p>
            <a:r>
              <a:rPr lang="en-US" sz="4400" dirty="0">
                <a:solidFill>
                  <a:srgbClr val="121212"/>
                </a:solidFill>
                <a:latin typeface="ArialMT"/>
              </a:rPr>
              <a:t>but Israel does not know;</a:t>
            </a:r>
          </a:p>
          <a:p>
            <a:r>
              <a:rPr lang="en-US" sz="4400" dirty="0">
                <a:solidFill>
                  <a:srgbClr val="121212"/>
                </a:solidFill>
                <a:latin typeface="ArialMT"/>
              </a:rPr>
              <a:t>My people do not understand.”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3བ་གླང་གིས་རང་གི་བདག་པོ་ངོ་ཤེས་པ་དང་། བོང་བུས་རང་གི་བདག་པོའི་ཁ་ར་ངོས་ཟིན་ནའང་། ཡེས་ར་ཨེལ་གྱིས་དེ་ཙམ་ཡང་མི་རྟོགས། བདག་གི་འབངས་མིས་ང་རང་མི་ཤེས་ཞེས་གསུངས་སོ། ། </a:t>
            </a:r>
            <a:endParaRPr lang="en-ZA" sz="5400" dirty="0"/>
          </a:p>
        </p:txBody>
      </p:sp>
      <p:pic>
        <p:nvPicPr>
          <p:cNvPr id="5" name="Audio 4">
            <a:hlinkClick r:id="" action="ppaction://media"/>
            <a:extLst>
              <a:ext uri="{FF2B5EF4-FFF2-40B4-BE49-F238E27FC236}">
                <a16:creationId xmlns:a16="http://schemas.microsoft.com/office/drawing/2014/main" id="{BB8187F4-0FD7-75C1-40E2-EB2137AEAA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9356"/>
    </mc:Choice>
    <mc:Fallback xmlns="">
      <p:transition spd="slow" advTm="1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1547</Words>
  <Application>Microsoft Office PowerPoint</Application>
  <PresentationFormat>Widescreen</PresentationFormat>
  <Paragraphs>118</Paragraphs>
  <Slides>32</Slides>
  <Notes>1</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Arial</vt:lpstr>
      <vt:lpstr>ArialMT</vt:lpstr>
      <vt:lpstr>Calibri</vt:lpstr>
      <vt:lpstr>Calibri Light</vt:lpstr>
      <vt:lpstr>Microsoft Himalaya</vt:lpstr>
      <vt:lpstr>TimesNewRomanPS-BoldMT</vt:lpstr>
      <vt:lpstr>TimesNewRomanPSMT</vt:lpstr>
      <vt:lpstr>Office Theme</vt:lpstr>
      <vt:lpstr>24-2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2024-07-16T09:15:35Z</dcterms:modified>
</cp:coreProperties>
</file>