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6" r:id="rId29"/>
    <p:sldId id="465" r:id="rId30"/>
    <p:sldId id="4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D8072B-C3A8-47E2-965A-7B2D54495DF5}" v="2" dt="2024-07-16T09:01:00.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1" autoAdjust="0"/>
    <p:restoredTop sz="78794" autoAdjust="0"/>
  </p:normalViewPr>
  <p:slideViewPr>
    <p:cSldViewPr snapToGrid="0">
      <p:cViewPr varScale="1">
        <p:scale>
          <a:sx n="70" d="100"/>
          <a:sy n="70" d="100"/>
        </p:scale>
        <p:origin x="802"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7D8072B-C3A8-47E2-965A-7B2D54495DF5}"/>
    <pc:docChg chg="undo custSel modSld">
      <pc:chgData name="Alfred Smith" userId="3c60a3631c0db8ad" providerId="LiveId" clId="{57D8072B-C3A8-47E2-965A-7B2D54495DF5}" dt="2024-07-16T09:23:34.877" v="39"/>
      <pc:docMkLst>
        <pc:docMk/>
      </pc:docMkLst>
      <pc:sldChg chg="modSp mod">
        <pc:chgData name="Alfred Smith" userId="3c60a3631c0db8ad" providerId="LiveId" clId="{57D8072B-C3A8-47E2-965A-7B2D54495DF5}" dt="2024-07-16T09:20:29.900" v="18"/>
        <pc:sldMkLst>
          <pc:docMk/>
          <pc:sldMk cId="3676245138" sldId="441"/>
        </pc:sldMkLst>
        <pc:spChg chg="mod">
          <ac:chgData name="Alfred Smith" userId="3c60a3631c0db8ad" providerId="LiveId" clId="{57D8072B-C3A8-47E2-965A-7B2D54495DF5}" dt="2024-07-16T09:17:11.545" v="4" actId="6549"/>
          <ac:spMkLst>
            <pc:docMk/>
            <pc:sldMk cId="3676245138" sldId="441"/>
            <ac:spMk id="4" creationId="{9A13E2D8-2F59-44C1-B1D2-79C300C26DD4}"/>
          </ac:spMkLst>
        </pc:spChg>
        <pc:spChg chg="mod">
          <ac:chgData name="Alfred Smith" userId="3c60a3631c0db8ad" providerId="LiveId" clId="{57D8072B-C3A8-47E2-965A-7B2D54495DF5}" dt="2024-07-16T09:20:29.900" v="18"/>
          <ac:spMkLst>
            <pc:docMk/>
            <pc:sldMk cId="3676245138" sldId="441"/>
            <ac:spMk id="6" creationId="{416C064E-628E-47C0-A712-DB178FE9901E}"/>
          </ac:spMkLst>
        </pc:spChg>
      </pc:sldChg>
      <pc:sldChg chg="modSp mod">
        <pc:chgData name="Alfred Smith" userId="3c60a3631c0db8ad" providerId="LiveId" clId="{57D8072B-C3A8-47E2-965A-7B2D54495DF5}" dt="2024-07-16T09:20:41.702" v="19"/>
        <pc:sldMkLst>
          <pc:docMk/>
          <pc:sldMk cId="3095902142" sldId="443"/>
        </pc:sldMkLst>
        <pc:spChg chg="mod">
          <ac:chgData name="Alfred Smith" userId="3c60a3631c0db8ad" providerId="LiveId" clId="{57D8072B-C3A8-47E2-965A-7B2D54495DF5}" dt="2024-07-16T09:17:26.723" v="6" actId="6549"/>
          <ac:spMkLst>
            <pc:docMk/>
            <pc:sldMk cId="3095902142" sldId="443"/>
            <ac:spMk id="4" creationId="{9A13E2D8-2F59-44C1-B1D2-79C300C26DD4}"/>
          </ac:spMkLst>
        </pc:spChg>
        <pc:spChg chg="mod">
          <ac:chgData name="Alfred Smith" userId="3c60a3631c0db8ad" providerId="LiveId" clId="{57D8072B-C3A8-47E2-965A-7B2D54495DF5}" dt="2024-07-16T09:20:41.702" v="19"/>
          <ac:spMkLst>
            <pc:docMk/>
            <pc:sldMk cId="3095902142" sldId="443"/>
            <ac:spMk id="6" creationId="{416C064E-628E-47C0-A712-DB178FE9901E}"/>
          </ac:spMkLst>
        </pc:spChg>
      </pc:sldChg>
      <pc:sldChg chg="modSp mod">
        <pc:chgData name="Alfred Smith" userId="3c60a3631c0db8ad" providerId="LiveId" clId="{57D8072B-C3A8-47E2-965A-7B2D54495DF5}" dt="2024-07-16T09:20:54.305" v="20"/>
        <pc:sldMkLst>
          <pc:docMk/>
          <pc:sldMk cId="2166098122" sldId="445"/>
        </pc:sldMkLst>
        <pc:spChg chg="mod">
          <ac:chgData name="Alfred Smith" userId="3c60a3631c0db8ad" providerId="LiveId" clId="{57D8072B-C3A8-47E2-965A-7B2D54495DF5}" dt="2024-07-16T09:17:38.080" v="7"/>
          <ac:spMkLst>
            <pc:docMk/>
            <pc:sldMk cId="2166098122" sldId="445"/>
            <ac:spMk id="4" creationId="{9A13E2D8-2F59-44C1-B1D2-79C300C26DD4}"/>
          </ac:spMkLst>
        </pc:spChg>
        <pc:spChg chg="mod">
          <ac:chgData name="Alfred Smith" userId="3c60a3631c0db8ad" providerId="LiveId" clId="{57D8072B-C3A8-47E2-965A-7B2D54495DF5}" dt="2024-07-16T09:20:54.305" v="20"/>
          <ac:spMkLst>
            <pc:docMk/>
            <pc:sldMk cId="2166098122" sldId="445"/>
            <ac:spMk id="6" creationId="{416C064E-628E-47C0-A712-DB178FE9901E}"/>
          </ac:spMkLst>
        </pc:spChg>
      </pc:sldChg>
      <pc:sldChg chg="modSp mod">
        <pc:chgData name="Alfred Smith" userId="3c60a3631c0db8ad" providerId="LiveId" clId="{57D8072B-C3A8-47E2-965A-7B2D54495DF5}" dt="2024-07-16T09:21:05.045" v="21"/>
        <pc:sldMkLst>
          <pc:docMk/>
          <pc:sldMk cId="2422728137" sldId="447"/>
        </pc:sldMkLst>
        <pc:spChg chg="mod">
          <ac:chgData name="Alfred Smith" userId="3c60a3631c0db8ad" providerId="LiveId" clId="{57D8072B-C3A8-47E2-965A-7B2D54495DF5}" dt="2024-07-16T09:17:48.731" v="8"/>
          <ac:spMkLst>
            <pc:docMk/>
            <pc:sldMk cId="2422728137" sldId="447"/>
            <ac:spMk id="4" creationId="{9A13E2D8-2F59-44C1-B1D2-79C300C26DD4}"/>
          </ac:spMkLst>
        </pc:spChg>
        <pc:spChg chg="mod">
          <ac:chgData name="Alfred Smith" userId="3c60a3631c0db8ad" providerId="LiveId" clId="{57D8072B-C3A8-47E2-965A-7B2D54495DF5}" dt="2024-07-16T09:21:05.045" v="21"/>
          <ac:spMkLst>
            <pc:docMk/>
            <pc:sldMk cId="2422728137" sldId="447"/>
            <ac:spMk id="6" creationId="{416C064E-628E-47C0-A712-DB178FE9901E}"/>
          </ac:spMkLst>
        </pc:spChg>
      </pc:sldChg>
      <pc:sldChg chg="modSp mod">
        <pc:chgData name="Alfred Smith" userId="3c60a3631c0db8ad" providerId="LiveId" clId="{57D8072B-C3A8-47E2-965A-7B2D54495DF5}" dt="2024-07-16T09:21:18.648" v="22"/>
        <pc:sldMkLst>
          <pc:docMk/>
          <pc:sldMk cId="4160448636" sldId="449"/>
        </pc:sldMkLst>
        <pc:spChg chg="mod">
          <ac:chgData name="Alfred Smith" userId="3c60a3631c0db8ad" providerId="LiveId" clId="{57D8072B-C3A8-47E2-965A-7B2D54495DF5}" dt="2024-07-16T09:18:01.043" v="9"/>
          <ac:spMkLst>
            <pc:docMk/>
            <pc:sldMk cId="4160448636" sldId="449"/>
            <ac:spMk id="4" creationId="{9A13E2D8-2F59-44C1-B1D2-79C300C26DD4}"/>
          </ac:spMkLst>
        </pc:spChg>
        <pc:spChg chg="mod">
          <ac:chgData name="Alfred Smith" userId="3c60a3631c0db8ad" providerId="LiveId" clId="{57D8072B-C3A8-47E2-965A-7B2D54495DF5}" dt="2024-07-16T09:21:18.648" v="22"/>
          <ac:spMkLst>
            <pc:docMk/>
            <pc:sldMk cId="4160448636" sldId="449"/>
            <ac:spMk id="6" creationId="{416C064E-628E-47C0-A712-DB178FE9901E}"/>
          </ac:spMkLst>
        </pc:spChg>
      </pc:sldChg>
      <pc:sldChg chg="addSp delSp modSp mod">
        <pc:chgData name="Alfred Smith" userId="3c60a3631c0db8ad" providerId="LiveId" clId="{57D8072B-C3A8-47E2-965A-7B2D54495DF5}" dt="2024-07-16T09:21:44.983" v="28" actId="404"/>
        <pc:sldMkLst>
          <pc:docMk/>
          <pc:sldMk cId="3386340796" sldId="451"/>
        </pc:sldMkLst>
        <pc:spChg chg="add del">
          <ac:chgData name="Alfred Smith" userId="3c60a3631c0db8ad" providerId="LiveId" clId="{57D8072B-C3A8-47E2-965A-7B2D54495DF5}" dt="2024-07-16T09:21:32.623" v="24" actId="22"/>
          <ac:spMkLst>
            <pc:docMk/>
            <pc:sldMk cId="3386340796" sldId="451"/>
            <ac:spMk id="3" creationId="{810EF673-6A26-5F3B-1F0D-5956DCCACE6A}"/>
          </ac:spMkLst>
        </pc:spChg>
        <pc:spChg chg="mod">
          <ac:chgData name="Alfred Smith" userId="3c60a3631c0db8ad" providerId="LiveId" clId="{57D8072B-C3A8-47E2-965A-7B2D54495DF5}" dt="2024-07-16T09:18:17.923" v="10"/>
          <ac:spMkLst>
            <pc:docMk/>
            <pc:sldMk cId="3386340796" sldId="451"/>
            <ac:spMk id="4" creationId="{9A13E2D8-2F59-44C1-B1D2-79C300C26DD4}"/>
          </ac:spMkLst>
        </pc:spChg>
        <pc:spChg chg="mod">
          <ac:chgData name="Alfred Smith" userId="3c60a3631c0db8ad" providerId="LiveId" clId="{57D8072B-C3A8-47E2-965A-7B2D54495DF5}" dt="2024-07-16T09:21:44.983" v="28" actId="404"/>
          <ac:spMkLst>
            <pc:docMk/>
            <pc:sldMk cId="3386340796" sldId="451"/>
            <ac:spMk id="6" creationId="{416C064E-628E-47C0-A712-DB178FE9901E}"/>
          </ac:spMkLst>
        </pc:spChg>
        <pc:spChg chg="add del">
          <ac:chgData name="Alfred Smith" userId="3c60a3631c0db8ad" providerId="LiveId" clId="{57D8072B-C3A8-47E2-965A-7B2D54495DF5}" dt="2024-07-16T09:21:37.115" v="26" actId="22"/>
          <ac:spMkLst>
            <pc:docMk/>
            <pc:sldMk cId="3386340796" sldId="451"/>
            <ac:spMk id="8" creationId="{A9A3DC65-4C27-7AEC-E740-9B849F43505C}"/>
          </ac:spMkLst>
        </pc:spChg>
      </pc:sldChg>
      <pc:sldChg chg="modSp mod">
        <pc:chgData name="Alfred Smith" userId="3c60a3631c0db8ad" providerId="LiveId" clId="{57D8072B-C3A8-47E2-965A-7B2D54495DF5}" dt="2024-07-16T09:22:02.329" v="29"/>
        <pc:sldMkLst>
          <pc:docMk/>
          <pc:sldMk cId="283334129" sldId="453"/>
        </pc:sldMkLst>
        <pc:spChg chg="mod">
          <ac:chgData name="Alfred Smith" userId="3c60a3631c0db8ad" providerId="LiveId" clId="{57D8072B-C3A8-47E2-965A-7B2D54495DF5}" dt="2024-07-16T09:18:32.076" v="11"/>
          <ac:spMkLst>
            <pc:docMk/>
            <pc:sldMk cId="283334129" sldId="453"/>
            <ac:spMk id="4" creationId="{9A13E2D8-2F59-44C1-B1D2-79C300C26DD4}"/>
          </ac:spMkLst>
        </pc:spChg>
        <pc:spChg chg="mod">
          <ac:chgData name="Alfred Smith" userId="3c60a3631c0db8ad" providerId="LiveId" clId="{57D8072B-C3A8-47E2-965A-7B2D54495DF5}" dt="2024-07-16T09:22:02.329" v="29"/>
          <ac:spMkLst>
            <pc:docMk/>
            <pc:sldMk cId="283334129" sldId="453"/>
            <ac:spMk id="6" creationId="{416C064E-628E-47C0-A712-DB178FE9901E}"/>
          </ac:spMkLst>
        </pc:spChg>
      </pc:sldChg>
      <pc:sldChg chg="modSp mod">
        <pc:chgData name="Alfred Smith" userId="3c60a3631c0db8ad" providerId="LiveId" clId="{57D8072B-C3A8-47E2-965A-7B2D54495DF5}" dt="2024-07-16T09:22:17.094" v="30"/>
        <pc:sldMkLst>
          <pc:docMk/>
          <pc:sldMk cId="1799939013" sldId="455"/>
        </pc:sldMkLst>
        <pc:spChg chg="mod">
          <ac:chgData name="Alfred Smith" userId="3c60a3631c0db8ad" providerId="LiveId" clId="{57D8072B-C3A8-47E2-965A-7B2D54495DF5}" dt="2024-07-16T09:18:45.201" v="12"/>
          <ac:spMkLst>
            <pc:docMk/>
            <pc:sldMk cId="1799939013" sldId="455"/>
            <ac:spMk id="4" creationId="{9A13E2D8-2F59-44C1-B1D2-79C300C26DD4}"/>
          </ac:spMkLst>
        </pc:spChg>
        <pc:spChg chg="mod">
          <ac:chgData name="Alfred Smith" userId="3c60a3631c0db8ad" providerId="LiveId" clId="{57D8072B-C3A8-47E2-965A-7B2D54495DF5}" dt="2024-07-16T09:22:17.094" v="30"/>
          <ac:spMkLst>
            <pc:docMk/>
            <pc:sldMk cId="1799939013" sldId="455"/>
            <ac:spMk id="6" creationId="{416C064E-628E-47C0-A712-DB178FE9901E}"/>
          </ac:spMkLst>
        </pc:spChg>
      </pc:sldChg>
      <pc:sldChg chg="modSp mod">
        <pc:chgData name="Alfred Smith" userId="3c60a3631c0db8ad" providerId="LiveId" clId="{57D8072B-C3A8-47E2-965A-7B2D54495DF5}" dt="2024-07-16T09:22:33.481" v="31"/>
        <pc:sldMkLst>
          <pc:docMk/>
          <pc:sldMk cId="2618424304" sldId="457"/>
        </pc:sldMkLst>
        <pc:spChg chg="mod">
          <ac:chgData name="Alfred Smith" userId="3c60a3631c0db8ad" providerId="LiveId" clId="{57D8072B-C3A8-47E2-965A-7B2D54495DF5}" dt="2024-07-16T09:18:58.968" v="13"/>
          <ac:spMkLst>
            <pc:docMk/>
            <pc:sldMk cId="2618424304" sldId="457"/>
            <ac:spMk id="4" creationId="{9A13E2D8-2F59-44C1-B1D2-79C300C26DD4}"/>
          </ac:spMkLst>
        </pc:spChg>
        <pc:spChg chg="mod">
          <ac:chgData name="Alfred Smith" userId="3c60a3631c0db8ad" providerId="LiveId" clId="{57D8072B-C3A8-47E2-965A-7B2D54495DF5}" dt="2024-07-16T09:22:33.481" v="31"/>
          <ac:spMkLst>
            <pc:docMk/>
            <pc:sldMk cId="2618424304" sldId="457"/>
            <ac:spMk id="6" creationId="{416C064E-628E-47C0-A712-DB178FE9901E}"/>
          </ac:spMkLst>
        </pc:spChg>
      </pc:sldChg>
      <pc:sldChg chg="modSp mod">
        <pc:chgData name="Alfred Smith" userId="3c60a3631c0db8ad" providerId="LiveId" clId="{57D8072B-C3A8-47E2-965A-7B2D54495DF5}" dt="2024-07-16T09:22:50.275" v="34" actId="404"/>
        <pc:sldMkLst>
          <pc:docMk/>
          <pc:sldMk cId="783514268" sldId="459"/>
        </pc:sldMkLst>
        <pc:spChg chg="mod">
          <ac:chgData name="Alfred Smith" userId="3c60a3631c0db8ad" providerId="LiveId" clId="{57D8072B-C3A8-47E2-965A-7B2D54495DF5}" dt="2024-07-16T09:19:13.286" v="14"/>
          <ac:spMkLst>
            <pc:docMk/>
            <pc:sldMk cId="783514268" sldId="459"/>
            <ac:spMk id="4" creationId="{9A13E2D8-2F59-44C1-B1D2-79C300C26DD4}"/>
          </ac:spMkLst>
        </pc:spChg>
        <pc:spChg chg="mod">
          <ac:chgData name="Alfred Smith" userId="3c60a3631c0db8ad" providerId="LiveId" clId="{57D8072B-C3A8-47E2-965A-7B2D54495DF5}" dt="2024-07-16T09:22:50.275" v="34" actId="404"/>
          <ac:spMkLst>
            <pc:docMk/>
            <pc:sldMk cId="783514268" sldId="459"/>
            <ac:spMk id="6" creationId="{416C064E-628E-47C0-A712-DB178FE9901E}"/>
          </ac:spMkLst>
        </pc:spChg>
      </pc:sldChg>
      <pc:sldChg chg="modSp mod">
        <pc:chgData name="Alfred Smith" userId="3c60a3631c0db8ad" providerId="LiveId" clId="{57D8072B-C3A8-47E2-965A-7B2D54495DF5}" dt="2024-07-16T09:23:04.745" v="36" actId="404"/>
        <pc:sldMkLst>
          <pc:docMk/>
          <pc:sldMk cId="3868250199" sldId="461"/>
        </pc:sldMkLst>
        <pc:spChg chg="mod">
          <ac:chgData name="Alfred Smith" userId="3c60a3631c0db8ad" providerId="LiveId" clId="{57D8072B-C3A8-47E2-965A-7B2D54495DF5}" dt="2024-07-16T09:19:25.257" v="15"/>
          <ac:spMkLst>
            <pc:docMk/>
            <pc:sldMk cId="3868250199" sldId="461"/>
            <ac:spMk id="4" creationId="{9A13E2D8-2F59-44C1-B1D2-79C300C26DD4}"/>
          </ac:spMkLst>
        </pc:spChg>
        <pc:spChg chg="mod">
          <ac:chgData name="Alfred Smith" userId="3c60a3631c0db8ad" providerId="LiveId" clId="{57D8072B-C3A8-47E2-965A-7B2D54495DF5}" dt="2024-07-16T09:23:04.745" v="36" actId="404"/>
          <ac:spMkLst>
            <pc:docMk/>
            <pc:sldMk cId="3868250199" sldId="461"/>
            <ac:spMk id="6" creationId="{416C064E-628E-47C0-A712-DB178FE9901E}"/>
          </ac:spMkLst>
        </pc:spChg>
      </pc:sldChg>
      <pc:sldChg chg="modSp mod">
        <pc:chgData name="Alfred Smith" userId="3c60a3631c0db8ad" providerId="LiveId" clId="{57D8072B-C3A8-47E2-965A-7B2D54495DF5}" dt="2024-07-16T09:23:20.983" v="38" actId="404"/>
        <pc:sldMkLst>
          <pc:docMk/>
          <pc:sldMk cId="2982327576" sldId="463"/>
        </pc:sldMkLst>
        <pc:spChg chg="mod">
          <ac:chgData name="Alfred Smith" userId="3c60a3631c0db8ad" providerId="LiveId" clId="{57D8072B-C3A8-47E2-965A-7B2D54495DF5}" dt="2024-07-16T09:19:37.917" v="16"/>
          <ac:spMkLst>
            <pc:docMk/>
            <pc:sldMk cId="2982327576" sldId="463"/>
            <ac:spMk id="4" creationId="{9A13E2D8-2F59-44C1-B1D2-79C300C26DD4}"/>
          </ac:spMkLst>
        </pc:spChg>
        <pc:spChg chg="mod">
          <ac:chgData name="Alfred Smith" userId="3c60a3631c0db8ad" providerId="LiveId" clId="{57D8072B-C3A8-47E2-965A-7B2D54495DF5}" dt="2024-07-16T09:23:20.983" v="38" actId="404"/>
          <ac:spMkLst>
            <pc:docMk/>
            <pc:sldMk cId="2982327576" sldId="463"/>
            <ac:spMk id="6" creationId="{416C064E-628E-47C0-A712-DB178FE9901E}"/>
          </ac:spMkLst>
        </pc:spChg>
      </pc:sldChg>
      <pc:sldChg chg="modSp mod">
        <pc:chgData name="Alfred Smith" userId="3c60a3631c0db8ad" providerId="LiveId" clId="{57D8072B-C3A8-47E2-965A-7B2D54495DF5}" dt="2024-07-16T09:23:34.877" v="39"/>
        <pc:sldMkLst>
          <pc:docMk/>
          <pc:sldMk cId="3894174290" sldId="465"/>
        </pc:sldMkLst>
        <pc:spChg chg="mod">
          <ac:chgData name="Alfred Smith" userId="3c60a3631c0db8ad" providerId="LiveId" clId="{57D8072B-C3A8-47E2-965A-7B2D54495DF5}" dt="2024-07-16T09:19:53.108" v="17"/>
          <ac:spMkLst>
            <pc:docMk/>
            <pc:sldMk cId="3894174290" sldId="465"/>
            <ac:spMk id="4" creationId="{9A13E2D8-2F59-44C1-B1D2-79C300C26DD4}"/>
          </ac:spMkLst>
        </pc:spChg>
        <pc:spChg chg="mod">
          <ac:chgData name="Alfred Smith" userId="3c60a3631c0db8ad" providerId="LiveId" clId="{57D8072B-C3A8-47E2-965A-7B2D54495DF5}" dt="2024-07-16T09:23:34.877" v="39"/>
          <ac:spMkLst>
            <pc:docMk/>
            <pc:sldMk cId="3894174290" sldId="465"/>
            <ac:spMk id="6" creationId="{416C064E-628E-47C0-A712-DB178FE9901E}"/>
          </ac:spMkLst>
        </pc:spChg>
      </pc:sldChg>
      <pc:sldChg chg="addSp delSp modSp mod">
        <pc:chgData name="Alfred Smith" userId="3c60a3631c0db8ad" providerId="LiveId" clId="{57D8072B-C3A8-47E2-965A-7B2D54495DF5}" dt="2024-07-16T08:58:51.965" v="1"/>
        <pc:sldMkLst>
          <pc:docMk/>
          <pc:sldMk cId="3596600315" sldId="468"/>
        </pc:sldMkLst>
        <pc:spChg chg="del">
          <ac:chgData name="Alfred Smith" userId="3c60a3631c0db8ad" providerId="LiveId" clId="{57D8072B-C3A8-47E2-965A-7B2D54495DF5}" dt="2024-07-16T08:58:51.293" v="0" actId="478"/>
          <ac:spMkLst>
            <pc:docMk/>
            <pc:sldMk cId="3596600315" sldId="468"/>
            <ac:spMk id="3" creationId="{0162BEE1-134B-8B70-2BB8-9226F1DF1614}"/>
          </ac:spMkLst>
        </pc:spChg>
        <pc:spChg chg="add mod">
          <ac:chgData name="Alfred Smith" userId="3c60a3631c0db8ad" providerId="LiveId" clId="{57D8072B-C3A8-47E2-965A-7B2D54495DF5}" dt="2024-07-16T08:58:51.965" v="1"/>
          <ac:spMkLst>
            <pc:docMk/>
            <pc:sldMk cId="3596600315" sldId="468"/>
            <ac:spMk id="4" creationId="{B97BFA06-3907-4A90-A45A-1429DD58765C}"/>
          </ac:spMkLst>
        </pc:spChg>
      </pc:sldChg>
      <pc:sldChg chg="addSp modSp">
        <pc:chgData name="Alfred Smith" userId="3c60a3631c0db8ad" providerId="LiveId" clId="{57D8072B-C3A8-47E2-965A-7B2D54495DF5}" dt="2024-07-16T09:01:00.833" v="2"/>
        <pc:sldMkLst>
          <pc:docMk/>
          <pc:sldMk cId="3727199237" sldId="469"/>
        </pc:sldMkLst>
        <pc:spChg chg="add mod">
          <ac:chgData name="Alfred Smith" userId="3c60a3631c0db8ad" providerId="LiveId" clId="{57D8072B-C3A8-47E2-965A-7B2D54495DF5}" dt="2024-07-16T09:01:00.833" v="2"/>
          <ac:spMkLst>
            <pc:docMk/>
            <pc:sldMk cId="3727199237" sldId="469"/>
            <ac:spMk id="2" creationId="{AC50246D-B5BC-1FC4-662E-95420F18C560}"/>
          </ac:spMkLst>
        </pc:spChg>
      </pc:sldChg>
    </pc:docChg>
  </pc:docChgLst>
  <pc:docChgLst>
    <pc:chgData name="Leonie Smith" userId="fed1330f33f5650e" providerId="LiveId" clId="{C71C30CF-6F0A-4F79-9743-D8F8324861A5}"/>
    <pc:docChg chg="modSld">
      <pc:chgData name="Leonie Smith" userId="fed1330f33f5650e" providerId="LiveId" clId="{C71C30CF-6F0A-4F79-9743-D8F8324861A5}" dt="2023-12-07T02:23:22.482" v="63" actId="20577"/>
      <pc:docMkLst>
        <pc:docMk/>
      </pc:docMkLst>
      <pc:sldChg chg="addSp delSp modSp mod modTransition modAnim">
        <pc:chgData name="Leonie Smith" userId="fed1330f33f5650e" providerId="LiveId" clId="{C71C30CF-6F0A-4F79-9743-D8F8324861A5}" dt="2023-12-06T03:02:43.009" v="5"/>
        <pc:sldMkLst>
          <pc:docMk/>
          <pc:sldMk cId="3759221820" sldId="439"/>
        </pc:sldMkLst>
        <pc:picChg chg="del">
          <ac:chgData name="Leonie Smith" userId="fed1330f33f5650e" providerId="LiveId" clId="{C71C30CF-6F0A-4F79-9743-D8F8324861A5}" dt="2023-12-06T03:02:34.860" v="4"/>
          <ac:picMkLst>
            <pc:docMk/>
            <pc:sldMk cId="3759221820" sldId="439"/>
            <ac:picMk id="3" creationId="{33CEB776-1086-B729-C641-0D16120CC741}"/>
          </ac:picMkLst>
        </pc:picChg>
        <pc:picChg chg="add del mod">
          <ac:chgData name="Leonie Smith" userId="fed1330f33f5650e" providerId="LiveId" clId="{C71C30CF-6F0A-4F79-9743-D8F8324861A5}" dt="2023-12-06T03:02:43.009" v="5"/>
          <ac:picMkLst>
            <pc:docMk/>
            <pc:sldMk cId="3759221820" sldId="439"/>
            <ac:picMk id="5" creationId="{8FDC1D1A-9051-7CEF-A2DB-2F0E1D9A2080}"/>
          </ac:picMkLst>
        </pc:picChg>
        <pc:picChg chg="add mod">
          <ac:chgData name="Leonie Smith" userId="fed1330f33f5650e" providerId="LiveId" clId="{C71C30CF-6F0A-4F79-9743-D8F8324861A5}" dt="2023-12-06T03:02:43.009" v="5"/>
          <ac:picMkLst>
            <pc:docMk/>
            <pc:sldMk cId="3759221820" sldId="439"/>
            <ac:picMk id="7" creationId="{87659B97-9EB8-ACCF-58E9-C5678BAFCCCD}"/>
          </ac:picMkLst>
        </pc:picChg>
      </pc:sldChg>
      <pc:sldChg chg="addSp delSp modSp mod modTransition modAnim">
        <pc:chgData name="Leonie Smith" userId="fed1330f33f5650e" providerId="LiveId" clId="{C71C30CF-6F0A-4F79-9743-D8F8324861A5}" dt="2023-12-06T03:03:24.972" v="11"/>
        <pc:sldMkLst>
          <pc:docMk/>
          <pc:sldMk cId="3676245138" sldId="441"/>
        </pc:sldMkLst>
        <pc:picChg chg="add del mod">
          <ac:chgData name="Leonie Smith" userId="fed1330f33f5650e" providerId="LiveId" clId="{C71C30CF-6F0A-4F79-9743-D8F8324861A5}" dt="2023-12-06T03:03:02.431" v="8"/>
          <ac:picMkLst>
            <pc:docMk/>
            <pc:sldMk cId="3676245138" sldId="441"/>
            <ac:picMk id="3" creationId="{0CE8C571-EE5A-6A51-D54C-2C7062BE8E4E}"/>
          </ac:picMkLst>
        </pc:picChg>
        <pc:picChg chg="add del mod">
          <ac:chgData name="Leonie Smith" userId="fed1330f33f5650e" providerId="LiveId" clId="{C71C30CF-6F0A-4F79-9743-D8F8324861A5}" dt="2023-12-06T03:03:06.023" v="10"/>
          <ac:picMkLst>
            <pc:docMk/>
            <pc:sldMk cId="3676245138" sldId="441"/>
            <ac:picMk id="5" creationId="{5608EFFC-9514-EDBF-9F81-49C2656E70A5}"/>
          </ac:picMkLst>
        </pc:picChg>
        <pc:picChg chg="del">
          <ac:chgData name="Leonie Smith" userId="fed1330f33f5650e" providerId="LiveId" clId="{C71C30CF-6F0A-4F79-9743-D8F8324861A5}" dt="2023-12-06T03:02:55.774" v="7"/>
          <ac:picMkLst>
            <pc:docMk/>
            <pc:sldMk cId="3676245138" sldId="441"/>
            <ac:picMk id="7" creationId="{949DC0B3-7EDD-53B6-DF9B-DED9B880357B}"/>
          </ac:picMkLst>
        </pc:picChg>
        <pc:picChg chg="add del mod ord">
          <ac:chgData name="Leonie Smith" userId="fed1330f33f5650e" providerId="LiveId" clId="{C71C30CF-6F0A-4F79-9743-D8F8324861A5}" dt="2023-12-06T03:03:24.972" v="11"/>
          <ac:picMkLst>
            <pc:docMk/>
            <pc:sldMk cId="3676245138" sldId="441"/>
            <ac:picMk id="10" creationId="{D78D0031-720C-CE11-3912-38062D3B2B2A}"/>
          </ac:picMkLst>
        </pc:picChg>
        <pc:picChg chg="add mod">
          <ac:chgData name="Leonie Smith" userId="fed1330f33f5650e" providerId="LiveId" clId="{C71C30CF-6F0A-4F79-9743-D8F8324861A5}" dt="2023-12-06T03:03:24.972" v="11"/>
          <ac:picMkLst>
            <pc:docMk/>
            <pc:sldMk cId="3676245138" sldId="441"/>
            <ac:picMk id="11" creationId="{F97E22CA-B47B-9DFD-6570-5F9DB8D7179F}"/>
          </ac:picMkLst>
        </pc:picChg>
      </pc:sldChg>
      <pc:sldChg chg="addSp delSp modSp mod modTransition modAnim">
        <pc:chgData name="Leonie Smith" userId="fed1330f33f5650e" providerId="LiveId" clId="{C71C30CF-6F0A-4F79-9743-D8F8324861A5}" dt="2023-12-06T03:03:51.374" v="14"/>
        <pc:sldMkLst>
          <pc:docMk/>
          <pc:sldMk cId="3095902142" sldId="443"/>
        </pc:sldMkLst>
        <pc:picChg chg="add del mod">
          <ac:chgData name="Leonie Smith" userId="fed1330f33f5650e" providerId="LiveId" clId="{C71C30CF-6F0A-4F79-9743-D8F8324861A5}" dt="2023-12-06T03:03:51.374" v="14"/>
          <ac:picMkLst>
            <pc:docMk/>
            <pc:sldMk cId="3095902142" sldId="443"/>
            <ac:picMk id="3" creationId="{DC568231-5835-CE8E-8976-0572B772D236}"/>
          </ac:picMkLst>
        </pc:picChg>
        <pc:picChg chg="add mod">
          <ac:chgData name="Leonie Smith" userId="fed1330f33f5650e" providerId="LiveId" clId="{C71C30CF-6F0A-4F79-9743-D8F8324861A5}" dt="2023-12-06T03:03:51.374" v="14"/>
          <ac:picMkLst>
            <pc:docMk/>
            <pc:sldMk cId="3095902142" sldId="443"/>
            <ac:picMk id="5" creationId="{A76E050E-8589-9EE4-B685-72EE7BAD7639}"/>
          </ac:picMkLst>
        </pc:picChg>
        <pc:picChg chg="del">
          <ac:chgData name="Leonie Smith" userId="fed1330f33f5650e" providerId="LiveId" clId="{C71C30CF-6F0A-4F79-9743-D8F8324861A5}" dt="2023-12-06T03:03:33.030" v="13"/>
          <ac:picMkLst>
            <pc:docMk/>
            <pc:sldMk cId="3095902142" sldId="443"/>
            <ac:picMk id="9" creationId="{C0E699C8-A662-3B8B-D6D3-E39B2751342F}"/>
          </ac:picMkLst>
        </pc:picChg>
      </pc:sldChg>
      <pc:sldChg chg="addSp delSp modSp mod modTransition modAnim">
        <pc:chgData name="Leonie Smith" userId="fed1330f33f5650e" providerId="LiveId" clId="{C71C30CF-6F0A-4F79-9743-D8F8324861A5}" dt="2023-12-06T03:04:34.923" v="20"/>
        <pc:sldMkLst>
          <pc:docMk/>
          <pc:sldMk cId="2166098122" sldId="445"/>
        </pc:sldMkLst>
        <pc:picChg chg="del">
          <ac:chgData name="Leonie Smith" userId="fed1330f33f5650e" providerId="LiveId" clId="{C71C30CF-6F0A-4F79-9743-D8F8324861A5}" dt="2023-12-06T03:04:00.152" v="16"/>
          <ac:picMkLst>
            <pc:docMk/>
            <pc:sldMk cId="2166098122" sldId="445"/>
            <ac:picMk id="2" creationId="{2166FD40-45D1-1FCF-AB07-43A2D83E51AA}"/>
          </ac:picMkLst>
        </pc:picChg>
        <pc:picChg chg="add del mod">
          <ac:chgData name="Leonie Smith" userId="fed1330f33f5650e" providerId="LiveId" clId="{C71C30CF-6F0A-4F79-9743-D8F8324861A5}" dt="2023-12-06T03:04:08.654" v="17"/>
          <ac:picMkLst>
            <pc:docMk/>
            <pc:sldMk cId="2166098122" sldId="445"/>
            <ac:picMk id="5" creationId="{CD2D0445-471E-A174-8A95-25B811E5E626}"/>
          </ac:picMkLst>
        </pc:picChg>
        <pc:picChg chg="add del mod">
          <ac:chgData name="Leonie Smith" userId="fed1330f33f5650e" providerId="LiveId" clId="{C71C30CF-6F0A-4F79-9743-D8F8324861A5}" dt="2023-12-06T03:04:25.798" v="19"/>
          <ac:picMkLst>
            <pc:docMk/>
            <pc:sldMk cId="2166098122" sldId="445"/>
            <ac:picMk id="7" creationId="{69AA87D1-C24C-FA48-53D9-4A8038B3CD81}"/>
          </ac:picMkLst>
        </pc:picChg>
        <pc:picChg chg="add del mod ord">
          <ac:chgData name="Leonie Smith" userId="fed1330f33f5650e" providerId="LiveId" clId="{C71C30CF-6F0A-4F79-9743-D8F8324861A5}" dt="2023-12-06T03:04:34.923" v="20"/>
          <ac:picMkLst>
            <pc:docMk/>
            <pc:sldMk cId="2166098122" sldId="445"/>
            <ac:picMk id="10" creationId="{38F39683-3DD6-D990-D65D-B39DEA8BCF74}"/>
          </ac:picMkLst>
        </pc:picChg>
        <pc:picChg chg="add mod">
          <ac:chgData name="Leonie Smith" userId="fed1330f33f5650e" providerId="LiveId" clId="{C71C30CF-6F0A-4F79-9743-D8F8324861A5}" dt="2023-12-06T03:04:34.923" v="20"/>
          <ac:picMkLst>
            <pc:docMk/>
            <pc:sldMk cId="2166098122" sldId="445"/>
            <ac:picMk id="11" creationId="{868AD2B5-8CD8-5E1D-827B-5618C6680362}"/>
          </ac:picMkLst>
        </pc:picChg>
      </pc:sldChg>
      <pc:sldChg chg="addSp delSp modSp mod modTransition modAnim">
        <pc:chgData name="Leonie Smith" userId="fed1330f33f5650e" providerId="LiveId" clId="{C71C30CF-6F0A-4F79-9743-D8F8324861A5}" dt="2023-12-06T03:05:04.527" v="23"/>
        <pc:sldMkLst>
          <pc:docMk/>
          <pc:sldMk cId="2422728137" sldId="447"/>
        </pc:sldMkLst>
        <pc:picChg chg="add del mod">
          <ac:chgData name="Leonie Smith" userId="fed1330f33f5650e" providerId="LiveId" clId="{C71C30CF-6F0A-4F79-9743-D8F8324861A5}" dt="2023-12-06T03:05:04.527" v="23"/>
          <ac:picMkLst>
            <pc:docMk/>
            <pc:sldMk cId="2422728137" sldId="447"/>
            <ac:picMk id="3" creationId="{5BF1F531-93C5-71BA-A0B6-D9E2D95E55F9}"/>
          </ac:picMkLst>
        </pc:picChg>
        <pc:picChg chg="add mod">
          <ac:chgData name="Leonie Smith" userId="fed1330f33f5650e" providerId="LiveId" clId="{C71C30CF-6F0A-4F79-9743-D8F8324861A5}" dt="2023-12-06T03:05:04.527" v="23"/>
          <ac:picMkLst>
            <pc:docMk/>
            <pc:sldMk cId="2422728137" sldId="447"/>
            <ac:picMk id="5" creationId="{4E4E1384-2FFE-67C1-D425-DC2064D8E4AC}"/>
          </ac:picMkLst>
        </pc:picChg>
        <pc:picChg chg="del">
          <ac:chgData name="Leonie Smith" userId="fed1330f33f5650e" providerId="LiveId" clId="{C71C30CF-6F0A-4F79-9743-D8F8324861A5}" dt="2023-12-06T03:04:43.593" v="22"/>
          <ac:picMkLst>
            <pc:docMk/>
            <pc:sldMk cId="2422728137" sldId="447"/>
            <ac:picMk id="7" creationId="{855C8460-B31D-087B-7995-3BA112087A2A}"/>
          </ac:picMkLst>
        </pc:picChg>
      </pc:sldChg>
      <pc:sldChg chg="addSp delSp modSp mod modTransition modAnim">
        <pc:chgData name="Leonie Smith" userId="fed1330f33f5650e" providerId="LiveId" clId="{C71C30CF-6F0A-4F79-9743-D8F8324861A5}" dt="2023-12-06T03:05:36.291" v="26"/>
        <pc:sldMkLst>
          <pc:docMk/>
          <pc:sldMk cId="4160448636" sldId="449"/>
        </pc:sldMkLst>
        <pc:picChg chg="add del mod">
          <ac:chgData name="Leonie Smith" userId="fed1330f33f5650e" providerId="LiveId" clId="{C71C30CF-6F0A-4F79-9743-D8F8324861A5}" dt="2023-12-06T03:05:36.291" v="26"/>
          <ac:picMkLst>
            <pc:docMk/>
            <pc:sldMk cId="4160448636" sldId="449"/>
            <ac:picMk id="3" creationId="{F8AF6981-65D2-647F-AB62-C79D77B1E6D7}"/>
          </ac:picMkLst>
        </pc:picChg>
        <pc:picChg chg="add mod">
          <ac:chgData name="Leonie Smith" userId="fed1330f33f5650e" providerId="LiveId" clId="{C71C30CF-6F0A-4F79-9743-D8F8324861A5}" dt="2023-12-06T03:05:36.291" v="26"/>
          <ac:picMkLst>
            <pc:docMk/>
            <pc:sldMk cId="4160448636" sldId="449"/>
            <ac:picMk id="5" creationId="{5ECEE1C9-A9F6-C541-9403-F0B9BD9941DD}"/>
          </ac:picMkLst>
        </pc:picChg>
        <pc:picChg chg="del">
          <ac:chgData name="Leonie Smith" userId="fed1330f33f5650e" providerId="LiveId" clId="{C71C30CF-6F0A-4F79-9743-D8F8324861A5}" dt="2023-12-06T03:05:16.339" v="25"/>
          <ac:picMkLst>
            <pc:docMk/>
            <pc:sldMk cId="4160448636" sldId="449"/>
            <ac:picMk id="10" creationId="{39FD76B7-501C-755E-AF28-59941FD10B53}"/>
          </ac:picMkLst>
        </pc:picChg>
      </pc:sldChg>
      <pc:sldChg chg="addSp delSp modSp mod modTransition modAnim">
        <pc:chgData name="Leonie Smith" userId="fed1330f33f5650e" providerId="LiveId" clId="{C71C30CF-6F0A-4F79-9743-D8F8324861A5}" dt="2023-12-06T03:05:57.994" v="29"/>
        <pc:sldMkLst>
          <pc:docMk/>
          <pc:sldMk cId="3386340796" sldId="451"/>
        </pc:sldMkLst>
        <pc:picChg chg="add del mod">
          <ac:chgData name="Leonie Smith" userId="fed1330f33f5650e" providerId="LiveId" clId="{C71C30CF-6F0A-4F79-9743-D8F8324861A5}" dt="2023-12-06T03:05:57.994" v="29"/>
          <ac:picMkLst>
            <pc:docMk/>
            <pc:sldMk cId="3386340796" sldId="451"/>
            <ac:picMk id="3" creationId="{89020D6F-15EF-EE0D-8791-4F26DAE4F968}"/>
          </ac:picMkLst>
        </pc:picChg>
        <pc:picChg chg="add mod">
          <ac:chgData name="Leonie Smith" userId="fed1330f33f5650e" providerId="LiveId" clId="{C71C30CF-6F0A-4F79-9743-D8F8324861A5}" dt="2023-12-06T03:05:57.994" v="29"/>
          <ac:picMkLst>
            <pc:docMk/>
            <pc:sldMk cId="3386340796" sldId="451"/>
            <ac:picMk id="5" creationId="{BD50A60B-D558-549D-5DC0-1C35DF55D016}"/>
          </ac:picMkLst>
        </pc:picChg>
        <pc:picChg chg="del">
          <ac:chgData name="Leonie Smith" userId="fed1330f33f5650e" providerId="LiveId" clId="{C71C30CF-6F0A-4F79-9743-D8F8324861A5}" dt="2023-12-06T03:05:42.761" v="28"/>
          <ac:picMkLst>
            <pc:docMk/>
            <pc:sldMk cId="3386340796" sldId="451"/>
            <ac:picMk id="11" creationId="{8712DA72-E1F6-AEE6-7CED-9A19099F354C}"/>
          </ac:picMkLst>
        </pc:picChg>
      </pc:sldChg>
      <pc:sldChg chg="addSp delSp modSp mod modTransition modAnim">
        <pc:chgData name="Leonie Smith" userId="fed1330f33f5650e" providerId="LiveId" clId="{C71C30CF-6F0A-4F79-9743-D8F8324861A5}" dt="2023-12-06T03:06:39.230" v="35"/>
        <pc:sldMkLst>
          <pc:docMk/>
          <pc:sldMk cId="283334129" sldId="453"/>
        </pc:sldMkLst>
        <pc:picChg chg="add del mod">
          <ac:chgData name="Leonie Smith" userId="fed1330f33f5650e" providerId="LiveId" clId="{C71C30CF-6F0A-4F79-9743-D8F8324861A5}" dt="2023-12-06T03:06:15.635" v="32"/>
          <ac:picMkLst>
            <pc:docMk/>
            <pc:sldMk cId="283334129" sldId="453"/>
            <ac:picMk id="3" creationId="{24A2E37A-6CB2-1DDF-9044-9CFD809A7F8E}"/>
          </ac:picMkLst>
        </pc:picChg>
        <pc:picChg chg="add del mod">
          <ac:chgData name="Leonie Smith" userId="fed1330f33f5650e" providerId="LiveId" clId="{C71C30CF-6F0A-4F79-9743-D8F8324861A5}" dt="2023-12-06T03:06:21.898" v="34"/>
          <ac:picMkLst>
            <pc:docMk/>
            <pc:sldMk cId="283334129" sldId="453"/>
            <ac:picMk id="5" creationId="{C81C50A4-AA46-DC20-5B7C-93A529E361F7}"/>
          </ac:picMkLst>
        </pc:picChg>
        <pc:picChg chg="del">
          <ac:chgData name="Leonie Smith" userId="fed1330f33f5650e" providerId="LiveId" clId="{C71C30CF-6F0A-4F79-9743-D8F8324861A5}" dt="2023-12-06T03:06:04.594" v="31"/>
          <ac:picMkLst>
            <pc:docMk/>
            <pc:sldMk cId="283334129" sldId="453"/>
            <ac:picMk id="9" creationId="{9B82AFE2-1B92-0DCA-50FC-22AB6713B4DB}"/>
          </ac:picMkLst>
        </pc:picChg>
        <pc:picChg chg="add del mod ord">
          <ac:chgData name="Leonie Smith" userId="fed1330f33f5650e" providerId="LiveId" clId="{C71C30CF-6F0A-4F79-9743-D8F8324861A5}" dt="2023-12-06T03:06:39.230" v="35"/>
          <ac:picMkLst>
            <pc:docMk/>
            <pc:sldMk cId="283334129" sldId="453"/>
            <ac:picMk id="10" creationId="{6900EFE7-C847-1208-5FA6-A85ADD447C2C}"/>
          </ac:picMkLst>
        </pc:picChg>
        <pc:picChg chg="add mod">
          <ac:chgData name="Leonie Smith" userId="fed1330f33f5650e" providerId="LiveId" clId="{C71C30CF-6F0A-4F79-9743-D8F8324861A5}" dt="2023-12-06T03:06:39.230" v="35"/>
          <ac:picMkLst>
            <pc:docMk/>
            <pc:sldMk cId="283334129" sldId="453"/>
            <ac:picMk id="11" creationId="{81FF8DD5-0EB5-73D7-0D4D-421A585EC3C8}"/>
          </ac:picMkLst>
        </pc:picChg>
      </pc:sldChg>
      <pc:sldChg chg="addSp delSp modSp mod modTransition modAnim">
        <pc:chgData name="Leonie Smith" userId="fed1330f33f5650e" providerId="LiveId" clId="{C71C30CF-6F0A-4F79-9743-D8F8324861A5}" dt="2023-12-06T03:07:06.064" v="38"/>
        <pc:sldMkLst>
          <pc:docMk/>
          <pc:sldMk cId="1799939013" sldId="455"/>
        </pc:sldMkLst>
        <pc:picChg chg="del">
          <ac:chgData name="Leonie Smith" userId="fed1330f33f5650e" providerId="LiveId" clId="{C71C30CF-6F0A-4F79-9743-D8F8324861A5}" dt="2023-12-06T03:06:45.610" v="37"/>
          <ac:picMkLst>
            <pc:docMk/>
            <pc:sldMk cId="1799939013" sldId="455"/>
            <ac:picMk id="3" creationId="{77FB8A94-1B9A-CDAF-8EAB-02CE9CA89181}"/>
          </ac:picMkLst>
        </pc:picChg>
        <pc:picChg chg="add del mod">
          <ac:chgData name="Leonie Smith" userId="fed1330f33f5650e" providerId="LiveId" clId="{C71C30CF-6F0A-4F79-9743-D8F8324861A5}" dt="2023-12-06T03:07:06.064" v="38"/>
          <ac:picMkLst>
            <pc:docMk/>
            <pc:sldMk cId="1799939013" sldId="455"/>
            <ac:picMk id="5" creationId="{E9F8B2F1-E89F-4564-DF80-FDCA07012083}"/>
          </ac:picMkLst>
        </pc:picChg>
        <pc:picChg chg="add mod">
          <ac:chgData name="Leonie Smith" userId="fed1330f33f5650e" providerId="LiveId" clId="{C71C30CF-6F0A-4F79-9743-D8F8324861A5}" dt="2023-12-06T03:07:06.064" v="38"/>
          <ac:picMkLst>
            <pc:docMk/>
            <pc:sldMk cId="1799939013" sldId="455"/>
            <ac:picMk id="7" creationId="{2B0A44A8-A358-9BB8-66E2-D8F17AC8972B}"/>
          </ac:picMkLst>
        </pc:picChg>
      </pc:sldChg>
      <pc:sldChg chg="addSp delSp modSp mod modTransition modAnim">
        <pc:chgData name="Leonie Smith" userId="fed1330f33f5650e" providerId="LiveId" clId="{C71C30CF-6F0A-4F79-9743-D8F8324861A5}" dt="2023-12-06T03:07:31.600" v="41"/>
        <pc:sldMkLst>
          <pc:docMk/>
          <pc:sldMk cId="2618424304" sldId="457"/>
        </pc:sldMkLst>
        <pc:picChg chg="add del mod">
          <ac:chgData name="Leonie Smith" userId="fed1330f33f5650e" providerId="LiveId" clId="{C71C30CF-6F0A-4F79-9743-D8F8324861A5}" dt="2023-12-06T03:07:31.600" v="41"/>
          <ac:picMkLst>
            <pc:docMk/>
            <pc:sldMk cId="2618424304" sldId="457"/>
            <ac:picMk id="3" creationId="{D731531C-EB80-C061-9C70-A64B3922CC62}"/>
          </ac:picMkLst>
        </pc:picChg>
        <pc:picChg chg="add mod">
          <ac:chgData name="Leonie Smith" userId="fed1330f33f5650e" providerId="LiveId" clId="{C71C30CF-6F0A-4F79-9743-D8F8324861A5}" dt="2023-12-06T03:07:31.600" v="41"/>
          <ac:picMkLst>
            <pc:docMk/>
            <pc:sldMk cId="2618424304" sldId="457"/>
            <ac:picMk id="5" creationId="{F0AA29F1-6323-3210-99BB-14922E877567}"/>
          </ac:picMkLst>
        </pc:picChg>
        <pc:picChg chg="del">
          <ac:chgData name="Leonie Smith" userId="fed1330f33f5650e" providerId="LiveId" clId="{C71C30CF-6F0A-4F79-9743-D8F8324861A5}" dt="2023-12-06T03:07:13.136" v="40"/>
          <ac:picMkLst>
            <pc:docMk/>
            <pc:sldMk cId="2618424304" sldId="457"/>
            <ac:picMk id="8" creationId="{4B8DCE60-BC99-99D6-CEA6-7BBE99379E22}"/>
          </ac:picMkLst>
        </pc:picChg>
      </pc:sldChg>
      <pc:sldChg chg="addSp delSp modSp mod modTransition modAnim">
        <pc:chgData name="Leonie Smith" userId="fed1330f33f5650e" providerId="LiveId" clId="{C71C30CF-6F0A-4F79-9743-D8F8324861A5}" dt="2023-12-06T03:07:54.651" v="44"/>
        <pc:sldMkLst>
          <pc:docMk/>
          <pc:sldMk cId="783514268" sldId="459"/>
        </pc:sldMkLst>
        <pc:picChg chg="add del mod">
          <ac:chgData name="Leonie Smith" userId="fed1330f33f5650e" providerId="LiveId" clId="{C71C30CF-6F0A-4F79-9743-D8F8324861A5}" dt="2023-12-06T03:07:54.651" v="44"/>
          <ac:picMkLst>
            <pc:docMk/>
            <pc:sldMk cId="783514268" sldId="459"/>
            <ac:picMk id="3" creationId="{2E392FF8-F597-8618-1E82-C2D8BD1FDA4D}"/>
          </ac:picMkLst>
        </pc:picChg>
        <pc:picChg chg="add mod">
          <ac:chgData name="Leonie Smith" userId="fed1330f33f5650e" providerId="LiveId" clId="{C71C30CF-6F0A-4F79-9743-D8F8324861A5}" dt="2023-12-06T03:07:54.651" v="44"/>
          <ac:picMkLst>
            <pc:docMk/>
            <pc:sldMk cId="783514268" sldId="459"/>
            <ac:picMk id="5" creationId="{35B8E04B-B4F3-2420-0CA1-AE1AFF49B132}"/>
          </ac:picMkLst>
        </pc:picChg>
        <pc:picChg chg="del">
          <ac:chgData name="Leonie Smith" userId="fed1330f33f5650e" providerId="LiveId" clId="{C71C30CF-6F0A-4F79-9743-D8F8324861A5}" dt="2023-12-06T03:07:38.777" v="43"/>
          <ac:picMkLst>
            <pc:docMk/>
            <pc:sldMk cId="783514268" sldId="459"/>
            <ac:picMk id="8" creationId="{8B2F853E-C61E-082D-E591-B09E776CE940}"/>
          </ac:picMkLst>
        </pc:picChg>
      </pc:sldChg>
      <pc:sldChg chg="addSp delSp modSp mod modTransition modAnim">
        <pc:chgData name="Leonie Smith" userId="fed1330f33f5650e" providerId="LiveId" clId="{C71C30CF-6F0A-4F79-9743-D8F8324861A5}" dt="2023-12-06T03:08:16.917" v="47"/>
        <pc:sldMkLst>
          <pc:docMk/>
          <pc:sldMk cId="3868250199" sldId="461"/>
        </pc:sldMkLst>
        <pc:picChg chg="add del mod">
          <ac:chgData name="Leonie Smith" userId="fed1330f33f5650e" providerId="LiveId" clId="{C71C30CF-6F0A-4F79-9743-D8F8324861A5}" dt="2023-12-06T03:08:16.917" v="47"/>
          <ac:picMkLst>
            <pc:docMk/>
            <pc:sldMk cId="3868250199" sldId="461"/>
            <ac:picMk id="3" creationId="{EE7CBA7F-9B0D-E87E-A2F0-953F89BC353D}"/>
          </ac:picMkLst>
        </pc:picChg>
        <pc:picChg chg="del">
          <ac:chgData name="Leonie Smith" userId="fed1330f33f5650e" providerId="LiveId" clId="{C71C30CF-6F0A-4F79-9743-D8F8324861A5}" dt="2023-12-06T03:08:03.786" v="46"/>
          <ac:picMkLst>
            <pc:docMk/>
            <pc:sldMk cId="3868250199" sldId="461"/>
            <ac:picMk id="5" creationId="{2C014B96-F953-768B-5043-572514F6CD25}"/>
          </ac:picMkLst>
        </pc:picChg>
        <pc:picChg chg="add mod">
          <ac:chgData name="Leonie Smith" userId="fed1330f33f5650e" providerId="LiveId" clId="{C71C30CF-6F0A-4F79-9743-D8F8324861A5}" dt="2023-12-06T03:08:16.917" v="47"/>
          <ac:picMkLst>
            <pc:docMk/>
            <pc:sldMk cId="3868250199" sldId="461"/>
            <ac:picMk id="7" creationId="{BC1A212E-C288-D0BB-B6E0-1C8A54697506}"/>
          </ac:picMkLst>
        </pc:picChg>
      </pc:sldChg>
      <pc:sldChg chg="addSp delSp modSp mod modTransition modAnim">
        <pc:chgData name="Leonie Smith" userId="fed1330f33f5650e" providerId="LiveId" clId="{C71C30CF-6F0A-4F79-9743-D8F8324861A5}" dt="2023-12-06T03:08:46.467" v="50"/>
        <pc:sldMkLst>
          <pc:docMk/>
          <pc:sldMk cId="2982327576" sldId="463"/>
        </pc:sldMkLst>
        <pc:picChg chg="add del mod">
          <ac:chgData name="Leonie Smith" userId="fed1330f33f5650e" providerId="LiveId" clId="{C71C30CF-6F0A-4F79-9743-D8F8324861A5}" dt="2023-12-06T03:08:46.467" v="50"/>
          <ac:picMkLst>
            <pc:docMk/>
            <pc:sldMk cId="2982327576" sldId="463"/>
            <ac:picMk id="3" creationId="{8F0D9A72-BD7E-CF5E-4B4E-DD95FABCA2F0}"/>
          </ac:picMkLst>
        </pc:picChg>
        <pc:picChg chg="add mod">
          <ac:chgData name="Leonie Smith" userId="fed1330f33f5650e" providerId="LiveId" clId="{C71C30CF-6F0A-4F79-9743-D8F8324861A5}" dt="2023-12-06T03:08:46.467" v="50"/>
          <ac:picMkLst>
            <pc:docMk/>
            <pc:sldMk cId="2982327576" sldId="463"/>
            <ac:picMk id="5" creationId="{2E53ECA5-3928-27C3-CA84-E2B60C2A3D68}"/>
          </ac:picMkLst>
        </pc:picChg>
        <pc:picChg chg="del">
          <ac:chgData name="Leonie Smith" userId="fed1330f33f5650e" providerId="LiveId" clId="{C71C30CF-6F0A-4F79-9743-D8F8324861A5}" dt="2023-12-06T03:08:24.148" v="49"/>
          <ac:picMkLst>
            <pc:docMk/>
            <pc:sldMk cId="2982327576" sldId="463"/>
            <ac:picMk id="8" creationId="{47E98B43-3C34-BBE3-5F70-90C41CCC09D2}"/>
          </ac:picMkLst>
        </pc:picChg>
      </pc:sldChg>
      <pc:sldChg chg="addSp delSp modSp mod modTransition modAnim">
        <pc:chgData name="Leonie Smith" userId="fed1330f33f5650e" providerId="LiveId" clId="{C71C30CF-6F0A-4F79-9743-D8F8324861A5}" dt="2023-12-06T03:09:14.044" v="53"/>
        <pc:sldMkLst>
          <pc:docMk/>
          <pc:sldMk cId="3894174290" sldId="465"/>
        </pc:sldMkLst>
        <pc:picChg chg="del">
          <ac:chgData name="Leonie Smith" userId="fed1330f33f5650e" providerId="LiveId" clId="{C71C30CF-6F0A-4F79-9743-D8F8324861A5}" dt="2023-12-06T03:08:53.593" v="52"/>
          <ac:picMkLst>
            <pc:docMk/>
            <pc:sldMk cId="3894174290" sldId="465"/>
            <ac:picMk id="2" creationId="{365D2828-3796-D377-8886-B5D8372EC604}"/>
          </ac:picMkLst>
        </pc:picChg>
        <pc:picChg chg="add del mod">
          <ac:chgData name="Leonie Smith" userId="fed1330f33f5650e" providerId="LiveId" clId="{C71C30CF-6F0A-4F79-9743-D8F8324861A5}" dt="2023-12-06T03:09:14.044" v="53"/>
          <ac:picMkLst>
            <pc:docMk/>
            <pc:sldMk cId="3894174290" sldId="465"/>
            <ac:picMk id="5" creationId="{69B7DDF5-A50E-AE54-6B65-326CC86087A2}"/>
          </ac:picMkLst>
        </pc:picChg>
        <pc:picChg chg="add mod">
          <ac:chgData name="Leonie Smith" userId="fed1330f33f5650e" providerId="LiveId" clId="{C71C30CF-6F0A-4F79-9743-D8F8324861A5}" dt="2023-12-06T03:09:14.044" v="53"/>
          <ac:picMkLst>
            <pc:docMk/>
            <pc:sldMk cId="3894174290" sldId="465"/>
            <ac:picMk id="7" creationId="{8D7E56C7-B5E7-CFED-002C-5A25891BF3A5}"/>
          </ac:picMkLst>
        </pc:picChg>
      </pc:sldChg>
      <pc:sldChg chg="addSp delSp modSp mod modTransition modAnim modNotesTx">
        <pc:chgData name="Leonie Smith" userId="fed1330f33f5650e" providerId="LiveId" clId="{C71C30CF-6F0A-4F79-9743-D8F8324861A5}" dt="2023-12-07T02:23:22.482" v="63" actId="20577"/>
        <pc:sldMkLst>
          <pc:docMk/>
          <pc:sldMk cId="3596600315" sldId="468"/>
        </pc:sldMkLst>
        <pc:picChg chg="add del mod">
          <ac:chgData name="Leonie Smith" userId="fed1330f33f5650e" providerId="LiveId" clId="{C71C30CF-6F0A-4F79-9743-D8F8324861A5}" dt="2023-12-06T03:01:01.723" v="2"/>
          <ac:picMkLst>
            <pc:docMk/>
            <pc:sldMk cId="3596600315" sldId="468"/>
            <ac:picMk id="5" creationId="{AA49849A-39FD-8DE0-A2FF-A66A71B5B61D}"/>
          </ac:picMkLst>
        </pc:picChg>
        <pc:picChg chg="del">
          <ac:chgData name="Leonie Smith" userId="fed1330f33f5650e" providerId="LiveId" clId="{C71C30CF-6F0A-4F79-9743-D8F8324861A5}" dt="2023-12-06T03:00:54.579" v="1"/>
          <ac:picMkLst>
            <pc:docMk/>
            <pc:sldMk cId="3596600315" sldId="468"/>
            <ac:picMk id="6" creationId="{13E321CA-0E42-0BF7-F9ED-1D7CFD5BD0F2}"/>
          </ac:picMkLst>
        </pc:picChg>
        <pc:picChg chg="add mod">
          <ac:chgData name="Leonie Smith" userId="fed1330f33f5650e" providerId="LiveId" clId="{C71C30CF-6F0A-4F79-9743-D8F8324861A5}" dt="2023-12-06T03:01:01.723" v="2"/>
          <ac:picMkLst>
            <pc:docMk/>
            <pc:sldMk cId="3596600315" sldId="468"/>
            <ac:picMk id="7" creationId="{4CCF37E8-E9A6-9885-0397-D8AF7AA36D98}"/>
          </ac:picMkLst>
        </pc:picChg>
      </pc:sldChg>
    </pc:docChg>
  </pc:docChgLst>
  <pc:docChgLst>
    <pc:chgData name="Leonie Smith" userId="fed1330f33f5650e" providerId="LiveId" clId="{87A6081B-FD27-4085-9AF3-92DA66790F97}"/>
    <pc:docChg chg="custSel delSld modSld">
      <pc:chgData name="Leonie Smith" userId="fed1330f33f5650e" providerId="LiveId" clId="{87A6081B-FD27-4085-9AF3-92DA66790F97}" dt="2022-07-04T06:32:29.319" v="165" actId="1076"/>
      <pc:docMkLst>
        <pc:docMk/>
      </pc:docMkLst>
      <pc:sldChg chg="addSp delSp modSp mod">
        <pc:chgData name="Leonie Smith" userId="fed1330f33f5650e" providerId="LiveId" clId="{87A6081B-FD27-4085-9AF3-92DA66790F97}" dt="2022-07-04T06:27:53.616" v="121"/>
        <pc:sldMkLst>
          <pc:docMk/>
          <pc:sldMk cId="3261377596" sldId="438"/>
        </pc:sldMkLst>
        <pc:spChg chg="add mod">
          <ac:chgData name="Leonie Smith" userId="fed1330f33f5650e" providerId="LiveId" clId="{87A6081B-FD27-4085-9AF3-92DA66790F97}" dt="2022-07-04T06:27:48.122" v="119" actId="14100"/>
          <ac:spMkLst>
            <pc:docMk/>
            <pc:sldMk cId="3261377596" sldId="438"/>
            <ac:spMk id="7" creationId="{A3600A75-9EB6-924C-D0DE-0B86E5A0349D}"/>
          </ac:spMkLst>
        </pc:spChg>
        <pc:spChg chg="add del mod">
          <ac:chgData name="Leonie Smith" userId="fed1330f33f5650e" providerId="LiveId" clId="{87A6081B-FD27-4085-9AF3-92DA66790F97}" dt="2022-07-04T06:27:53.616" v="121"/>
          <ac:spMkLst>
            <pc:docMk/>
            <pc:sldMk cId="3261377596" sldId="438"/>
            <ac:spMk id="8" creationId="{0C777D5C-6239-FF61-7D6E-9DA848ABCCEC}"/>
          </ac:spMkLst>
        </pc:spChg>
      </pc:sldChg>
      <pc:sldChg chg="addSp delSp modSp modTransition modAnim">
        <pc:chgData name="Leonie Smith" userId="fed1330f33f5650e" providerId="LiveId" clId="{87A6081B-FD27-4085-9AF3-92DA66790F97}" dt="2022-06-28T05:57:55.576" v="7"/>
        <pc:sldMkLst>
          <pc:docMk/>
          <pc:sldMk cId="3759221820" sldId="439"/>
        </pc:sldMkLst>
        <pc:picChg chg="add del mod">
          <ac:chgData name="Leonie Smith" userId="fed1330f33f5650e" providerId="LiveId" clId="{87A6081B-FD27-4085-9AF3-92DA66790F97}" dt="2022-06-28T05:57:45.647" v="6"/>
          <ac:picMkLst>
            <pc:docMk/>
            <pc:sldMk cId="3759221820" sldId="439"/>
            <ac:picMk id="2" creationId="{099C036A-0432-27E7-6CA0-29152A375872}"/>
          </ac:picMkLst>
        </pc:picChg>
        <pc:picChg chg="add mod">
          <ac:chgData name="Leonie Smith" userId="fed1330f33f5650e" providerId="LiveId" clId="{87A6081B-FD27-4085-9AF3-92DA66790F97}" dt="2022-06-28T05:57:55.576" v="7"/>
          <ac:picMkLst>
            <pc:docMk/>
            <pc:sldMk cId="3759221820" sldId="439"/>
            <ac:picMk id="3" creationId="{33CEB776-1086-B729-C641-0D16120CC741}"/>
          </ac:picMkLst>
        </pc:picChg>
      </pc:sldChg>
      <pc:sldChg chg="addSp delSp modSp modTransition modAnim">
        <pc:chgData name="Leonie Smith" userId="fed1330f33f5650e" providerId="LiveId" clId="{87A6081B-FD27-4085-9AF3-92DA66790F97}" dt="2022-06-28T06:02:27.701" v="14"/>
        <pc:sldMkLst>
          <pc:docMk/>
          <pc:sldMk cId="3676245138" sldId="441"/>
        </pc:sldMkLst>
        <pc:picChg chg="add del mod">
          <ac:chgData name="Leonie Smith" userId="fed1330f33f5650e" providerId="LiveId" clId="{87A6081B-FD27-4085-9AF3-92DA66790F97}" dt="2022-06-28T06:01:22.732" v="9"/>
          <ac:picMkLst>
            <pc:docMk/>
            <pc:sldMk cId="3676245138" sldId="441"/>
            <ac:picMk id="2" creationId="{6364AA3C-FFF6-6C98-526C-2713F73C22EE}"/>
          </ac:picMkLst>
        </pc:picChg>
        <pc:picChg chg="add del mod">
          <ac:chgData name="Leonie Smith" userId="fed1330f33f5650e" providerId="LiveId" clId="{87A6081B-FD27-4085-9AF3-92DA66790F97}" dt="2022-06-28T06:01:47.474" v="11"/>
          <ac:picMkLst>
            <pc:docMk/>
            <pc:sldMk cId="3676245138" sldId="441"/>
            <ac:picMk id="3" creationId="{31B82D3C-204B-22A5-CF77-E05E4D158E86}"/>
          </ac:picMkLst>
        </pc:picChg>
        <pc:picChg chg="add del mod">
          <ac:chgData name="Leonie Smith" userId="fed1330f33f5650e" providerId="LiveId" clId="{87A6081B-FD27-4085-9AF3-92DA66790F97}" dt="2022-06-28T06:02:07.130" v="13"/>
          <ac:picMkLst>
            <pc:docMk/>
            <pc:sldMk cId="3676245138" sldId="441"/>
            <ac:picMk id="5" creationId="{99E69632-972E-BD48-12F1-7E01A4369665}"/>
          </ac:picMkLst>
        </pc:picChg>
        <pc:picChg chg="add mod">
          <ac:chgData name="Leonie Smith" userId="fed1330f33f5650e" providerId="LiveId" clId="{87A6081B-FD27-4085-9AF3-92DA66790F97}" dt="2022-06-28T06:02:27.701" v="14"/>
          <ac:picMkLst>
            <pc:docMk/>
            <pc:sldMk cId="3676245138" sldId="441"/>
            <ac:picMk id="7" creationId="{949DC0B3-7EDD-53B6-DF9B-DED9B880357B}"/>
          </ac:picMkLst>
        </pc:picChg>
      </pc:sldChg>
      <pc:sldChg chg="addSp modSp mod">
        <pc:chgData name="Leonie Smith" userId="fed1330f33f5650e" providerId="LiveId" clId="{87A6081B-FD27-4085-9AF3-92DA66790F97}" dt="2022-07-04T06:30:33.057" v="141" actId="20577"/>
        <pc:sldMkLst>
          <pc:docMk/>
          <pc:sldMk cId="2180228365" sldId="442"/>
        </pc:sldMkLst>
        <pc:spChg chg="add mod">
          <ac:chgData name="Leonie Smith" userId="fed1330f33f5650e" providerId="LiveId" clId="{87A6081B-FD27-4085-9AF3-92DA66790F97}" dt="2022-07-04T06:30:33.057" v="141" actId="20577"/>
          <ac:spMkLst>
            <pc:docMk/>
            <pc:sldMk cId="2180228365" sldId="442"/>
            <ac:spMk id="7" creationId="{54899247-57A6-00F4-1780-0E7C35DE336D}"/>
          </ac:spMkLst>
        </pc:spChg>
      </pc:sldChg>
      <pc:sldChg chg="addSp delSp modSp modTransition modAnim">
        <pc:chgData name="Leonie Smith" userId="fed1330f33f5650e" providerId="LiveId" clId="{87A6081B-FD27-4085-9AF3-92DA66790F97}" dt="2022-06-28T06:15:55.905" v="25"/>
        <pc:sldMkLst>
          <pc:docMk/>
          <pc:sldMk cId="3095902142" sldId="443"/>
        </pc:sldMkLst>
        <pc:picChg chg="add del mod">
          <ac:chgData name="Leonie Smith" userId="fed1330f33f5650e" providerId="LiveId" clId="{87A6081B-FD27-4085-9AF3-92DA66790F97}" dt="2022-06-28T06:13:37.486" v="16"/>
          <ac:picMkLst>
            <pc:docMk/>
            <pc:sldMk cId="3095902142" sldId="443"/>
            <ac:picMk id="2" creationId="{340D1B34-57D3-9C49-2F85-4915239DF9F4}"/>
          </ac:picMkLst>
        </pc:picChg>
        <pc:picChg chg="add del mod">
          <ac:chgData name="Leonie Smith" userId="fed1330f33f5650e" providerId="LiveId" clId="{87A6081B-FD27-4085-9AF3-92DA66790F97}" dt="2022-06-28T06:14:49.825" v="18"/>
          <ac:picMkLst>
            <pc:docMk/>
            <pc:sldMk cId="3095902142" sldId="443"/>
            <ac:picMk id="3" creationId="{79782C5D-C4EB-C99E-1D8E-3B0DE265BEB7}"/>
          </ac:picMkLst>
        </pc:picChg>
        <pc:picChg chg="add del mod">
          <ac:chgData name="Leonie Smith" userId="fed1330f33f5650e" providerId="LiveId" clId="{87A6081B-FD27-4085-9AF3-92DA66790F97}" dt="2022-06-28T06:15:03.491" v="20"/>
          <ac:picMkLst>
            <pc:docMk/>
            <pc:sldMk cId="3095902142" sldId="443"/>
            <ac:picMk id="5" creationId="{2C8FAB33-8EF2-8E6F-276D-18A4F8E6ABD4}"/>
          </ac:picMkLst>
        </pc:picChg>
        <pc:picChg chg="add del mod">
          <ac:chgData name="Leonie Smith" userId="fed1330f33f5650e" providerId="LiveId" clId="{87A6081B-FD27-4085-9AF3-92DA66790F97}" dt="2022-06-28T06:15:14.696" v="22"/>
          <ac:picMkLst>
            <pc:docMk/>
            <pc:sldMk cId="3095902142" sldId="443"/>
            <ac:picMk id="7" creationId="{2D17FC73-D300-A6D3-5ED6-2A98AC53F0CD}"/>
          </ac:picMkLst>
        </pc:picChg>
        <pc:picChg chg="add del mod">
          <ac:chgData name="Leonie Smith" userId="fed1330f33f5650e" providerId="LiveId" clId="{87A6081B-FD27-4085-9AF3-92DA66790F97}" dt="2022-06-28T06:15:39.437" v="24"/>
          <ac:picMkLst>
            <pc:docMk/>
            <pc:sldMk cId="3095902142" sldId="443"/>
            <ac:picMk id="8" creationId="{D8060FCE-65BC-6A9A-BEF3-3DC19C8C27BF}"/>
          </ac:picMkLst>
        </pc:picChg>
        <pc:picChg chg="add mod">
          <ac:chgData name="Leonie Smith" userId="fed1330f33f5650e" providerId="LiveId" clId="{87A6081B-FD27-4085-9AF3-92DA66790F97}" dt="2022-06-28T06:15:55.905" v="25"/>
          <ac:picMkLst>
            <pc:docMk/>
            <pc:sldMk cId="3095902142" sldId="443"/>
            <ac:picMk id="9" creationId="{C0E699C8-A662-3B8B-D6D3-E39B2751342F}"/>
          </ac:picMkLst>
        </pc:picChg>
      </pc:sldChg>
      <pc:sldChg chg="addSp modSp mod">
        <pc:chgData name="Leonie Smith" userId="fed1330f33f5650e" providerId="LiveId" clId="{87A6081B-FD27-4085-9AF3-92DA66790F97}" dt="2022-07-04T06:30:52.016" v="142" actId="20577"/>
        <pc:sldMkLst>
          <pc:docMk/>
          <pc:sldMk cId="1718612039" sldId="444"/>
        </pc:sldMkLst>
        <pc:spChg chg="add mod">
          <ac:chgData name="Leonie Smith" userId="fed1330f33f5650e" providerId="LiveId" clId="{87A6081B-FD27-4085-9AF3-92DA66790F97}" dt="2022-07-04T06:30:52.016" v="142" actId="20577"/>
          <ac:spMkLst>
            <pc:docMk/>
            <pc:sldMk cId="1718612039" sldId="444"/>
            <ac:spMk id="7" creationId="{3ECDC0F3-0734-36DF-FFDA-6C894690FF73}"/>
          </ac:spMkLst>
        </pc:spChg>
      </pc:sldChg>
      <pc:sldChg chg="addSp modSp">
        <pc:chgData name="Leonie Smith" userId="fed1330f33f5650e" providerId="LiveId" clId="{87A6081B-FD27-4085-9AF3-92DA66790F97}" dt="2022-06-28T06:18:42.770" v="26"/>
        <pc:sldMkLst>
          <pc:docMk/>
          <pc:sldMk cId="2166098122" sldId="445"/>
        </pc:sldMkLst>
        <pc:picChg chg="add mod">
          <ac:chgData name="Leonie Smith" userId="fed1330f33f5650e" providerId="LiveId" clId="{87A6081B-FD27-4085-9AF3-92DA66790F97}" dt="2022-06-28T06:18:42.770" v="26"/>
          <ac:picMkLst>
            <pc:docMk/>
            <pc:sldMk cId="2166098122" sldId="445"/>
            <ac:picMk id="2" creationId="{2166FD40-45D1-1FCF-AB07-43A2D83E51AA}"/>
          </ac:picMkLst>
        </pc:picChg>
      </pc:sldChg>
      <pc:sldChg chg="addSp modSp mod">
        <pc:chgData name="Leonie Smith" userId="fed1330f33f5650e" providerId="LiveId" clId="{87A6081B-FD27-4085-9AF3-92DA66790F97}" dt="2022-07-04T06:31:00.856" v="144" actId="20577"/>
        <pc:sldMkLst>
          <pc:docMk/>
          <pc:sldMk cId="665805102" sldId="446"/>
        </pc:sldMkLst>
        <pc:spChg chg="add mod">
          <ac:chgData name="Leonie Smith" userId="fed1330f33f5650e" providerId="LiveId" clId="{87A6081B-FD27-4085-9AF3-92DA66790F97}" dt="2022-07-04T06:31:00.856" v="144" actId="20577"/>
          <ac:spMkLst>
            <pc:docMk/>
            <pc:sldMk cId="665805102" sldId="446"/>
            <ac:spMk id="5" creationId="{0AC96DC8-8BC8-F79D-7C54-30010D24DD57}"/>
          </ac:spMkLst>
        </pc:spChg>
      </pc:sldChg>
      <pc:sldChg chg="addSp delSp modSp modTransition modAnim">
        <pc:chgData name="Leonie Smith" userId="fed1330f33f5650e" providerId="LiveId" clId="{87A6081B-FD27-4085-9AF3-92DA66790F97}" dt="2022-06-28T06:23:35.470" v="33"/>
        <pc:sldMkLst>
          <pc:docMk/>
          <pc:sldMk cId="2422728137" sldId="447"/>
        </pc:sldMkLst>
        <pc:picChg chg="add del mod">
          <ac:chgData name="Leonie Smith" userId="fed1330f33f5650e" providerId="LiveId" clId="{87A6081B-FD27-4085-9AF3-92DA66790F97}" dt="2022-06-28T06:22:33.286" v="28"/>
          <ac:picMkLst>
            <pc:docMk/>
            <pc:sldMk cId="2422728137" sldId="447"/>
            <ac:picMk id="2" creationId="{0C652F51-531E-7FD4-55B8-97BCCE3E238E}"/>
          </ac:picMkLst>
        </pc:picChg>
        <pc:picChg chg="add del mod">
          <ac:chgData name="Leonie Smith" userId="fed1330f33f5650e" providerId="LiveId" clId="{87A6081B-FD27-4085-9AF3-92DA66790F97}" dt="2022-06-28T06:23:06.497" v="30"/>
          <ac:picMkLst>
            <pc:docMk/>
            <pc:sldMk cId="2422728137" sldId="447"/>
            <ac:picMk id="3" creationId="{827D234A-2A69-2581-B0E0-F048492ABDD2}"/>
          </ac:picMkLst>
        </pc:picChg>
        <pc:picChg chg="add del mod">
          <ac:chgData name="Leonie Smith" userId="fed1330f33f5650e" providerId="LiveId" clId="{87A6081B-FD27-4085-9AF3-92DA66790F97}" dt="2022-06-28T06:23:18.374" v="32"/>
          <ac:picMkLst>
            <pc:docMk/>
            <pc:sldMk cId="2422728137" sldId="447"/>
            <ac:picMk id="5" creationId="{0BAAFEE5-3591-D694-7FD4-E69B497353F0}"/>
          </ac:picMkLst>
        </pc:picChg>
        <pc:picChg chg="add mod">
          <ac:chgData name="Leonie Smith" userId="fed1330f33f5650e" providerId="LiveId" clId="{87A6081B-FD27-4085-9AF3-92DA66790F97}" dt="2022-06-28T06:23:35.470" v="33"/>
          <ac:picMkLst>
            <pc:docMk/>
            <pc:sldMk cId="2422728137" sldId="447"/>
            <ac:picMk id="7" creationId="{855C8460-B31D-087B-7995-3BA112087A2A}"/>
          </ac:picMkLst>
        </pc:picChg>
      </pc:sldChg>
      <pc:sldChg chg="addSp modSp mod">
        <pc:chgData name="Leonie Smith" userId="fed1330f33f5650e" providerId="LiveId" clId="{87A6081B-FD27-4085-9AF3-92DA66790F97}" dt="2022-07-04T06:31:07.900" v="146" actId="20577"/>
        <pc:sldMkLst>
          <pc:docMk/>
          <pc:sldMk cId="843663555" sldId="448"/>
        </pc:sldMkLst>
        <pc:spChg chg="add mod">
          <ac:chgData name="Leonie Smith" userId="fed1330f33f5650e" providerId="LiveId" clId="{87A6081B-FD27-4085-9AF3-92DA66790F97}" dt="2022-07-04T06:31:07.900" v="146" actId="20577"/>
          <ac:spMkLst>
            <pc:docMk/>
            <pc:sldMk cId="843663555" sldId="448"/>
            <ac:spMk id="5" creationId="{348E9E3D-2FDF-F5D2-8F9A-FFA9AE0C2DFC}"/>
          </ac:spMkLst>
        </pc:spChg>
      </pc:sldChg>
      <pc:sldChg chg="addSp delSp modSp modTransition modAnim">
        <pc:chgData name="Leonie Smith" userId="fed1330f33f5650e" providerId="LiveId" clId="{87A6081B-FD27-4085-9AF3-92DA66790F97}" dt="2022-06-28T06:32:12.317" v="46"/>
        <pc:sldMkLst>
          <pc:docMk/>
          <pc:sldMk cId="4160448636" sldId="449"/>
        </pc:sldMkLst>
        <pc:picChg chg="add del mod">
          <ac:chgData name="Leonie Smith" userId="fed1330f33f5650e" providerId="LiveId" clId="{87A6081B-FD27-4085-9AF3-92DA66790F97}" dt="2022-06-28T06:29:11.871" v="35"/>
          <ac:picMkLst>
            <pc:docMk/>
            <pc:sldMk cId="4160448636" sldId="449"/>
            <ac:picMk id="2" creationId="{7F3D7A90-A1B5-F3CC-53F2-590BC90CD9A2}"/>
          </ac:picMkLst>
        </pc:picChg>
        <pc:picChg chg="add del mod">
          <ac:chgData name="Leonie Smith" userId="fed1330f33f5650e" providerId="LiveId" clId="{87A6081B-FD27-4085-9AF3-92DA66790F97}" dt="2022-06-28T06:29:55.801" v="37"/>
          <ac:picMkLst>
            <pc:docMk/>
            <pc:sldMk cId="4160448636" sldId="449"/>
            <ac:picMk id="3" creationId="{534BED24-C452-337B-C09D-4F08AE9804ED}"/>
          </ac:picMkLst>
        </pc:picChg>
        <pc:picChg chg="add del mod">
          <ac:chgData name="Leonie Smith" userId="fed1330f33f5650e" providerId="LiveId" clId="{87A6081B-FD27-4085-9AF3-92DA66790F97}" dt="2022-06-28T06:30:17.840" v="39"/>
          <ac:picMkLst>
            <pc:docMk/>
            <pc:sldMk cId="4160448636" sldId="449"/>
            <ac:picMk id="5" creationId="{34FCA303-172F-6F0F-00DF-BC54DB859831}"/>
          </ac:picMkLst>
        </pc:picChg>
        <pc:picChg chg="add del mod">
          <ac:chgData name="Leonie Smith" userId="fed1330f33f5650e" providerId="LiveId" clId="{87A6081B-FD27-4085-9AF3-92DA66790F97}" dt="2022-06-28T06:31:17.200" v="41"/>
          <ac:picMkLst>
            <pc:docMk/>
            <pc:sldMk cId="4160448636" sldId="449"/>
            <ac:picMk id="7" creationId="{94F370C0-8201-002E-5E16-44F5EEE080C1}"/>
          </ac:picMkLst>
        </pc:picChg>
        <pc:picChg chg="add del mod">
          <ac:chgData name="Leonie Smith" userId="fed1330f33f5650e" providerId="LiveId" clId="{87A6081B-FD27-4085-9AF3-92DA66790F97}" dt="2022-06-28T06:31:27.346" v="43"/>
          <ac:picMkLst>
            <pc:docMk/>
            <pc:sldMk cId="4160448636" sldId="449"/>
            <ac:picMk id="8" creationId="{F643A52A-F5C1-6273-2178-14DF948853CC}"/>
          </ac:picMkLst>
        </pc:picChg>
        <pc:picChg chg="add del mod">
          <ac:chgData name="Leonie Smith" userId="fed1330f33f5650e" providerId="LiveId" clId="{87A6081B-FD27-4085-9AF3-92DA66790F97}" dt="2022-06-28T06:31:49.214" v="45"/>
          <ac:picMkLst>
            <pc:docMk/>
            <pc:sldMk cId="4160448636" sldId="449"/>
            <ac:picMk id="9" creationId="{C12B4EE0-7801-E2ED-CD4B-808ADB3C423C}"/>
          </ac:picMkLst>
        </pc:picChg>
        <pc:picChg chg="add mod">
          <ac:chgData name="Leonie Smith" userId="fed1330f33f5650e" providerId="LiveId" clId="{87A6081B-FD27-4085-9AF3-92DA66790F97}" dt="2022-06-28T06:32:12.317" v="46"/>
          <ac:picMkLst>
            <pc:docMk/>
            <pc:sldMk cId="4160448636" sldId="449"/>
            <ac:picMk id="10" creationId="{39FD76B7-501C-755E-AF28-59941FD10B53}"/>
          </ac:picMkLst>
        </pc:picChg>
      </pc:sldChg>
      <pc:sldChg chg="addSp modSp mod">
        <pc:chgData name="Leonie Smith" userId="fed1330f33f5650e" providerId="LiveId" clId="{87A6081B-FD27-4085-9AF3-92DA66790F97}" dt="2022-07-04T06:31:15.054" v="148" actId="20577"/>
        <pc:sldMkLst>
          <pc:docMk/>
          <pc:sldMk cId="538051216" sldId="450"/>
        </pc:sldMkLst>
        <pc:spChg chg="add mod">
          <ac:chgData name="Leonie Smith" userId="fed1330f33f5650e" providerId="LiveId" clId="{87A6081B-FD27-4085-9AF3-92DA66790F97}" dt="2022-07-04T06:31:15.054" v="148" actId="20577"/>
          <ac:spMkLst>
            <pc:docMk/>
            <pc:sldMk cId="538051216" sldId="450"/>
            <ac:spMk id="7" creationId="{5D77FC00-8FEF-E5A8-2DD5-86B42CDEB184}"/>
          </ac:spMkLst>
        </pc:spChg>
      </pc:sldChg>
      <pc:sldChg chg="addSp delSp modSp modTransition modAnim">
        <pc:chgData name="Leonie Smith" userId="fed1330f33f5650e" providerId="LiveId" clId="{87A6081B-FD27-4085-9AF3-92DA66790F97}" dt="2022-06-28T06:37:17.569" v="61"/>
        <pc:sldMkLst>
          <pc:docMk/>
          <pc:sldMk cId="3386340796" sldId="451"/>
        </pc:sldMkLst>
        <pc:picChg chg="add del mod">
          <ac:chgData name="Leonie Smith" userId="fed1330f33f5650e" providerId="LiveId" clId="{87A6081B-FD27-4085-9AF3-92DA66790F97}" dt="2022-06-28T06:35:21.392" v="48"/>
          <ac:picMkLst>
            <pc:docMk/>
            <pc:sldMk cId="3386340796" sldId="451"/>
            <ac:picMk id="2" creationId="{4A1D9BD0-6741-2041-CBEF-495908E01A53}"/>
          </ac:picMkLst>
        </pc:picChg>
        <pc:picChg chg="add del mod">
          <ac:chgData name="Leonie Smith" userId="fed1330f33f5650e" providerId="LiveId" clId="{87A6081B-FD27-4085-9AF3-92DA66790F97}" dt="2022-06-28T06:35:42.794" v="50"/>
          <ac:picMkLst>
            <pc:docMk/>
            <pc:sldMk cId="3386340796" sldId="451"/>
            <ac:picMk id="3" creationId="{47D457D2-0B53-DC51-6812-279587B48EF2}"/>
          </ac:picMkLst>
        </pc:picChg>
        <pc:picChg chg="add del mod">
          <ac:chgData name="Leonie Smith" userId="fed1330f33f5650e" providerId="LiveId" clId="{87A6081B-FD27-4085-9AF3-92DA66790F97}" dt="2022-06-28T06:35:53.078" v="52"/>
          <ac:picMkLst>
            <pc:docMk/>
            <pc:sldMk cId="3386340796" sldId="451"/>
            <ac:picMk id="5" creationId="{B65E8271-7A1B-4C07-4D82-6EA05E30D731}"/>
          </ac:picMkLst>
        </pc:picChg>
        <pc:picChg chg="add del mod">
          <ac:chgData name="Leonie Smith" userId="fed1330f33f5650e" providerId="LiveId" clId="{87A6081B-FD27-4085-9AF3-92DA66790F97}" dt="2022-06-28T06:36:13.600" v="54"/>
          <ac:picMkLst>
            <pc:docMk/>
            <pc:sldMk cId="3386340796" sldId="451"/>
            <ac:picMk id="7" creationId="{CA7A2EC3-FAB7-CE8F-88E4-0E566D9F107E}"/>
          </ac:picMkLst>
        </pc:picChg>
        <pc:picChg chg="add del mod">
          <ac:chgData name="Leonie Smith" userId="fed1330f33f5650e" providerId="LiveId" clId="{87A6081B-FD27-4085-9AF3-92DA66790F97}" dt="2022-06-28T06:36:28.112" v="56"/>
          <ac:picMkLst>
            <pc:docMk/>
            <pc:sldMk cId="3386340796" sldId="451"/>
            <ac:picMk id="8" creationId="{405B5825-4FD7-95BD-4723-FD202CA7A59D}"/>
          </ac:picMkLst>
        </pc:picChg>
        <pc:picChg chg="add del mod">
          <ac:chgData name="Leonie Smith" userId="fed1330f33f5650e" providerId="LiveId" clId="{87A6081B-FD27-4085-9AF3-92DA66790F97}" dt="2022-06-28T06:36:49.924" v="58"/>
          <ac:picMkLst>
            <pc:docMk/>
            <pc:sldMk cId="3386340796" sldId="451"/>
            <ac:picMk id="9" creationId="{BB09B405-46EA-1984-BF58-40A6BAE31F0E}"/>
          </ac:picMkLst>
        </pc:picChg>
        <pc:picChg chg="add del mod">
          <ac:chgData name="Leonie Smith" userId="fed1330f33f5650e" providerId="LiveId" clId="{87A6081B-FD27-4085-9AF3-92DA66790F97}" dt="2022-06-28T06:37:02.853" v="60"/>
          <ac:picMkLst>
            <pc:docMk/>
            <pc:sldMk cId="3386340796" sldId="451"/>
            <ac:picMk id="10" creationId="{1E8C416D-8A48-A5F8-4CDB-CEA401C93EEF}"/>
          </ac:picMkLst>
        </pc:picChg>
        <pc:picChg chg="add mod">
          <ac:chgData name="Leonie Smith" userId="fed1330f33f5650e" providerId="LiveId" clId="{87A6081B-FD27-4085-9AF3-92DA66790F97}" dt="2022-06-28T06:37:17.569" v="61"/>
          <ac:picMkLst>
            <pc:docMk/>
            <pc:sldMk cId="3386340796" sldId="451"/>
            <ac:picMk id="11" creationId="{8712DA72-E1F6-AEE6-7CED-9A19099F354C}"/>
          </ac:picMkLst>
        </pc:picChg>
      </pc:sldChg>
      <pc:sldChg chg="addSp modSp mod">
        <pc:chgData name="Leonie Smith" userId="fed1330f33f5650e" providerId="LiveId" clId="{87A6081B-FD27-4085-9AF3-92DA66790F97}" dt="2022-07-04T06:31:22.935" v="150" actId="20577"/>
        <pc:sldMkLst>
          <pc:docMk/>
          <pc:sldMk cId="4002949039" sldId="452"/>
        </pc:sldMkLst>
        <pc:spChg chg="add mod">
          <ac:chgData name="Leonie Smith" userId="fed1330f33f5650e" providerId="LiveId" clId="{87A6081B-FD27-4085-9AF3-92DA66790F97}" dt="2022-07-04T06:31:22.935" v="150" actId="20577"/>
          <ac:spMkLst>
            <pc:docMk/>
            <pc:sldMk cId="4002949039" sldId="452"/>
            <ac:spMk id="7" creationId="{A23BFC28-6A15-B76B-2D19-DFEA452347BA}"/>
          </ac:spMkLst>
        </pc:spChg>
      </pc:sldChg>
      <pc:sldChg chg="addSp delSp modSp modTransition modAnim">
        <pc:chgData name="Leonie Smith" userId="fed1330f33f5650e" providerId="LiveId" clId="{87A6081B-FD27-4085-9AF3-92DA66790F97}" dt="2022-06-28T06:41:59.651" v="72"/>
        <pc:sldMkLst>
          <pc:docMk/>
          <pc:sldMk cId="283334129" sldId="453"/>
        </pc:sldMkLst>
        <pc:picChg chg="add del mod">
          <ac:chgData name="Leonie Smith" userId="fed1330f33f5650e" providerId="LiveId" clId="{87A6081B-FD27-4085-9AF3-92DA66790F97}" dt="2022-06-28T06:39:58.585" v="63"/>
          <ac:picMkLst>
            <pc:docMk/>
            <pc:sldMk cId="283334129" sldId="453"/>
            <ac:picMk id="2" creationId="{CDF85098-B74A-8647-CD21-9ECB21410BB4}"/>
          </ac:picMkLst>
        </pc:picChg>
        <pc:picChg chg="add del mod">
          <ac:chgData name="Leonie Smith" userId="fed1330f33f5650e" providerId="LiveId" clId="{87A6081B-FD27-4085-9AF3-92DA66790F97}" dt="2022-06-28T06:41:00.993" v="65"/>
          <ac:picMkLst>
            <pc:docMk/>
            <pc:sldMk cId="283334129" sldId="453"/>
            <ac:picMk id="3" creationId="{372452FE-B6C4-46EB-6DF1-398A2CF5C78A}"/>
          </ac:picMkLst>
        </pc:picChg>
        <pc:picChg chg="add del mod">
          <ac:chgData name="Leonie Smith" userId="fed1330f33f5650e" providerId="LiveId" clId="{87A6081B-FD27-4085-9AF3-92DA66790F97}" dt="2022-06-28T06:41:19.272" v="67"/>
          <ac:picMkLst>
            <pc:docMk/>
            <pc:sldMk cId="283334129" sldId="453"/>
            <ac:picMk id="5" creationId="{40C89867-1FAA-D569-155A-3AF2F75803A9}"/>
          </ac:picMkLst>
        </pc:picChg>
        <pc:picChg chg="add del mod">
          <ac:chgData name="Leonie Smith" userId="fed1330f33f5650e" providerId="LiveId" clId="{87A6081B-FD27-4085-9AF3-92DA66790F97}" dt="2022-06-28T06:41:30.095" v="69"/>
          <ac:picMkLst>
            <pc:docMk/>
            <pc:sldMk cId="283334129" sldId="453"/>
            <ac:picMk id="7" creationId="{6291BD66-2A58-A307-6FB5-B8301CE9C80B}"/>
          </ac:picMkLst>
        </pc:picChg>
        <pc:picChg chg="add del mod">
          <ac:chgData name="Leonie Smith" userId="fed1330f33f5650e" providerId="LiveId" clId="{87A6081B-FD27-4085-9AF3-92DA66790F97}" dt="2022-06-28T06:41:46.381" v="71"/>
          <ac:picMkLst>
            <pc:docMk/>
            <pc:sldMk cId="283334129" sldId="453"/>
            <ac:picMk id="8" creationId="{F98B9E84-C6DA-C7FB-5BC1-C813C92118F2}"/>
          </ac:picMkLst>
        </pc:picChg>
        <pc:picChg chg="add mod">
          <ac:chgData name="Leonie Smith" userId="fed1330f33f5650e" providerId="LiveId" clId="{87A6081B-FD27-4085-9AF3-92DA66790F97}" dt="2022-06-28T06:41:59.651" v="72"/>
          <ac:picMkLst>
            <pc:docMk/>
            <pc:sldMk cId="283334129" sldId="453"/>
            <ac:picMk id="9" creationId="{9B82AFE2-1B92-0DCA-50FC-22AB6713B4DB}"/>
          </ac:picMkLst>
        </pc:picChg>
      </pc:sldChg>
      <pc:sldChg chg="addSp modSp mod">
        <pc:chgData name="Leonie Smith" userId="fed1330f33f5650e" providerId="LiveId" clId="{87A6081B-FD27-4085-9AF3-92DA66790F97}" dt="2022-07-04T06:31:31.188" v="152" actId="20577"/>
        <pc:sldMkLst>
          <pc:docMk/>
          <pc:sldMk cId="2511564658" sldId="454"/>
        </pc:sldMkLst>
        <pc:spChg chg="add mod">
          <ac:chgData name="Leonie Smith" userId="fed1330f33f5650e" providerId="LiveId" clId="{87A6081B-FD27-4085-9AF3-92DA66790F97}" dt="2022-07-04T06:31:31.188" v="152" actId="20577"/>
          <ac:spMkLst>
            <pc:docMk/>
            <pc:sldMk cId="2511564658" sldId="454"/>
            <ac:spMk id="7" creationId="{10C49798-37A5-4DD6-0F35-6E87530AAEED}"/>
          </ac:spMkLst>
        </pc:spChg>
      </pc:sldChg>
      <pc:sldChg chg="addSp delSp modSp modTransition modAnim">
        <pc:chgData name="Leonie Smith" userId="fed1330f33f5650e" providerId="LiveId" clId="{87A6081B-FD27-4085-9AF3-92DA66790F97}" dt="2022-06-28T06:44:25.692" v="75"/>
        <pc:sldMkLst>
          <pc:docMk/>
          <pc:sldMk cId="1799939013" sldId="455"/>
        </pc:sldMkLst>
        <pc:picChg chg="add del mod">
          <ac:chgData name="Leonie Smith" userId="fed1330f33f5650e" providerId="LiveId" clId="{87A6081B-FD27-4085-9AF3-92DA66790F97}" dt="2022-06-28T06:44:06.750" v="74"/>
          <ac:picMkLst>
            <pc:docMk/>
            <pc:sldMk cId="1799939013" sldId="455"/>
            <ac:picMk id="2" creationId="{F3A7A58C-49C0-2BF4-4C00-770AD3E8132D}"/>
          </ac:picMkLst>
        </pc:picChg>
        <pc:picChg chg="add mod">
          <ac:chgData name="Leonie Smith" userId="fed1330f33f5650e" providerId="LiveId" clId="{87A6081B-FD27-4085-9AF3-92DA66790F97}" dt="2022-06-28T06:44:25.692" v="75"/>
          <ac:picMkLst>
            <pc:docMk/>
            <pc:sldMk cId="1799939013" sldId="455"/>
            <ac:picMk id="3" creationId="{77FB8A94-1B9A-CDAF-8EAB-02CE9CA89181}"/>
          </ac:picMkLst>
        </pc:picChg>
      </pc:sldChg>
      <pc:sldChg chg="addSp modSp mod">
        <pc:chgData name="Leonie Smith" userId="fed1330f33f5650e" providerId="LiveId" clId="{87A6081B-FD27-4085-9AF3-92DA66790F97}" dt="2022-07-04T06:31:39.154" v="154" actId="20577"/>
        <pc:sldMkLst>
          <pc:docMk/>
          <pc:sldMk cId="4049696417" sldId="456"/>
        </pc:sldMkLst>
        <pc:spChg chg="add mod">
          <ac:chgData name="Leonie Smith" userId="fed1330f33f5650e" providerId="LiveId" clId="{87A6081B-FD27-4085-9AF3-92DA66790F97}" dt="2022-07-04T06:31:39.154" v="154" actId="20577"/>
          <ac:spMkLst>
            <pc:docMk/>
            <pc:sldMk cId="4049696417" sldId="456"/>
            <ac:spMk id="7" creationId="{FE2582D9-72FF-D56B-E054-772621AAB658}"/>
          </ac:spMkLst>
        </pc:spChg>
      </pc:sldChg>
      <pc:sldChg chg="addSp delSp modSp modTransition modAnim">
        <pc:chgData name="Leonie Smith" userId="fed1330f33f5650e" providerId="LiveId" clId="{87A6081B-FD27-4085-9AF3-92DA66790F97}" dt="2022-06-28T06:47:16.757" v="84"/>
        <pc:sldMkLst>
          <pc:docMk/>
          <pc:sldMk cId="2618424304" sldId="457"/>
        </pc:sldMkLst>
        <pc:picChg chg="add del mod">
          <ac:chgData name="Leonie Smith" userId="fed1330f33f5650e" providerId="LiveId" clId="{87A6081B-FD27-4085-9AF3-92DA66790F97}" dt="2022-06-28T06:45:37.246" v="77"/>
          <ac:picMkLst>
            <pc:docMk/>
            <pc:sldMk cId="2618424304" sldId="457"/>
            <ac:picMk id="2" creationId="{7D88E8EA-4D70-54F5-9627-443AD81C2F49}"/>
          </ac:picMkLst>
        </pc:picChg>
        <pc:picChg chg="add del mod">
          <ac:chgData name="Leonie Smith" userId="fed1330f33f5650e" providerId="LiveId" clId="{87A6081B-FD27-4085-9AF3-92DA66790F97}" dt="2022-06-28T06:45:47.945" v="79"/>
          <ac:picMkLst>
            <pc:docMk/>
            <pc:sldMk cId="2618424304" sldId="457"/>
            <ac:picMk id="3" creationId="{4916C625-2C22-B703-A48D-FDE868590AF3}"/>
          </ac:picMkLst>
        </pc:picChg>
        <pc:picChg chg="add del mod">
          <ac:chgData name="Leonie Smith" userId="fed1330f33f5650e" providerId="LiveId" clId="{87A6081B-FD27-4085-9AF3-92DA66790F97}" dt="2022-06-28T06:46:40.695" v="81"/>
          <ac:picMkLst>
            <pc:docMk/>
            <pc:sldMk cId="2618424304" sldId="457"/>
            <ac:picMk id="5" creationId="{16CFEA54-BDCA-EA9A-C566-2ECCCCD017DE}"/>
          </ac:picMkLst>
        </pc:picChg>
        <pc:picChg chg="add del mod">
          <ac:chgData name="Leonie Smith" userId="fed1330f33f5650e" providerId="LiveId" clId="{87A6081B-FD27-4085-9AF3-92DA66790F97}" dt="2022-06-28T06:46:58.724" v="83"/>
          <ac:picMkLst>
            <pc:docMk/>
            <pc:sldMk cId="2618424304" sldId="457"/>
            <ac:picMk id="7" creationId="{18380761-73E3-3456-B095-1D327C3BEE06}"/>
          </ac:picMkLst>
        </pc:picChg>
        <pc:picChg chg="add mod">
          <ac:chgData name="Leonie Smith" userId="fed1330f33f5650e" providerId="LiveId" clId="{87A6081B-FD27-4085-9AF3-92DA66790F97}" dt="2022-06-28T06:47:16.757" v="84"/>
          <ac:picMkLst>
            <pc:docMk/>
            <pc:sldMk cId="2618424304" sldId="457"/>
            <ac:picMk id="8" creationId="{4B8DCE60-BC99-99D6-CEA6-7BBE99379E22}"/>
          </ac:picMkLst>
        </pc:picChg>
      </pc:sldChg>
      <pc:sldChg chg="addSp modSp mod">
        <pc:chgData name="Leonie Smith" userId="fed1330f33f5650e" providerId="LiveId" clId="{87A6081B-FD27-4085-9AF3-92DA66790F97}" dt="2022-07-04T06:31:46.683" v="156" actId="20577"/>
        <pc:sldMkLst>
          <pc:docMk/>
          <pc:sldMk cId="2789980734" sldId="458"/>
        </pc:sldMkLst>
        <pc:spChg chg="add mod">
          <ac:chgData name="Leonie Smith" userId="fed1330f33f5650e" providerId="LiveId" clId="{87A6081B-FD27-4085-9AF3-92DA66790F97}" dt="2022-07-04T06:31:46.683" v="156" actId="20577"/>
          <ac:spMkLst>
            <pc:docMk/>
            <pc:sldMk cId="2789980734" sldId="458"/>
            <ac:spMk id="7" creationId="{2590DE50-E19A-7583-7FD0-50A737342E24}"/>
          </ac:spMkLst>
        </pc:spChg>
      </pc:sldChg>
      <pc:sldChg chg="addSp delSp modSp modTransition modAnim">
        <pc:chgData name="Leonie Smith" userId="fed1330f33f5650e" providerId="LiveId" clId="{87A6081B-FD27-4085-9AF3-92DA66790F97}" dt="2022-06-28T06:49:50.399" v="93"/>
        <pc:sldMkLst>
          <pc:docMk/>
          <pc:sldMk cId="783514268" sldId="459"/>
        </pc:sldMkLst>
        <pc:picChg chg="add del mod">
          <ac:chgData name="Leonie Smith" userId="fed1330f33f5650e" providerId="LiveId" clId="{87A6081B-FD27-4085-9AF3-92DA66790F97}" dt="2022-06-28T06:48:11.120" v="86"/>
          <ac:picMkLst>
            <pc:docMk/>
            <pc:sldMk cId="783514268" sldId="459"/>
            <ac:picMk id="2" creationId="{D8911A7F-5E12-742C-CA7B-107272CAD794}"/>
          </ac:picMkLst>
        </pc:picChg>
        <pc:picChg chg="add del mod">
          <ac:chgData name="Leonie Smith" userId="fed1330f33f5650e" providerId="LiveId" clId="{87A6081B-FD27-4085-9AF3-92DA66790F97}" dt="2022-06-28T06:48:45.578" v="88"/>
          <ac:picMkLst>
            <pc:docMk/>
            <pc:sldMk cId="783514268" sldId="459"/>
            <ac:picMk id="3" creationId="{BF6C4E91-E482-6893-8C60-BA60346F16C4}"/>
          </ac:picMkLst>
        </pc:picChg>
        <pc:picChg chg="add del mod">
          <ac:chgData name="Leonie Smith" userId="fed1330f33f5650e" providerId="LiveId" clId="{87A6081B-FD27-4085-9AF3-92DA66790F97}" dt="2022-06-28T06:49:04.456" v="90"/>
          <ac:picMkLst>
            <pc:docMk/>
            <pc:sldMk cId="783514268" sldId="459"/>
            <ac:picMk id="5" creationId="{A0CEB772-80BA-4C6A-DD52-420C88755E7C}"/>
          </ac:picMkLst>
        </pc:picChg>
        <pc:picChg chg="add del mod">
          <ac:chgData name="Leonie Smith" userId="fed1330f33f5650e" providerId="LiveId" clId="{87A6081B-FD27-4085-9AF3-92DA66790F97}" dt="2022-06-28T06:49:34.138" v="92"/>
          <ac:picMkLst>
            <pc:docMk/>
            <pc:sldMk cId="783514268" sldId="459"/>
            <ac:picMk id="7" creationId="{987ADA7A-6212-8BA3-9B79-35F384DB00B6}"/>
          </ac:picMkLst>
        </pc:picChg>
        <pc:picChg chg="add mod">
          <ac:chgData name="Leonie Smith" userId="fed1330f33f5650e" providerId="LiveId" clId="{87A6081B-FD27-4085-9AF3-92DA66790F97}" dt="2022-06-28T06:49:50.399" v="93"/>
          <ac:picMkLst>
            <pc:docMk/>
            <pc:sldMk cId="783514268" sldId="459"/>
            <ac:picMk id="8" creationId="{8B2F853E-C61E-082D-E591-B09E776CE940}"/>
          </ac:picMkLst>
        </pc:picChg>
      </pc:sldChg>
      <pc:sldChg chg="addSp modSp mod">
        <pc:chgData name="Leonie Smith" userId="fed1330f33f5650e" providerId="LiveId" clId="{87A6081B-FD27-4085-9AF3-92DA66790F97}" dt="2022-07-04T06:31:53.990" v="158" actId="20577"/>
        <pc:sldMkLst>
          <pc:docMk/>
          <pc:sldMk cId="2691432836" sldId="460"/>
        </pc:sldMkLst>
        <pc:spChg chg="add mod">
          <ac:chgData name="Leonie Smith" userId="fed1330f33f5650e" providerId="LiveId" clId="{87A6081B-FD27-4085-9AF3-92DA66790F97}" dt="2022-07-04T06:31:53.990" v="158" actId="20577"/>
          <ac:spMkLst>
            <pc:docMk/>
            <pc:sldMk cId="2691432836" sldId="460"/>
            <ac:spMk id="7" creationId="{EE6DE932-D345-6595-3DAA-49AD8EF45F63}"/>
          </ac:spMkLst>
        </pc:spChg>
      </pc:sldChg>
      <pc:sldChg chg="addSp delSp modSp modTransition modAnim">
        <pc:chgData name="Leonie Smith" userId="fed1330f33f5650e" providerId="LiveId" clId="{87A6081B-FD27-4085-9AF3-92DA66790F97}" dt="2022-06-28T06:53:12.583" v="98"/>
        <pc:sldMkLst>
          <pc:docMk/>
          <pc:sldMk cId="3868250199" sldId="461"/>
        </pc:sldMkLst>
        <pc:picChg chg="add del mod">
          <ac:chgData name="Leonie Smith" userId="fed1330f33f5650e" providerId="LiveId" clId="{87A6081B-FD27-4085-9AF3-92DA66790F97}" dt="2022-06-28T06:51:41.343" v="95"/>
          <ac:picMkLst>
            <pc:docMk/>
            <pc:sldMk cId="3868250199" sldId="461"/>
            <ac:picMk id="2" creationId="{DFC1750A-49C6-E9DA-C649-8DD296EAAC1A}"/>
          </ac:picMkLst>
        </pc:picChg>
        <pc:picChg chg="add del mod">
          <ac:chgData name="Leonie Smith" userId="fed1330f33f5650e" providerId="LiveId" clId="{87A6081B-FD27-4085-9AF3-92DA66790F97}" dt="2022-06-28T06:52:56.373" v="97"/>
          <ac:picMkLst>
            <pc:docMk/>
            <pc:sldMk cId="3868250199" sldId="461"/>
            <ac:picMk id="3" creationId="{07510F1E-F91B-C02A-C61D-418D6AFAAFD9}"/>
          </ac:picMkLst>
        </pc:picChg>
        <pc:picChg chg="add mod">
          <ac:chgData name="Leonie Smith" userId="fed1330f33f5650e" providerId="LiveId" clId="{87A6081B-FD27-4085-9AF3-92DA66790F97}" dt="2022-06-28T06:53:12.583" v="98"/>
          <ac:picMkLst>
            <pc:docMk/>
            <pc:sldMk cId="3868250199" sldId="461"/>
            <ac:picMk id="5" creationId="{2C014B96-F953-768B-5043-572514F6CD25}"/>
          </ac:picMkLst>
        </pc:picChg>
      </pc:sldChg>
      <pc:sldChg chg="addSp modSp mod">
        <pc:chgData name="Leonie Smith" userId="fed1330f33f5650e" providerId="LiveId" clId="{87A6081B-FD27-4085-9AF3-92DA66790F97}" dt="2022-07-04T06:32:05.101" v="160" actId="20577"/>
        <pc:sldMkLst>
          <pc:docMk/>
          <pc:sldMk cId="3941201962" sldId="462"/>
        </pc:sldMkLst>
        <pc:spChg chg="add mod">
          <ac:chgData name="Leonie Smith" userId="fed1330f33f5650e" providerId="LiveId" clId="{87A6081B-FD27-4085-9AF3-92DA66790F97}" dt="2022-07-04T06:32:05.101" v="160" actId="20577"/>
          <ac:spMkLst>
            <pc:docMk/>
            <pc:sldMk cId="3941201962" sldId="462"/>
            <ac:spMk id="7" creationId="{BD4EBF43-3F86-26AA-A31E-BAE82E917521}"/>
          </ac:spMkLst>
        </pc:spChg>
      </pc:sldChg>
      <pc:sldChg chg="addSp delSp modSp modTransition modAnim">
        <pc:chgData name="Leonie Smith" userId="fed1330f33f5650e" providerId="LiveId" clId="{87A6081B-FD27-4085-9AF3-92DA66790F97}" dt="2022-06-28T07:00:56.572" v="107"/>
        <pc:sldMkLst>
          <pc:docMk/>
          <pc:sldMk cId="2982327576" sldId="463"/>
        </pc:sldMkLst>
        <pc:picChg chg="add del mod">
          <ac:chgData name="Leonie Smith" userId="fed1330f33f5650e" providerId="LiveId" clId="{87A6081B-FD27-4085-9AF3-92DA66790F97}" dt="2022-06-28T06:58:50.009" v="100"/>
          <ac:picMkLst>
            <pc:docMk/>
            <pc:sldMk cId="2982327576" sldId="463"/>
            <ac:picMk id="2" creationId="{032CCD48-AA61-08F5-A5A0-E11C473DF44C}"/>
          </ac:picMkLst>
        </pc:picChg>
        <pc:picChg chg="add del mod">
          <ac:chgData name="Leonie Smith" userId="fed1330f33f5650e" providerId="LiveId" clId="{87A6081B-FD27-4085-9AF3-92DA66790F97}" dt="2022-06-28T06:59:57.421" v="102"/>
          <ac:picMkLst>
            <pc:docMk/>
            <pc:sldMk cId="2982327576" sldId="463"/>
            <ac:picMk id="3" creationId="{AE4E503C-77AD-1909-16BA-2B1BF8C3C289}"/>
          </ac:picMkLst>
        </pc:picChg>
        <pc:picChg chg="add del mod">
          <ac:chgData name="Leonie Smith" userId="fed1330f33f5650e" providerId="LiveId" clId="{87A6081B-FD27-4085-9AF3-92DA66790F97}" dt="2022-06-28T07:00:20.863" v="104"/>
          <ac:picMkLst>
            <pc:docMk/>
            <pc:sldMk cId="2982327576" sldId="463"/>
            <ac:picMk id="5" creationId="{B61CAFFE-DD02-92C6-1791-4F67656EDE61}"/>
          </ac:picMkLst>
        </pc:picChg>
        <pc:picChg chg="add del mod">
          <ac:chgData name="Leonie Smith" userId="fed1330f33f5650e" providerId="LiveId" clId="{87A6081B-FD27-4085-9AF3-92DA66790F97}" dt="2022-06-28T07:00:35.865" v="106"/>
          <ac:picMkLst>
            <pc:docMk/>
            <pc:sldMk cId="2982327576" sldId="463"/>
            <ac:picMk id="7" creationId="{0E1C00F9-0613-1E10-1A86-512B5A762E48}"/>
          </ac:picMkLst>
        </pc:picChg>
        <pc:picChg chg="add mod">
          <ac:chgData name="Leonie Smith" userId="fed1330f33f5650e" providerId="LiveId" clId="{87A6081B-FD27-4085-9AF3-92DA66790F97}" dt="2022-06-28T07:00:56.572" v="107"/>
          <ac:picMkLst>
            <pc:docMk/>
            <pc:sldMk cId="2982327576" sldId="463"/>
            <ac:picMk id="8" creationId="{47E98B43-3C34-BBE3-5F70-90C41CCC09D2}"/>
          </ac:picMkLst>
        </pc:picChg>
      </pc:sldChg>
      <pc:sldChg chg="addSp modSp mod">
        <pc:chgData name="Leonie Smith" userId="fed1330f33f5650e" providerId="LiveId" clId="{87A6081B-FD27-4085-9AF3-92DA66790F97}" dt="2022-07-04T06:32:29.319" v="165" actId="1076"/>
        <pc:sldMkLst>
          <pc:docMk/>
          <pc:sldMk cId="3471468068" sldId="464"/>
        </pc:sldMkLst>
        <pc:spChg chg="add mod">
          <ac:chgData name="Leonie Smith" userId="fed1330f33f5650e" providerId="LiveId" clId="{87A6081B-FD27-4085-9AF3-92DA66790F97}" dt="2022-07-04T06:32:29.319" v="165" actId="1076"/>
          <ac:spMkLst>
            <pc:docMk/>
            <pc:sldMk cId="3471468068" sldId="464"/>
            <ac:spMk id="7" creationId="{941F1152-6C65-DFD8-0DB5-142A90112878}"/>
          </ac:spMkLst>
        </pc:spChg>
      </pc:sldChg>
      <pc:sldChg chg="addSp modSp">
        <pc:chgData name="Leonie Smith" userId="fed1330f33f5650e" providerId="LiveId" clId="{87A6081B-FD27-4085-9AF3-92DA66790F97}" dt="2022-06-28T07:05:50.130" v="108"/>
        <pc:sldMkLst>
          <pc:docMk/>
          <pc:sldMk cId="3894174290" sldId="465"/>
        </pc:sldMkLst>
        <pc:picChg chg="add mod">
          <ac:chgData name="Leonie Smith" userId="fed1330f33f5650e" providerId="LiveId" clId="{87A6081B-FD27-4085-9AF3-92DA66790F97}" dt="2022-06-28T07:05:50.130" v="108"/>
          <ac:picMkLst>
            <pc:docMk/>
            <pc:sldMk cId="3894174290" sldId="465"/>
            <ac:picMk id="2" creationId="{365D2828-3796-D377-8886-B5D8372EC604}"/>
          </ac:picMkLst>
        </pc:picChg>
      </pc:sldChg>
      <pc:sldChg chg="addSp modSp mod">
        <pc:chgData name="Leonie Smith" userId="fed1330f33f5650e" providerId="LiveId" clId="{87A6081B-FD27-4085-9AF3-92DA66790F97}" dt="2022-07-04T06:32:17.499" v="162" actId="20577"/>
        <pc:sldMkLst>
          <pc:docMk/>
          <pc:sldMk cId="581074576" sldId="466"/>
        </pc:sldMkLst>
        <pc:spChg chg="add mod">
          <ac:chgData name="Leonie Smith" userId="fed1330f33f5650e" providerId="LiveId" clId="{87A6081B-FD27-4085-9AF3-92DA66790F97}" dt="2022-07-04T06:32:17.499" v="162" actId="20577"/>
          <ac:spMkLst>
            <pc:docMk/>
            <pc:sldMk cId="581074576" sldId="466"/>
            <ac:spMk id="5" creationId="{406F3A70-C66D-CE02-6ED4-97457FBD8B40}"/>
          </ac:spMkLst>
        </pc:spChg>
      </pc:sldChg>
      <pc:sldChg chg="del">
        <pc:chgData name="Leonie Smith" userId="fed1330f33f5650e" providerId="LiveId" clId="{87A6081B-FD27-4085-9AF3-92DA66790F97}" dt="2022-06-28T07:11:31.189" v="109" actId="47"/>
        <pc:sldMkLst>
          <pc:docMk/>
          <pc:sldMk cId="2711152741" sldId="467"/>
        </pc:sldMkLst>
      </pc:sldChg>
      <pc:sldChg chg="addSp delSp modSp modTransition modAnim modNotesTx">
        <pc:chgData name="Leonie Smith" userId="fed1330f33f5650e" providerId="LiveId" clId="{87A6081B-FD27-4085-9AF3-92DA66790F97}" dt="2022-07-04T06:27:17.743" v="115"/>
        <pc:sldMkLst>
          <pc:docMk/>
          <pc:sldMk cId="3596600315" sldId="468"/>
        </pc:sldMkLst>
        <pc:spChg chg="add del mod">
          <ac:chgData name="Leonie Smith" userId="fed1330f33f5650e" providerId="LiveId" clId="{87A6081B-FD27-4085-9AF3-92DA66790F97}" dt="2022-07-04T06:27:17.743" v="115"/>
          <ac:spMkLst>
            <pc:docMk/>
            <pc:sldMk cId="3596600315" sldId="468"/>
            <ac:spMk id="5" creationId="{159C0A9E-813B-BAF5-32E0-BB16C4171D0B}"/>
          </ac:spMkLst>
        </pc:spChg>
        <pc:picChg chg="add del mod">
          <ac:chgData name="Leonie Smith" userId="fed1330f33f5650e" providerId="LiveId" clId="{87A6081B-FD27-4085-9AF3-92DA66790F97}" dt="2022-06-28T05:56:27.820" v="1"/>
          <ac:picMkLst>
            <pc:docMk/>
            <pc:sldMk cId="3596600315" sldId="468"/>
            <ac:picMk id="4" creationId="{945B6102-3927-86B0-9604-65A6D4974E2C}"/>
          </ac:picMkLst>
        </pc:picChg>
        <pc:picChg chg="add del mod">
          <ac:chgData name="Leonie Smith" userId="fed1330f33f5650e" providerId="LiveId" clId="{87A6081B-FD27-4085-9AF3-92DA66790F97}" dt="2022-06-28T05:56:39.634" v="3"/>
          <ac:picMkLst>
            <pc:docMk/>
            <pc:sldMk cId="3596600315" sldId="468"/>
            <ac:picMk id="5" creationId="{D220A134-8D2F-8459-C471-4CEACB42C291}"/>
          </ac:picMkLst>
        </pc:picChg>
        <pc:picChg chg="add mod">
          <ac:chgData name="Leonie Smith" userId="fed1330f33f5650e" providerId="LiveId" clId="{87A6081B-FD27-4085-9AF3-92DA66790F97}" dt="2022-06-28T05:56:46.208" v="4"/>
          <ac:picMkLst>
            <pc:docMk/>
            <pc:sldMk cId="3596600315" sldId="468"/>
            <ac:picMk id="6" creationId="{13E321CA-0E42-0BF7-F9ED-1D7CFD5BD0F2}"/>
          </ac:picMkLst>
        </pc:picChg>
      </pc:sldChg>
      <pc:sldChg chg="addSp modSp">
        <pc:chgData name="Leonie Smith" userId="fed1330f33f5650e" providerId="LiveId" clId="{87A6081B-FD27-4085-9AF3-92DA66790F97}" dt="2022-07-04T06:28:01.396" v="122"/>
        <pc:sldMkLst>
          <pc:docMk/>
          <pc:sldMk cId="3727199237" sldId="469"/>
        </pc:sldMkLst>
        <pc:spChg chg="add mod">
          <ac:chgData name="Leonie Smith" userId="fed1330f33f5650e" providerId="LiveId" clId="{87A6081B-FD27-4085-9AF3-92DA66790F97}" dt="2022-07-04T06:28:01.396" v="122"/>
          <ac:spMkLst>
            <pc:docMk/>
            <pc:sldMk cId="3727199237" sldId="469"/>
            <ac:spMk id="7" creationId="{2894D2FA-AFA8-3C91-E2C6-570F2D2FF15E}"/>
          </ac:spMkLst>
        </pc:spChg>
      </pc:sldChg>
    </pc:docChg>
  </pc:docChgLst>
  <pc:docChgLst>
    <pc:chgData name="Leonie Smith" userId="fed1330f33f5650e" providerId="LiveId" clId="{41AF0CCE-ED0C-43DC-ACD8-6EA6C5211BF7}"/>
    <pc:docChg chg="custSel modSld">
      <pc:chgData name="Leonie Smith" userId="fed1330f33f5650e" providerId="LiveId" clId="{41AF0CCE-ED0C-43DC-ACD8-6EA6C5211BF7}" dt="2023-01-12T12:34:52.167" v="1" actId="21"/>
      <pc:docMkLst>
        <pc:docMk/>
      </pc:docMkLst>
      <pc:sldChg chg="delSp mod">
        <pc:chgData name="Leonie Smith" userId="fed1330f33f5650e" providerId="LiveId" clId="{41AF0CCE-ED0C-43DC-ACD8-6EA6C5211BF7}" dt="2023-01-12T12:34:52.167" v="1" actId="21"/>
        <pc:sldMkLst>
          <pc:docMk/>
          <pc:sldMk cId="3261377596" sldId="438"/>
        </pc:sldMkLst>
        <pc:spChg chg="del">
          <ac:chgData name="Leonie Smith" userId="fed1330f33f5650e" providerId="LiveId" clId="{41AF0CCE-ED0C-43DC-ACD8-6EA6C5211BF7}" dt="2023-01-12T12:34:49.883" v="0" actId="21"/>
          <ac:spMkLst>
            <pc:docMk/>
            <pc:sldMk cId="3261377596" sldId="438"/>
            <ac:spMk id="4" creationId="{9A13E2D8-2F59-44C1-B1D2-79C300C26DD4}"/>
          </ac:spMkLst>
        </pc:spChg>
        <pc:spChg chg="del">
          <ac:chgData name="Leonie Smith" userId="fed1330f33f5650e" providerId="LiveId" clId="{41AF0CCE-ED0C-43DC-ACD8-6EA6C5211BF7}" dt="2023-01-12T12:34:52.167" v="1" actId="21"/>
          <ac:spMkLst>
            <pc:docMk/>
            <pc:sldMk cId="3261377596" sldId="438"/>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24 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621424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24-3</a:t>
            </a:r>
          </a:p>
        </p:txBody>
      </p:sp>
      <p:pic>
        <p:nvPicPr>
          <p:cNvPr id="7" name="Audio 6">
            <a:hlinkClick r:id="" action="ppaction://media"/>
            <a:extLst>
              <a:ext uri="{FF2B5EF4-FFF2-40B4-BE49-F238E27FC236}">
                <a16:creationId xmlns:a16="http://schemas.microsoft.com/office/drawing/2014/main" id="{4CCF37E8-E9A6-9885-0397-D8AF7AA36D9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B97BFA06-3907-4A90-A45A-1429DD58765C}"/>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809"/>
    </mc:Choice>
    <mc:Fallback xmlns="">
      <p:transition spd="slow" advTm="3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7FA396D-9466-8274-982C-898B2726A58A}"/>
              </a:ext>
            </a:extLst>
          </p:cNvPr>
          <p:cNvPicPr>
            <a:picLocks noChangeAspect="1"/>
          </p:cNvPicPr>
          <p:nvPr/>
        </p:nvPicPr>
        <p:blipFill>
          <a:blip r:embed="rId2"/>
          <a:stretch>
            <a:fillRect/>
          </a:stretch>
        </p:blipFill>
        <p:spPr>
          <a:xfrm>
            <a:off x="15239" y="-742525"/>
            <a:ext cx="12176759" cy="7600526"/>
          </a:xfrm>
          <a:prstGeom prst="rect">
            <a:avLst/>
          </a:prstGeom>
        </p:spPr>
      </p:pic>
      <p:sp>
        <p:nvSpPr>
          <p:cNvPr id="5" name="TextBox 4">
            <a:extLst>
              <a:ext uri="{FF2B5EF4-FFF2-40B4-BE49-F238E27FC236}">
                <a16:creationId xmlns:a16="http://schemas.microsoft.com/office/drawing/2014/main" id="{0AC96DC8-8BC8-F79D-7C54-30010D24DD5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11Behold, all his companions will be put to shame,</a:t>
            </a:r>
          </a:p>
          <a:p>
            <a:r>
              <a:rPr lang="en-US" sz="3600" dirty="0">
                <a:solidFill>
                  <a:srgbClr val="121212"/>
                </a:solidFill>
                <a:latin typeface="ArialMT"/>
              </a:rPr>
              <a:t>for the craftsmen themselves are only human.</a:t>
            </a:r>
          </a:p>
          <a:p>
            <a:r>
              <a:rPr lang="en-US" sz="3600" dirty="0">
                <a:solidFill>
                  <a:srgbClr val="121212"/>
                </a:solidFill>
                <a:latin typeface="ArialMT"/>
              </a:rPr>
              <a:t>Let them all assemble and take their stand;</a:t>
            </a:r>
          </a:p>
          <a:p>
            <a:r>
              <a:rPr lang="en-US" sz="3600" dirty="0">
                <a:solidFill>
                  <a:srgbClr val="121212"/>
                </a:solidFill>
                <a:latin typeface="ArialMT"/>
              </a:rPr>
              <a:t>they will all be brought to terror and shame.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11ལྟོས་དང་། ཁོའི་ལས་གྲོགས་ཐམས་ཅད་ཁ་སྐྱེངས་པར་འགྱུར་ཏེ། ལག་ཤེས་པ་རྣམས་ཀྱང་མི་ལས་གང་ཡང་མ་ཡིན། དེ་དག་ཐམས་ཅད་ལྷན་དུ་འཛོམས་ནས་འགྲེང་དུ་ཆུག་དང་། དེ་དག་མཉམ་གཅིག་ཏུ་སྐྲག་ཅིང་ངོ་ཚར་གཏོད་པར་བྱའོ། །</a:t>
            </a:r>
            <a:endParaRPr lang="en-ZA" dirty="0"/>
          </a:p>
        </p:txBody>
      </p:sp>
      <p:pic>
        <p:nvPicPr>
          <p:cNvPr id="5" name="Audio 4">
            <a:hlinkClick r:id="" action="ppaction://media"/>
            <a:extLst>
              <a:ext uri="{FF2B5EF4-FFF2-40B4-BE49-F238E27FC236}">
                <a16:creationId xmlns:a16="http://schemas.microsoft.com/office/drawing/2014/main" id="{4E4E1384-2FFE-67C1-D425-DC2064D8E4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7612"/>
    </mc:Choice>
    <mc:Fallback xmlns="">
      <p:transition spd="slow" advTm="17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934E375-8F9D-85D4-9487-59D354F47226}"/>
              </a:ext>
            </a:extLst>
          </p:cNvPr>
          <p:cNvPicPr>
            <a:picLocks noChangeAspect="1"/>
          </p:cNvPicPr>
          <p:nvPr/>
        </p:nvPicPr>
        <p:blipFill>
          <a:blip r:embed="rId2"/>
          <a:stretch>
            <a:fillRect/>
          </a:stretch>
        </p:blipFill>
        <p:spPr>
          <a:xfrm>
            <a:off x="0" y="-382067"/>
            <a:ext cx="12192000" cy="7240067"/>
          </a:xfrm>
          <a:prstGeom prst="rect">
            <a:avLst/>
          </a:prstGeom>
        </p:spPr>
      </p:pic>
      <p:sp>
        <p:nvSpPr>
          <p:cNvPr id="5" name="TextBox 4">
            <a:extLst>
              <a:ext uri="{FF2B5EF4-FFF2-40B4-BE49-F238E27FC236}">
                <a16:creationId xmlns:a16="http://schemas.microsoft.com/office/drawing/2014/main" id="{348E9E3D-2FDF-F5D2-8F9A-FFA9AE0C2DF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12The blacksmith takes a tool</a:t>
            </a:r>
          </a:p>
          <a:p>
            <a:r>
              <a:rPr lang="en-US" sz="3600" dirty="0">
                <a:solidFill>
                  <a:srgbClr val="121212"/>
                </a:solidFill>
                <a:latin typeface="ArialMT"/>
              </a:rPr>
              <a:t>and labors over the coals;</a:t>
            </a:r>
          </a:p>
          <a:p>
            <a:r>
              <a:rPr lang="en-US" sz="3600" dirty="0">
                <a:solidFill>
                  <a:srgbClr val="121212"/>
                </a:solidFill>
                <a:latin typeface="ArialMT"/>
              </a:rPr>
              <a:t>he fashions an idol with hammers</a:t>
            </a:r>
          </a:p>
          <a:p>
            <a:r>
              <a:rPr lang="en-US" sz="3600" dirty="0">
                <a:solidFill>
                  <a:srgbClr val="121212"/>
                </a:solidFill>
                <a:latin typeface="ArialMT"/>
              </a:rPr>
              <a:t>and forges it with his strong arms.</a:t>
            </a:r>
          </a:p>
          <a:p>
            <a:r>
              <a:rPr lang="en-US" sz="3600" dirty="0">
                <a:solidFill>
                  <a:srgbClr val="121212"/>
                </a:solidFill>
                <a:latin typeface="ArialMT"/>
              </a:rPr>
              <a:t>Yet he grows hungry and loses his strength;</a:t>
            </a:r>
          </a:p>
          <a:p>
            <a:r>
              <a:rPr lang="en-US" sz="3600" dirty="0">
                <a:solidFill>
                  <a:srgbClr val="121212"/>
                </a:solidFill>
                <a:latin typeface="ArialMT"/>
              </a:rPr>
              <a:t>he fails to drink water and grows faint.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12མགར་བས་ཐོག་མར་སོལ་བའི་སྟེང་དུ་ལྕགས་ངར་བ་དང་། དེ་ནས་ལག་ཆས་ལྕགས་བརྡུང་བར་བྱ་ཞིང་། ཁོས་ལག་པའི་ཤེད་ཤུགས་ལ་བརྟེན་ནས་ཐོ་བས་ལྕགས་རྡུང་ཞིང་དབྱིབས་བཟོ་བར་བྱེད། ཁོ་རང་ལྟོགས་ན་སྟོབས་ཤུགས་ཟད་ཅིང་། ཆུ་མ་འཐུང་ན་ཉམ་ཐག་པར་འགྱུར། </a:t>
            </a:r>
            <a:endParaRPr lang="en-ZA" dirty="0"/>
          </a:p>
        </p:txBody>
      </p:sp>
      <p:pic>
        <p:nvPicPr>
          <p:cNvPr id="5" name="Audio 4">
            <a:hlinkClick r:id="" action="ppaction://media"/>
            <a:extLst>
              <a:ext uri="{FF2B5EF4-FFF2-40B4-BE49-F238E27FC236}">
                <a16:creationId xmlns:a16="http://schemas.microsoft.com/office/drawing/2014/main" id="{5ECEE1C9-A9F6-C541-9403-F0B9BD9941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6617"/>
    </mc:Choice>
    <mc:Fallback xmlns="">
      <p:transition spd="slow" advTm="16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A50F07-9B18-33F3-A958-5853618B445E}"/>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D77FC00-8FEF-E5A8-2DD5-86B42CDEB18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13The woodworker extends a measuring line;</a:t>
            </a:r>
          </a:p>
          <a:p>
            <a:r>
              <a:rPr lang="en-US" sz="3600" dirty="0">
                <a:solidFill>
                  <a:srgbClr val="121212"/>
                </a:solidFill>
                <a:latin typeface="ArialMT"/>
              </a:rPr>
              <a:t>he marks it out with a stylus;</a:t>
            </a:r>
          </a:p>
          <a:p>
            <a:r>
              <a:rPr lang="en-US" sz="3600" dirty="0">
                <a:solidFill>
                  <a:srgbClr val="121212"/>
                </a:solidFill>
                <a:latin typeface="ArialMT"/>
              </a:rPr>
              <a:t>he shapes it with chisels</a:t>
            </a:r>
          </a:p>
          <a:p>
            <a:r>
              <a:rPr lang="en-US" sz="3600" dirty="0">
                <a:solidFill>
                  <a:srgbClr val="121212"/>
                </a:solidFill>
                <a:latin typeface="ArialMT"/>
              </a:rPr>
              <a:t>and outlines it with a compass.</a:t>
            </a:r>
          </a:p>
          <a:p>
            <a:r>
              <a:rPr lang="en-US" sz="3600" dirty="0">
                <a:solidFill>
                  <a:srgbClr val="121212"/>
                </a:solidFill>
                <a:latin typeface="ArialMT"/>
              </a:rPr>
              <a:t>He fashions it in the likeness of man,</a:t>
            </a:r>
          </a:p>
          <a:p>
            <a:r>
              <a:rPr lang="en-US" sz="3600" dirty="0">
                <a:solidFill>
                  <a:srgbClr val="121212"/>
                </a:solidFill>
                <a:latin typeface="ArialMT"/>
              </a:rPr>
              <a:t>like man in all his glory,</a:t>
            </a:r>
          </a:p>
          <a:p>
            <a:r>
              <a:rPr lang="en-US" sz="3600" dirty="0">
                <a:solidFill>
                  <a:srgbClr val="121212"/>
                </a:solidFill>
                <a:latin typeface="ArialMT"/>
              </a:rPr>
              <a:t>that it may dwell in a shrine.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13མི་དང་འདྲ་བར་མཛེས་སྡུག་གི་གཟུགས་བརྙན་ལྡན་པ་དང་། དགོན་པའི་ནང་དུ་འཇོག་ཕྱིར་ཤིང་བཟོས་ཐིག་སྐུད་འཐེན་ནས་སྨྱུ་གུས་སྐྱ་རིས་ཕབ་སྟེ་ཤིང་གཞོག་གིས་འཇམ་པོར་བཟོ་བ་དང་། སྒོར་ཐིག་རྒྱག་ཆས་ཀྱིས་དབྱིབས་བྲིས་ཏེ་མིའི་རྣམ་པ་དང་འདྲ་བའི་སྐུ་འདྲ་བཟོ་བའོ། ། </a:t>
            </a:r>
            <a:endParaRPr lang="en-ZA" sz="1600" dirty="0"/>
          </a:p>
        </p:txBody>
      </p:sp>
      <p:pic>
        <p:nvPicPr>
          <p:cNvPr id="5" name="Audio 4">
            <a:hlinkClick r:id="" action="ppaction://media"/>
            <a:extLst>
              <a:ext uri="{FF2B5EF4-FFF2-40B4-BE49-F238E27FC236}">
                <a16:creationId xmlns:a16="http://schemas.microsoft.com/office/drawing/2014/main" id="{BD50A60B-D558-549D-5DC0-1C35DF55D0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935"/>
    </mc:Choice>
    <mc:Fallback xmlns="">
      <p:transition spd="slow" advTm="11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ADCAC5-9ADC-557B-48E0-96F9ED52A58E}"/>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23BFC28-6A15-B76B-2D19-DFEA452347B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14He cuts down cedars</a:t>
            </a:r>
          </a:p>
          <a:p>
            <a:r>
              <a:rPr lang="en-US" sz="4000" dirty="0">
                <a:solidFill>
                  <a:srgbClr val="121212"/>
                </a:solidFill>
                <a:latin typeface="ArialMT"/>
              </a:rPr>
              <a:t>or retrieves a cypress  or oak.</a:t>
            </a:r>
          </a:p>
          <a:p>
            <a:r>
              <a:rPr lang="en-US" sz="4000" dirty="0">
                <a:solidFill>
                  <a:srgbClr val="121212"/>
                </a:solidFill>
                <a:latin typeface="ArialMT"/>
              </a:rPr>
              <a:t>He lets it grow strong among the trees of the forest.</a:t>
            </a:r>
          </a:p>
          <a:p>
            <a:r>
              <a:rPr lang="en-US" sz="4000" dirty="0">
                <a:solidFill>
                  <a:srgbClr val="121212"/>
                </a:solidFill>
                <a:latin typeface="ArialMT"/>
              </a:rPr>
              <a:t>He plants a laurel, and the rain makes it grow.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14ཁོས་རང་ཉིད་ཀྱི་ཕྱིར་དུ་ཐང་ཤིང་གཅོད་ཅིང་། ཡང་ན་ཡོ་འབོག་དང་བེ་ཤིང་བདམས་ཏེ་ནགས་ཚལ་ཁྲོད་དུ་སྐྱེ་རུ་འཇུག དེས་གསོམ་པ་ཡང་བཙུགས་ནས་ཆར་ཆུ་ལ་དེ་ཆེར་བསྐྱེད་དུ་འཇུག </a:t>
            </a:r>
            <a:endParaRPr lang="en-ZA" dirty="0"/>
          </a:p>
        </p:txBody>
      </p:sp>
      <p:pic>
        <p:nvPicPr>
          <p:cNvPr id="11" name="Audio 10">
            <a:hlinkClick r:id="" action="ppaction://media"/>
            <a:extLst>
              <a:ext uri="{FF2B5EF4-FFF2-40B4-BE49-F238E27FC236}">
                <a16:creationId xmlns:a16="http://schemas.microsoft.com/office/drawing/2014/main" id="{81FF8DD5-0EB5-73D7-0D4D-421A585EC3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3967"/>
    </mc:Choice>
    <mc:Fallback xmlns="">
      <p:transition spd="slow" advTm="13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ACA04B-221C-BE84-B103-E9543442C692}"/>
              </a:ext>
            </a:extLst>
          </p:cNvPr>
          <p:cNvPicPr>
            <a:picLocks noChangeAspect="1"/>
          </p:cNvPicPr>
          <p:nvPr/>
        </p:nvPicPr>
        <p:blipFill rotWithShape="1">
          <a:blip r:embed="rId2"/>
          <a:srcRect t="1705" b="758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0C49798-37A5-4DD6-0F35-6E87530AAEE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15It serves as fuel for man.</a:t>
            </a:r>
          </a:p>
          <a:p>
            <a:r>
              <a:rPr lang="en-US" sz="3600" dirty="0">
                <a:solidFill>
                  <a:srgbClr val="121212"/>
                </a:solidFill>
                <a:latin typeface="ArialMT"/>
              </a:rPr>
              <a:t>He takes some of it to warm himself,</a:t>
            </a:r>
          </a:p>
          <a:p>
            <a:r>
              <a:rPr lang="en-US" sz="3600" dirty="0">
                <a:solidFill>
                  <a:srgbClr val="121212"/>
                </a:solidFill>
                <a:latin typeface="ArialMT"/>
              </a:rPr>
              <a:t>and he kindles a fire</a:t>
            </a:r>
          </a:p>
          <a:p>
            <a:r>
              <a:rPr lang="en-US" sz="3600" dirty="0">
                <a:solidFill>
                  <a:srgbClr val="121212"/>
                </a:solidFill>
                <a:latin typeface="ArialMT"/>
              </a:rPr>
              <a:t>and bakes his bread;</a:t>
            </a:r>
          </a:p>
          <a:p>
            <a:r>
              <a:rPr lang="en-US" sz="3600" dirty="0">
                <a:solidFill>
                  <a:srgbClr val="121212"/>
                </a:solidFill>
                <a:latin typeface="ArialMT"/>
              </a:rPr>
              <a:t>he even fashions it into a god and worships it;</a:t>
            </a:r>
          </a:p>
          <a:p>
            <a:r>
              <a:rPr lang="en-US" sz="3600" dirty="0">
                <a:solidFill>
                  <a:srgbClr val="121212"/>
                </a:solidFill>
                <a:latin typeface="ArialMT"/>
              </a:rPr>
              <a:t>he makes an idol and bows down to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15མི་ཡིས་དེ་འབུད་ཤིང་བྱེད་ཆོག་ལ། བླངས་ནས་མེ་བུས་ཏེ་དྲོད་ལེན་པ་དང་། ཡང་མེ་སྦར་ནས་བག་ལེབ་བསྲེག་ཆོག ཡིན་ཡང་མི་ཡིས་དེ་བཀོལ་ནས་ལྷ་སྐུ་བཞེང་བ་དང་དེ་ལ་བསྙེན་བཀུར་ཞུ་ཞིང་། སྐུ་འདྲ་བརྐོས་ཏེ་དེ་ལ་ཕྱག་འཚལ་བའོ། ། </a:t>
            </a:r>
            <a:endParaRPr lang="en-ZA" dirty="0"/>
          </a:p>
        </p:txBody>
      </p:sp>
      <p:pic>
        <p:nvPicPr>
          <p:cNvPr id="7" name="Audio 6">
            <a:hlinkClick r:id="" action="ppaction://media"/>
            <a:extLst>
              <a:ext uri="{FF2B5EF4-FFF2-40B4-BE49-F238E27FC236}">
                <a16:creationId xmlns:a16="http://schemas.microsoft.com/office/drawing/2014/main" id="{2B0A44A8-A358-9BB8-66E2-D8F17AC897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7125"/>
    </mc:Choice>
    <mc:Fallback xmlns="">
      <p:transition spd="slow" advTm="1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1D1A8C8-3214-4ED9-36BD-B51311D018F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3600A75-9EB6-924C-D0DE-0B86E5A0349D}"/>
              </a:ext>
            </a:extLst>
          </p:cNvPr>
          <p:cNvSpPr txBox="1"/>
          <p:nvPr/>
        </p:nvSpPr>
        <p:spPr>
          <a:xfrm>
            <a:off x="5666282" y="152400"/>
            <a:ext cx="6678117" cy="2909455"/>
          </a:xfrm>
          <a:prstGeom prst="rect">
            <a:avLst/>
          </a:prstGeom>
          <a:noFill/>
        </p:spPr>
        <p:txBody>
          <a:bodyPr wrap="square" rtlCol="0">
            <a:noAutofit/>
          </a:bodyPr>
          <a:lstStyle/>
          <a:p>
            <a:r>
              <a:rPr lang="bo-CN" sz="8000" b="1" cap="all" dirty="0">
                <a:solidFill>
                  <a:schemeClr val="bg1"/>
                </a:solidFill>
                <a:latin typeface="ArialMT"/>
              </a:rPr>
              <a:t>ཡེ་ཤ་ཡཱ 44</a:t>
            </a:r>
          </a:p>
          <a:p>
            <a:r>
              <a:rPr lang="bo-CN" sz="8000" b="1" i="0" dirty="0">
                <a:solidFill>
                  <a:schemeClr val="bg1"/>
                </a:solidFill>
                <a:effectLst/>
                <a:latin typeface="ArialMT"/>
              </a:rPr>
              <a:t>འདྲ་སྐུར་མཆོད་པ་ལ་སྨད་པ།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BC58EB-8069-D51C-F098-90ECF210DA47}"/>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E2582D9-72FF-D56B-E054-772621AAB65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16He burns half of it in the fire,</a:t>
            </a:r>
          </a:p>
          <a:p>
            <a:r>
              <a:rPr lang="en-US" sz="4000" dirty="0">
                <a:solidFill>
                  <a:srgbClr val="121212"/>
                </a:solidFill>
                <a:latin typeface="ArialMT"/>
              </a:rPr>
              <a:t>and he roasts meat on that half.</a:t>
            </a:r>
          </a:p>
          <a:p>
            <a:r>
              <a:rPr lang="en-US" sz="4000" dirty="0">
                <a:solidFill>
                  <a:srgbClr val="121212"/>
                </a:solidFill>
                <a:latin typeface="ArialMT"/>
              </a:rPr>
              <a:t>He eats the roast and is satisfied.</a:t>
            </a:r>
          </a:p>
          <a:p>
            <a:r>
              <a:rPr lang="en-US" sz="4000" dirty="0">
                <a:solidFill>
                  <a:srgbClr val="121212"/>
                </a:solidFill>
                <a:latin typeface="ArialMT"/>
              </a:rPr>
              <a:t>Indeed, he warms himself and says,</a:t>
            </a:r>
          </a:p>
          <a:p>
            <a:r>
              <a:rPr lang="en-US" sz="4000" dirty="0">
                <a:solidFill>
                  <a:srgbClr val="121212"/>
                </a:solidFill>
                <a:latin typeface="ArialMT"/>
              </a:rPr>
              <a:t>“Ah! I am warm; I see the fire.”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16དེས་ཤིང་ཆའི་ཆ་ཤས་མེ་ལ་སྦར་ཏེ་སྟེང་དུ་ཤ་སྲེག་པ་དང་། སྲེག་ཤ་ཟ་ཞིང་འགྲང་བར་བྱེད། དེ་ནས་རང་ཉིད་མེ་ལ་བསྲོས་ཏེ་ན་རེ། ང་དྲོན་པོ་ཡིན། ངས་མེ་མཐོང་བྱུང་ཞེས་སྨྲའོ། ། </a:t>
            </a:r>
            <a:endParaRPr lang="en-ZA" dirty="0"/>
          </a:p>
        </p:txBody>
      </p:sp>
      <p:pic>
        <p:nvPicPr>
          <p:cNvPr id="5" name="Audio 4">
            <a:hlinkClick r:id="" action="ppaction://media"/>
            <a:extLst>
              <a:ext uri="{FF2B5EF4-FFF2-40B4-BE49-F238E27FC236}">
                <a16:creationId xmlns:a16="http://schemas.microsoft.com/office/drawing/2014/main" id="{F0AA29F1-6323-3210-99BB-14922E8775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5145"/>
    </mc:Choice>
    <mc:Fallback xmlns="">
      <p:transition spd="slow" advTm="15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BFCB8F-85F5-D02F-35D3-7CBABDF45BDD}"/>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590DE50-E19A-7583-7FD0-50A737342E2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17From the rest he makes a god, his graven image.</a:t>
            </a:r>
          </a:p>
          <a:p>
            <a:r>
              <a:rPr lang="en-US" sz="4400" dirty="0">
                <a:solidFill>
                  <a:srgbClr val="121212"/>
                </a:solidFill>
                <a:latin typeface="ArialMT"/>
              </a:rPr>
              <a:t>He bows down to it and worships;</a:t>
            </a:r>
          </a:p>
          <a:p>
            <a:r>
              <a:rPr lang="en-US" sz="4400" dirty="0">
                <a:solidFill>
                  <a:srgbClr val="121212"/>
                </a:solidFill>
                <a:latin typeface="ArialMT"/>
              </a:rPr>
              <a:t>he prays to it and says,</a:t>
            </a:r>
          </a:p>
          <a:p>
            <a:r>
              <a:rPr lang="en-US" sz="4400" dirty="0">
                <a:solidFill>
                  <a:srgbClr val="121212"/>
                </a:solidFill>
                <a:latin typeface="ArialMT"/>
              </a:rPr>
              <a:t>“Save me, for you are my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17ཤིང་གི་ལྷག་མ་ལས་རང་ལ་ལྷ་སྐུ་ཞིག་བཟོ་ཞིང་། དེ་ནི་རང་གིས་བརྐོས་པའི་སྐུ་འདྲ་སྟེ། ཁོས་སྐུ་འདྲ་དེ་ལ་ཕྱག་བཙལ་ནས་བསྙེན་བཀུར་ཞུ་ཞིང་། ཡང་དེ་ལ་གསོལ་བ་བཏབ་ནས་ན་རེ། ཁྱེད་ནི་ངའི་དཀོན་མཆོག་ཡིན་པས་ཁྱེད་ཀྱིས་ང་རང་སྐྱོབ་པར་མཛོད་ཅེས་ཞུའོ། ། </a:t>
            </a:r>
            <a:endParaRPr lang="en-ZA" sz="1400" dirty="0"/>
          </a:p>
        </p:txBody>
      </p:sp>
      <p:pic>
        <p:nvPicPr>
          <p:cNvPr id="5" name="Audio 4">
            <a:hlinkClick r:id="" action="ppaction://media"/>
            <a:extLst>
              <a:ext uri="{FF2B5EF4-FFF2-40B4-BE49-F238E27FC236}">
                <a16:creationId xmlns:a16="http://schemas.microsoft.com/office/drawing/2014/main" id="{35B8E04B-B4F3-2420-0CA1-AE1AFF49B1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2501"/>
    </mc:Choice>
    <mc:Fallback xmlns="">
      <p:transition spd="slow" advTm="1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DDC594-006B-7FBE-7553-7C726A9ACD9F}"/>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E6DE932-D345-6595-3DAA-49AD8EF45F6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18They do not comprehend or discern,</a:t>
            </a:r>
          </a:p>
          <a:p>
            <a:r>
              <a:rPr lang="en-US" sz="4400" dirty="0">
                <a:solidFill>
                  <a:srgbClr val="121212"/>
                </a:solidFill>
                <a:latin typeface="ArialMT"/>
              </a:rPr>
              <a:t>for He has shut their eyes so they cannot see</a:t>
            </a:r>
          </a:p>
          <a:p>
            <a:r>
              <a:rPr lang="en-US" sz="4400" dirty="0">
                <a:solidFill>
                  <a:srgbClr val="121212"/>
                </a:solidFill>
                <a:latin typeface="ArialMT"/>
              </a:rPr>
              <a:t>and closed their minds so they cannot understand.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18དེ་དག་གིས་དོན་མི་རྟོགས་ལ་ཧ་ཡང་མི་གོ གང་ལ་ཞེ་ན། དཀོན་མཆོག་ཡ་ཝཱེས་དེ་དག་གི་མིག་ཟུང་བསྒྲིབས་པས་མིག་གིས་མི་མཐོང་ལ། དེ་དག་གི་སེམས་བཀབ་པས་རྟོགས་པར་མི་འགྱུར། </a:t>
            </a:r>
            <a:endParaRPr lang="en-ZA" sz="1600" dirty="0"/>
          </a:p>
        </p:txBody>
      </p:sp>
      <p:pic>
        <p:nvPicPr>
          <p:cNvPr id="7" name="Audio 6">
            <a:hlinkClick r:id="" action="ppaction://media"/>
            <a:extLst>
              <a:ext uri="{FF2B5EF4-FFF2-40B4-BE49-F238E27FC236}">
                <a16:creationId xmlns:a16="http://schemas.microsoft.com/office/drawing/2014/main" id="{BC1A212E-C288-D0BB-B6E0-1C8A546975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9815"/>
    </mc:Choice>
    <mc:Fallback xmlns="">
      <p:transition spd="slow" advTm="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302C227-B02E-DBD1-957F-89922EBE5770}"/>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D4EBF43-3F86-26AA-A31E-BAE82E91752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19And no one considers in his heart,</a:t>
            </a:r>
          </a:p>
          <a:p>
            <a:r>
              <a:rPr lang="en-US" sz="2800" dirty="0">
                <a:solidFill>
                  <a:srgbClr val="121212"/>
                </a:solidFill>
                <a:latin typeface="ArialMT"/>
              </a:rPr>
              <a:t>no one has the knowledge or insight to say,</a:t>
            </a:r>
          </a:p>
          <a:p>
            <a:r>
              <a:rPr lang="en-US" sz="2800" dirty="0">
                <a:solidFill>
                  <a:srgbClr val="121212"/>
                </a:solidFill>
                <a:latin typeface="ArialMT"/>
              </a:rPr>
              <a:t>“I burned half of it in the fire,</a:t>
            </a:r>
          </a:p>
          <a:p>
            <a:r>
              <a:rPr lang="en-US" sz="2800" dirty="0">
                <a:solidFill>
                  <a:srgbClr val="121212"/>
                </a:solidFill>
                <a:latin typeface="ArialMT"/>
              </a:rPr>
              <a:t>and I baked bread on its coals;</a:t>
            </a:r>
          </a:p>
          <a:p>
            <a:r>
              <a:rPr lang="en-US" sz="2800" dirty="0">
                <a:solidFill>
                  <a:srgbClr val="121212"/>
                </a:solidFill>
                <a:latin typeface="ArialMT"/>
              </a:rPr>
              <a:t>I roasted meat and I ate.</a:t>
            </a:r>
          </a:p>
          <a:p>
            <a:r>
              <a:rPr lang="en-US" sz="2800" dirty="0">
                <a:solidFill>
                  <a:srgbClr val="121212"/>
                </a:solidFill>
                <a:latin typeface="ArialMT"/>
              </a:rPr>
              <a:t>Shall I make something detestable with the rest of it?</a:t>
            </a:r>
          </a:p>
          <a:p>
            <a:r>
              <a:rPr lang="en-US" sz="2800" dirty="0">
                <a:solidFill>
                  <a:srgbClr val="121212"/>
                </a:solidFill>
                <a:latin typeface="ArialMT"/>
              </a:rPr>
              <a:t>Shall I bow down to a block of wood?”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19སུ་ཞིག་གིས་ཀྱང་སེམས་ཞིབ་མོས་བསམ་བློ་མི་གཏོང་ཞིང་། ཡང་ཤིང་ཆའི་དུམ་བུ་ངས་མེ་ལ་བསྲེགས། སོལ་བའི་སྟེང་དུ་ངས་བག་ལེབ་དང་ཤ་བསྲེགས་ནས་ཟོས། དེའི་ལྷག་མ་རྣམས་ཀྱིས་ངས་ཞེན་ལོག་གི་རྫས་ཤིག་བཟོས་པས། ངས་ཤིང་དུམ་དེ་ལ་ཕྱག་འཚལ་དགོས་སམ་ཞེས་བརྗོད་མཁན་གྱི་མི་ཤེས་རབ་ཅན་དང་བློ་གྲོས་ཅན་ནི་མེད། </a:t>
            </a:r>
            <a:endParaRPr lang="en-ZA" sz="1600" dirty="0"/>
          </a:p>
        </p:txBody>
      </p:sp>
      <p:pic>
        <p:nvPicPr>
          <p:cNvPr id="5" name="Audio 4">
            <a:hlinkClick r:id="" action="ppaction://media"/>
            <a:extLst>
              <a:ext uri="{FF2B5EF4-FFF2-40B4-BE49-F238E27FC236}">
                <a16:creationId xmlns:a16="http://schemas.microsoft.com/office/drawing/2014/main" id="{2E53ECA5-3928-27C3-CA84-E2B60C2A3D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8975"/>
    </mc:Choice>
    <mc:Fallback xmlns="">
      <p:transition spd="slow" advTm="1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2AFF483-70AB-B244-352C-750D78F3B044}"/>
              </a:ext>
            </a:extLst>
          </p:cNvPr>
          <p:cNvPicPr>
            <a:picLocks noChangeAspect="1"/>
          </p:cNvPicPr>
          <p:nvPr/>
        </p:nvPicPr>
        <p:blipFill>
          <a:blip r:embed="rId2"/>
          <a:stretch>
            <a:fillRect/>
          </a:stretch>
        </p:blipFill>
        <p:spPr>
          <a:xfrm>
            <a:off x="0" y="-71501"/>
            <a:ext cx="12191999" cy="6929501"/>
          </a:xfrm>
          <a:prstGeom prst="rect">
            <a:avLst/>
          </a:prstGeom>
        </p:spPr>
      </p:pic>
      <p:sp>
        <p:nvSpPr>
          <p:cNvPr id="5" name="TextBox 4">
            <a:extLst>
              <a:ext uri="{FF2B5EF4-FFF2-40B4-BE49-F238E27FC236}">
                <a16:creationId xmlns:a16="http://schemas.microsoft.com/office/drawing/2014/main" id="{406F3A70-C66D-CE02-6ED4-97457FBD8B4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20He feeds on ashes.</a:t>
            </a:r>
          </a:p>
          <a:p>
            <a:r>
              <a:rPr lang="en-US" sz="3600" dirty="0">
                <a:solidFill>
                  <a:srgbClr val="121212"/>
                </a:solidFill>
                <a:latin typeface="ArialMT"/>
              </a:rPr>
              <a:t>His deluded heart has led him astray,</a:t>
            </a:r>
          </a:p>
          <a:p>
            <a:r>
              <a:rPr lang="en-US" sz="3600" dirty="0">
                <a:solidFill>
                  <a:srgbClr val="121212"/>
                </a:solidFill>
                <a:latin typeface="ArialMT"/>
              </a:rPr>
              <a:t>and he cannot deliver himself or say,</a:t>
            </a:r>
          </a:p>
          <a:p>
            <a:r>
              <a:rPr lang="en-US" sz="3600" dirty="0">
                <a:solidFill>
                  <a:srgbClr val="121212"/>
                </a:solidFill>
                <a:latin typeface="ArialMT"/>
              </a:rPr>
              <a:t>“Is not this thing in my right hand a lie?”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20ཁོས་བརྩོན་ལེན་བྱེད་པ་ནི་ཐལ་བ་ཡིན། བསླུ་བྲིད་ཐེབས་པའི་སེམས་ཀྱིས་ཁོ་རང་ལམ་ལོག་ཏུ་ཁྲིད་དེ། ཁོས་རང་ཉིད་སྐྱོབ་མི་ནུས་ཤིང་ཡང་ངའི་ལག་གཡས་པའི་ནང་དུ་རྫུན་ཞིག་ཡོད་པ་མ་ཡིན་ནམ་ཞེས་སྨྲ་ཡང་མི་སྲིད་དོ། །</a:t>
            </a:r>
            <a:endParaRPr lang="en-ZA" dirty="0"/>
          </a:p>
        </p:txBody>
      </p:sp>
      <p:pic>
        <p:nvPicPr>
          <p:cNvPr id="7" name="Audio 6">
            <a:hlinkClick r:id="" action="ppaction://media"/>
            <a:extLst>
              <a:ext uri="{FF2B5EF4-FFF2-40B4-BE49-F238E27FC236}">
                <a16:creationId xmlns:a16="http://schemas.microsoft.com/office/drawing/2014/main" id="{8D7E56C7-B5E7-CFED-002C-5A25891BF3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7091"/>
    </mc:Choice>
    <mc:Fallback xmlns="">
      <p:transition spd="slow" advTm="17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3. </a:t>
            </a:r>
            <a:r>
              <a:rPr lang="en-US" sz="6000" i="0" dirty="0">
                <a:solidFill>
                  <a:srgbClr val="121212"/>
                </a:solidFill>
                <a:effectLst/>
                <a:latin typeface="ArialMT"/>
              </a:rPr>
              <a:t>Worship the </a:t>
            </a:r>
            <a:r>
              <a:rPr lang="en-US" sz="6000" i="0" cap="small" dirty="0">
                <a:solidFill>
                  <a:srgbClr val="121212"/>
                </a:solidFill>
                <a:effectLst/>
                <a:latin typeface="ArialMT"/>
              </a:rPr>
              <a:t>Lord</a:t>
            </a:r>
            <a:r>
              <a:rPr lang="en-US" sz="6000" i="0" dirty="0">
                <a:solidFill>
                  <a:srgbClr val="121212"/>
                </a:solidFill>
                <a:effectLst/>
                <a:latin typeface="ArialMT"/>
              </a:rPr>
              <a:t>, Not False Gods </a:t>
            </a:r>
            <a:r>
              <a:rPr lang="en-US" sz="6000" b="0" i="0" u="none" strike="noStrike" baseline="0" dirty="0">
                <a:latin typeface="TimesNewRomanPSMT"/>
              </a:rPr>
              <a:t>- Isaiah 44:9-20</a:t>
            </a:r>
          </a:p>
          <a:p>
            <a:pPr algn="l"/>
            <a:r>
              <a:rPr lang="en-IN" sz="6000" b="0" i="0" u="none" strike="noStrike" baseline="0" dirty="0">
                <a:latin typeface="TimesNewRomanPSMT"/>
              </a:rPr>
              <a:t>(</a:t>
            </a:r>
            <a:r>
              <a:rPr lang="en-IN" sz="6000" b="0" i="0" u="none" strike="noStrike" baseline="0" dirty="0" err="1">
                <a:latin typeface="TimesNewRomanPSMT"/>
              </a:rPr>
              <a:t>Center</a:t>
            </a:r>
            <a:r>
              <a:rPr lang="en-IN" sz="6000" b="0" i="0" u="none" strike="noStrike" baseline="0" dirty="0">
                <a:latin typeface="TimesNewRomanPSMT"/>
              </a:rPr>
              <a: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ཡེ་ཤ་ཡཱ 44</a:t>
            </a:r>
          </a:p>
          <a:p>
            <a:r>
              <a:rPr lang="bo-CN" sz="8000" b="1" i="0" dirty="0">
                <a:solidFill>
                  <a:srgbClr val="121212"/>
                </a:solidFill>
                <a:effectLst/>
                <a:latin typeface="ArialMT"/>
              </a:rPr>
              <a:t>འདྲ་སྐུར་མཆོད་པ་ལ་སྨད་པ།</a:t>
            </a:r>
            <a:endParaRPr lang="en-ZA" sz="8000" dirty="0"/>
          </a:p>
        </p:txBody>
      </p:sp>
      <p:pic>
        <p:nvPicPr>
          <p:cNvPr id="7" name="Audio 6">
            <a:hlinkClick r:id="" action="ppaction://media"/>
            <a:extLst>
              <a:ext uri="{FF2B5EF4-FFF2-40B4-BE49-F238E27FC236}">
                <a16:creationId xmlns:a16="http://schemas.microsoft.com/office/drawing/2014/main" id="{87659B97-9EB8-ACCF-58E9-C5678BAFCC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862"/>
    </mc:Choice>
    <mc:Fallback xmlns="">
      <p:transition spd="slow" advTm="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DFE87C-C75D-1269-C475-779DCF916FAA}"/>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41F1152-6C65-DFD8-0DB5-142A90112878}"/>
              </a:ext>
            </a:extLst>
          </p:cNvPr>
          <p:cNvSpPr txBox="1"/>
          <p:nvPr/>
        </p:nvSpPr>
        <p:spPr>
          <a:xfrm>
            <a:off x="1801091" y="448508"/>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1D1A8C8-3214-4ED9-36BD-B51311D018F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894D2FA-AFA8-3C91-E2C6-570F2D2FF15E}"/>
              </a:ext>
            </a:extLst>
          </p:cNvPr>
          <p:cNvSpPr txBox="1"/>
          <p:nvPr/>
        </p:nvSpPr>
        <p:spPr>
          <a:xfrm>
            <a:off x="5666282" y="152400"/>
            <a:ext cx="6678117" cy="2909455"/>
          </a:xfrm>
          <a:prstGeom prst="rect">
            <a:avLst/>
          </a:prstGeom>
          <a:noFill/>
        </p:spPr>
        <p:txBody>
          <a:bodyPr wrap="square" rtlCol="0">
            <a:noAutofit/>
          </a:bodyPr>
          <a:lstStyle/>
          <a:p>
            <a:r>
              <a:rPr lang="bo-CN" sz="8000" b="1" cap="all" dirty="0">
                <a:solidFill>
                  <a:schemeClr val="bg1"/>
                </a:solidFill>
                <a:latin typeface="ArialMT"/>
              </a:rPr>
              <a:t>ཡེ་ཤ་ཡཱ 44</a:t>
            </a:r>
          </a:p>
          <a:p>
            <a:r>
              <a:rPr lang="bo-CN" sz="8000" b="1" i="0" dirty="0">
                <a:solidFill>
                  <a:schemeClr val="bg1"/>
                </a:solidFill>
                <a:effectLst/>
                <a:latin typeface="ArialMT"/>
              </a:rPr>
              <a:t>འདྲ་སྐུར་མཆོད་པ་ལ་སྨད་པ།</a:t>
            </a:r>
            <a:endParaRPr lang="en-ZA" sz="8000" dirty="0">
              <a:solidFill>
                <a:schemeClr val="bg1"/>
              </a:solidFill>
            </a:endParaRPr>
          </a:p>
        </p:txBody>
      </p:sp>
      <p:sp>
        <p:nvSpPr>
          <p:cNvPr id="2" name="TextBox 2">
            <a:extLst>
              <a:ext uri="{FF2B5EF4-FFF2-40B4-BE49-F238E27FC236}">
                <a16:creationId xmlns:a16="http://schemas.microsoft.com/office/drawing/2014/main" id="{AC50246D-B5BC-1FC4-662E-95420F18C560}"/>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27199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6Thus says the Lord,</a:t>
            </a:r>
          </a:p>
          <a:p>
            <a:r>
              <a:rPr lang="en-US" sz="4000" dirty="0">
                <a:solidFill>
                  <a:srgbClr val="121212"/>
                </a:solidFill>
                <a:latin typeface="ArialMT"/>
              </a:rPr>
              <a:t>the King and Redeemer of Israel, the Lord of Hosts:</a:t>
            </a:r>
          </a:p>
          <a:p>
            <a:r>
              <a:rPr lang="en-US" sz="4000" dirty="0">
                <a:solidFill>
                  <a:srgbClr val="121212"/>
                </a:solidFill>
                <a:latin typeface="ArialMT"/>
              </a:rPr>
              <a:t>“I am the first and I am the last,</a:t>
            </a:r>
          </a:p>
          <a:p>
            <a:r>
              <a:rPr lang="en-US" sz="4000" dirty="0">
                <a:solidFill>
                  <a:srgbClr val="121212"/>
                </a:solidFill>
                <a:latin typeface="ArialMT"/>
              </a:rPr>
              <a:t>and there is no God but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6ཡ་ཝཱེ་སྟེ་ཡེས་ར་ཨེལ་གྱི་རྒྱལ་པོ། ཡེས་ར་ཨེལ་གྱི་གཙོ་བོ་སྐྱབས་མགོན། དཔུང་ཚོགས་ཀུན་གྱི་དཀོན་མཆོག་ཡ་ཝཱེས་འདི་སྐད་དུ། བདག་ནི་ཐོག་མ་ཉིད་དེ་མཐའ་མ་ཡང་ཡིན་པས། བདག་ལས་དཀོན་མཆོག་གཞན་ཞིག་མེད། </a:t>
            </a:r>
            <a:endParaRPr lang="en-ZA" dirty="0"/>
          </a:p>
        </p:txBody>
      </p:sp>
      <p:pic>
        <p:nvPicPr>
          <p:cNvPr id="11" name="Audio 10">
            <a:hlinkClick r:id="" action="ppaction://media"/>
            <a:extLst>
              <a:ext uri="{FF2B5EF4-FFF2-40B4-BE49-F238E27FC236}">
                <a16:creationId xmlns:a16="http://schemas.microsoft.com/office/drawing/2014/main" id="{F97E22CA-B47B-9DFD-6570-5F9DB8D717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5593"/>
    </mc:Choice>
    <mc:Fallback xmlns="">
      <p:transition spd="slow" advTm="1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C0F68C-B0F0-7B11-93B9-5A96218A9AFB}"/>
              </a:ext>
            </a:extLst>
          </p:cNvPr>
          <p:cNvPicPr>
            <a:picLocks noChangeAspect="1"/>
          </p:cNvPicPr>
          <p:nvPr/>
        </p:nvPicPr>
        <p:blipFill rotWithShape="1">
          <a:blip r:embed="rId2"/>
          <a:srcRect l="2251" r="79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4899247-57A6-00F4-1780-0E7C35DE336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9All makers of idols are nothing,</a:t>
            </a:r>
          </a:p>
          <a:p>
            <a:r>
              <a:rPr lang="en-US" sz="3600" dirty="0">
                <a:solidFill>
                  <a:srgbClr val="121212"/>
                </a:solidFill>
                <a:latin typeface="ArialMT"/>
              </a:rPr>
              <a:t>and the things they treasure are worthless.</a:t>
            </a:r>
          </a:p>
          <a:p>
            <a:r>
              <a:rPr lang="en-US" sz="3600" dirty="0">
                <a:solidFill>
                  <a:srgbClr val="121212"/>
                </a:solidFill>
                <a:latin typeface="ArialMT"/>
              </a:rPr>
              <a:t>Their witnesses fail to see or comprehend,</a:t>
            </a:r>
          </a:p>
          <a:p>
            <a:r>
              <a:rPr lang="en-US" sz="3600" dirty="0">
                <a:solidFill>
                  <a:srgbClr val="121212"/>
                </a:solidFill>
                <a:latin typeface="ArialMT"/>
              </a:rPr>
              <a:t>so they are put to shame.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9སྐུ་འདྲ་བཟོ་མཁན་ཐམས་ཅད་སྙིང་པོ་མེད། ཁོ་ཚོ་དགའ་ཞིང་མོས་པ་རྣམས་ལ་ཕན་ཐོགས་མེད། ཁོ་ཚོའི་དཔང་པོས་གང་ཡང་མི་མཐོང་ཞིང་ཅི་ཡང་མི་ཤེས་པས་ཐ་ན་ཁོ་ཚོ་ངོ་ཚར་གཏོད་པ་ཡིན། </a:t>
            </a:r>
            <a:endParaRPr lang="en-ZA" dirty="0"/>
          </a:p>
        </p:txBody>
      </p:sp>
      <p:pic>
        <p:nvPicPr>
          <p:cNvPr id="5" name="Audio 4">
            <a:hlinkClick r:id="" action="ppaction://media"/>
            <a:extLst>
              <a:ext uri="{FF2B5EF4-FFF2-40B4-BE49-F238E27FC236}">
                <a16:creationId xmlns:a16="http://schemas.microsoft.com/office/drawing/2014/main" id="{A76E050E-8589-9EE4-B685-72EE7BAD76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994"/>
    </mc:Choice>
    <mc:Fallback xmlns="">
      <p:transition spd="slow" advTm="1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71BF34-6553-AED7-0F46-41A3A991B4AD}"/>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ECDC0F3-0734-36DF-FFDA-6C894690FF7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10Who fashions a god or casts an idol</a:t>
            </a:r>
          </a:p>
          <a:p>
            <a:r>
              <a:rPr lang="en-US" sz="4800" dirty="0">
                <a:solidFill>
                  <a:srgbClr val="121212"/>
                </a:solidFill>
                <a:latin typeface="ArialMT"/>
              </a:rPr>
              <a:t>which profits him nothing?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10སུས་ལྷ་སྐུ་བཟོ་ཞིང་སྐུ་འདྲ་བླུག་པ་ནི་ཕན་ཐོགས་པའི་ཕྱིར་མ་ཡིན་ནམ། </a:t>
            </a:r>
            <a:endParaRPr lang="en-ZA" dirty="0"/>
          </a:p>
        </p:txBody>
      </p:sp>
      <p:pic>
        <p:nvPicPr>
          <p:cNvPr id="11" name="Audio 10">
            <a:hlinkClick r:id="" action="ppaction://media"/>
            <a:extLst>
              <a:ext uri="{FF2B5EF4-FFF2-40B4-BE49-F238E27FC236}">
                <a16:creationId xmlns:a16="http://schemas.microsoft.com/office/drawing/2014/main" id="{868AD2B5-8CD8-5E1D-827B-5618C66803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5914"/>
    </mc:Choice>
    <mc:Fallback xmlns="">
      <p:transition spd="slow" advTm="5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1758</TotalTime>
  <Words>1619</Words>
  <Application>Microsoft Office PowerPoint</Application>
  <PresentationFormat>Widescreen</PresentationFormat>
  <Paragraphs>119</Paragraphs>
  <Slides>30</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24-3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2024-07-16T09:23:40Z</dcterms:modified>
</cp:coreProperties>
</file>