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468" r:id="rId2"/>
    <p:sldId id="438" r:id="rId3"/>
    <p:sldId id="439" r:id="rId4"/>
    <p:sldId id="494" r:id="rId5"/>
    <p:sldId id="441" r:id="rId6"/>
    <p:sldId id="442" r:id="rId7"/>
    <p:sldId id="443" r:id="rId8"/>
    <p:sldId id="444" r:id="rId9"/>
    <p:sldId id="445" r:id="rId10"/>
    <p:sldId id="446" r:id="rId11"/>
    <p:sldId id="447" r:id="rId12"/>
    <p:sldId id="448" r:id="rId13"/>
    <p:sldId id="449" r:id="rId14"/>
    <p:sldId id="450" r:id="rId15"/>
    <p:sldId id="451" r:id="rId16"/>
    <p:sldId id="452" r:id="rId17"/>
    <p:sldId id="455" r:id="rId18"/>
    <p:sldId id="454" r:id="rId19"/>
    <p:sldId id="457" r:id="rId20"/>
    <p:sldId id="458" r:id="rId21"/>
    <p:sldId id="459" r:id="rId22"/>
    <p:sldId id="460" r:id="rId23"/>
    <p:sldId id="461" r:id="rId24"/>
    <p:sldId id="462" r:id="rId25"/>
    <p:sldId id="463" r:id="rId26"/>
    <p:sldId id="466" r:id="rId27"/>
    <p:sldId id="465" r:id="rId28"/>
    <p:sldId id="464" r:id="rId29"/>
    <p:sldId id="467" r:id="rId30"/>
    <p:sldId id="469" r:id="rId31"/>
    <p:sldId id="470" r:id="rId32"/>
    <p:sldId id="471" r:id="rId33"/>
    <p:sldId id="472" r:id="rId34"/>
    <p:sldId id="473" r:id="rId35"/>
    <p:sldId id="474" r:id="rId36"/>
    <p:sldId id="475" r:id="rId37"/>
    <p:sldId id="476" r:id="rId38"/>
    <p:sldId id="477" r:id="rId39"/>
    <p:sldId id="478" r:id="rId40"/>
    <p:sldId id="479" r:id="rId41"/>
    <p:sldId id="480" r:id="rId42"/>
    <p:sldId id="481" r:id="rId43"/>
    <p:sldId id="482" r:id="rId44"/>
    <p:sldId id="483" r:id="rId45"/>
    <p:sldId id="484" r:id="rId46"/>
    <p:sldId id="485" r:id="rId47"/>
    <p:sldId id="486" r:id="rId48"/>
    <p:sldId id="487" r:id="rId49"/>
    <p:sldId id="488" r:id="rId50"/>
    <p:sldId id="489" r:id="rId51"/>
    <p:sldId id="493" r:id="rId52"/>
    <p:sldId id="495"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85BAD5-B1F0-47DF-AAD7-E86646CA0E9E}" v="2" dt="2024-07-16T09:00:47.0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618" autoAdjust="0"/>
    <p:restoredTop sz="88132" autoAdjust="0"/>
  </p:normalViewPr>
  <p:slideViewPr>
    <p:cSldViewPr snapToGrid="0">
      <p:cViewPr varScale="1">
        <p:scale>
          <a:sx n="78" d="100"/>
          <a:sy n="78" d="100"/>
        </p:scale>
        <p:origin x="576"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26980277-05F9-401E-A132-AFE76960F862}"/>
    <pc:docChg chg="modSld">
      <pc:chgData name="Leonie Smith" userId="fed1330f33f5650e" providerId="LiveId" clId="{26980277-05F9-401E-A132-AFE76960F862}" dt="2023-12-07T02:54:31.932" v="114"/>
      <pc:docMkLst>
        <pc:docMk/>
      </pc:docMkLst>
      <pc:sldChg chg="addSp delSp modSp mod modTransition modAnim">
        <pc:chgData name="Leonie Smith" userId="fed1330f33f5650e" providerId="LiveId" clId="{26980277-05F9-401E-A132-AFE76960F862}" dt="2023-12-06T03:10:49.730" v="8"/>
        <pc:sldMkLst>
          <pc:docMk/>
          <pc:sldMk cId="3759221820" sldId="439"/>
        </pc:sldMkLst>
        <pc:picChg chg="del">
          <ac:chgData name="Leonie Smith" userId="fed1330f33f5650e" providerId="LiveId" clId="{26980277-05F9-401E-A132-AFE76960F862}" dt="2023-12-06T03:10:22.750" v="4"/>
          <ac:picMkLst>
            <pc:docMk/>
            <pc:sldMk cId="3759221820" sldId="439"/>
            <ac:picMk id="2" creationId="{DDA9A8C0-3DAE-F543-4AF8-021798C52E5F}"/>
          </ac:picMkLst>
        </pc:picChg>
        <pc:picChg chg="add del mod">
          <ac:chgData name="Leonie Smith" userId="fed1330f33f5650e" providerId="LiveId" clId="{26980277-05F9-401E-A132-AFE76960F862}" dt="2023-12-06T03:10:29.901" v="5"/>
          <ac:picMkLst>
            <pc:docMk/>
            <pc:sldMk cId="3759221820" sldId="439"/>
            <ac:picMk id="5" creationId="{31C9E994-6CC2-1D8F-6CD6-0869DD8AF407}"/>
          </ac:picMkLst>
        </pc:picChg>
        <pc:picChg chg="add del mod">
          <ac:chgData name="Leonie Smith" userId="fed1330f33f5650e" providerId="LiveId" clId="{26980277-05F9-401E-A132-AFE76960F862}" dt="2023-12-06T03:10:42.658" v="7"/>
          <ac:picMkLst>
            <pc:docMk/>
            <pc:sldMk cId="3759221820" sldId="439"/>
            <ac:picMk id="7" creationId="{E8303563-7A14-FD86-17CA-4050E7330F71}"/>
          </ac:picMkLst>
        </pc:picChg>
        <pc:picChg chg="add del mod ord">
          <ac:chgData name="Leonie Smith" userId="fed1330f33f5650e" providerId="LiveId" clId="{26980277-05F9-401E-A132-AFE76960F862}" dt="2023-12-06T03:10:49.730" v="8"/>
          <ac:picMkLst>
            <pc:docMk/>
            <pc:sldMk cId="3759221820" sldId="439"/>
            <ac:picMk id="10" creationId="{907560C7-EAD0-A501-A4F3-1EFBF2926FB2}"/>
          </ac:picMkLst>
        </pc:picChg>
        <pc:picChg chg="add mod">
          <ac:chgData name="Leonie Smith" userId="fed1330f33f5650e" providerId="LiveId" clId="{26980277-05F9-401E-A132-AFE76960F862}" dt="2023-12-06T03:10:49.730" v="8"/>
          <ac:picMkLst>
            <pc:docMk/>
            <pc:sldMk cId="3759221820" sldId="439"/>
            <ac:picMk id="11" creationId="{F8CBA9C7-21FD-DB8E-31E4-2AFEB44EABC0}"/>
          </ac:picMkLst>
        </pc:picChg>
      </pc:sldChg>
      <pc:sldChg chg="addSp delSp modSp mod modTransition modAnim">
        <pc:chgData name="Leonie Smith" userId="fed1330f33f5650e" providerId="LiveId" clId="{26980277-05F9-401E-A132-AFE76960F862}" dt="2023-12-06T03:11:24.279" v="14"/>
        <pc:sldMkLst>
          <pc:docMk/>
          <pc:sldMk cId="3676245138" sldId="441"/>
        </pc:sldMkLst>
        <pc:picChg chg="del">
          <ac:chgData name="Leonie Smith" userId="fed1330f33f5650e" providerId="LiveId" clId="{26980277-05F9-401E-A132-AFE76960F862}" dt="2023-12-06T03:10:56.016" v="10"/>
          <ac:picMkLst>
            <pc:docMk/>
            <pc:sldMk cId="3676245138" sldId="441"/>
            <ac:picMk id="3" creationId="{C1C0F2EF-5776-11E1-AA78-235CC3FF415B}"/>
          </ac:picMkLst>
        </pc:picChg>
        <pc:picChg chg="add del mod">
          <ac:chgData name="Leonie Smith" userId="fed1330f33f5650e" providerId="LiveId" clId="{26980277-05F9-401E-A132-AFE76960F862}" dt="2023-12-06T03:11:06.215" v="11"/>
          <ac:picMkLst>
            <pc:docMk/>
            <pc:sldMk cId="3676245138" sldId="441"/>
            <ac:picMk id="5" creationId="{A6AFE994-9E01-0DA9-5BB7-AAD5FE49E8F0}"/>
          </ac:picMkLst>
        </pc:picChg>
        <pc:picChg chg="add del mod">
          <ac:chgData name="Leonie Smith" userId="fed1330f33f5650e" providerId="LiveId" clId="{26980277-05F9-401E-A132-AFE76960F862}" dt="2023-12-06T03:11:13.163" v="13"/>
          <ac:picMkLst>
            <pc:docMk/>
            <pc:sldMk cId="3676245138" sldId="441"/>
            <ac:picMk id="7" creationId="{E2879B6A-C5F4-FB89-5938-98A25B1AC92A}"/>
          </ac:picMkLst>
        </pc:picChg>
        <pc:picChg chg="add del mod ord">
          <ac:chgData name="Leonie Smith" userId="fed1330f33f5650e" providerId="LiveId" clId="{26980277-05F9-401E-A132-AFE76960F862}" dt="2023-12-06T03:11:24.279" v="14"/>
          <ac:picMkLst>
            <pc:docMk/>
            <pc:sldMk cId="3676245138" sldId="441"/>
            <ac:picMk id="10" creationId="{D64DA34B-0AFF-444C-9999-E127453C046D}"/>
          </ac:picMkLst>
        </pc:picChg>
        <pc:picChg chg="add mod">
          <ac:chgData name="Leonie Smith" userId="fed1330f33f5650e" providerId="LiveId" clId="{26980277-05F9-401E-A132-AFE76960F862}" dt="2023-12-06T03:11:24.279" v="14"/>
          <ac:picMkLst>
            <pc:docMk/>
            <pc:sldMk cId="3676245138" sldId="441"/>
            <ac:picMk id="11" creationId="{C30F15A8-CF4A-1D5C-02D1-83831313B767}"/>
          </ac:picMkLst>
        </pc:picChg>
      </pc:sldChg>
      <pc:sldChg chg="addSp delSp modSp mod modTransition modAnim">
        <pc:chgData name="Leonie Smith" userId="fed1330f33f5650e" providerId="LiveId" clId="{26980277-05F9-401E-A132-AFE76960F862}" dt="2023-12-06T03:11:58.989" v="17"/>
        <pc:sldMkLst>
          <pc:docMk/>
          <pc:sldMk cId="3095902142" sldId="443"/>
        </pc:sldMkLst>
        <pc:picChg chg="add del mod">
          <ac:chgData name="Leonie Smith" userId="fed1330f33f5650e" providerId="LiveId" clId="{26980277-05F9-401E-A132-AFE76960F862}" dt="2023-12-06T03:11:58.989" v="17"/>
          <ac:picMkLst>
            <pc:docMk/>
            <pc:sldMk cId="3095902142" sldId="443"/>
            <ac:picMk id="3" creationId="{4B79CF78-8AFB-4AB4-DF2F-9323D9DA2080}"/>
          </ac:picMkLst>
        </pc:picChg>
        <pc:picChg chg="add mod">
          <ac:chgData name="Leonie Smith" userId="fed1330f33f5650e" providerId="LiveId" clId="{26980277-05F9-401E-A132-AFE76960F862}" dt="2023-12-06T03:11:58.989" v="17"/>
          <ac:picMkLst>
            <pc:docMk/>
            <pc:sldMk cId="3095902142" sldId="443"/>
            <ac:picMk id="5" creationId="{553FA175-088A-5F75-69DE-2E8A811B1431}"/>
          </ac:picMkLst>
        </pc:picChg>
        <pc:picChg chg="del">
          <ac:chgData name="Leonie Smith" userId="fed1330f33f5650e" providerId="LiveId" clId="{26980277-05F9-401E-A132-AFE76960F862}" dt="2023-12-06T03:11:32.280" v="16"/>
          <ac:picMkLst>
            <pc:docMk/>
            <pc:sldMk cId="3095902142" sldId="443"/>
            <ac:picMk id="8" creationId="{CD32D145-E8D8-04FB-1692-5CD24DB5D424}"/>
          </ac:picMkLst>
        </pc:picChg>
      </pc:sldChg>
      <pc:sldChg chg="addSp delSp modSp mod modTransition modAnim">
        <pc:chgData name="Leonie Smith" userId="fed1330f33f5650e" providerId="LiveId" clId="{26980277-05F9-401E-A132-AFE76960F862}" dt="2023-12-06T03:12:20.972" v="20"/>
        <pc:sldMkLst>
          <pc:docMk/>
          <pc:sldMk cId="2166098122" sldId="445"/>
        </pc:sldMkLst>
        <pc:picChg chg="add del mod">
          <ac:chgData name="Leonie Smith" userId="fed1330f33f5650e" providerId="LiveId" clId="{26980277-05F9-401E-A132-AFE76960F862}" dt="2023-12-06T03:12:20.972" v="20"/>
          <ac:picMkLst>
            <pc:docMk/>
            <pc:sldMk cId="2166098122" sldId="445"/>
            <ac:picMk id="3" creationId="{7EBCD276-4DC3-E420-D24B-AB07BD5E2BED}"/>
          </ac:picMkLst>
        </pc:picChg>
        <pc:picChg chg="add mod">
          <ac:chgData name="Leonie Smith" userId="fed1330f33f5650e" providerId="LiveId" clId="{26980277-05F9-401E-A132-AFE76960F862}" dt="2023-12-06T03:12:20.972" v="20"/>
          <ac:picMkLst>
            <pc:docMk/>
            <pc:sldMk cId="2166098122" sldId="445"/>
            <ac:picMk id="5" creationId="{DE113145-7B10-CC1C-CFC1-8A999328F64B}"/>
          </ac:picMkLst>
        </pc:picChg>
        <pc:picChg chg="del">
          <ac:chgData name="Leonie Smith" userId="fed1330f33f5650e" providerId="LiveId" clId="{26980277-05F9-401E-A132-AFE76960F862}" dt="2023-12-06T03:12:05.718" v="19"/>
          <ac:picMkLst>
            <pc:docMk/>
            <pc:sldMk cId="2166098122" sldId="445"/>
            <ac:picMk id="7" creationId="{68FE3A19-3518-6CFA-F339-2F3E410BA98B}"/>
          </ac:picMkLst>
        </pc:picChg>
      </pc:sldChg>
      <pc:sldChg chg="addSp delSp modSp mod modTransition modAnim">
        <pc:chgData name="Leonie Smith" userId="fed1330f33f5650e" providerId="LiveId" clId="{26980277-05F9-401E-A132-AFE76960F862}" dt="2023-12-06T03:12:55.149" v="23"/>
        <pc:sldMkLst>
          <pc:docMk/>
          <pc:sldMk cId="2422728137" sldId="447"/>
        </pc:sldMkLst>
        <pc:picChg chg="add del mod">
          <ac:chgData name="Leonie Smith" userId="fed1330f33f5650e" providerId="LiveId" clId="{26980277-05F9-401E-A132-AFE76960F862}" dt="2023-12-06T03:12:55.149" v="23"/>
          <ac:picMkLst>
            <pc:docMk/>
            <pc:sldMk cId="2422728137" sldId="447"/>
            <ac:picMk id="3" creationId="{833FBDD8-7671-D115-AD2F-159E0B3AA656}"/>
          </ac:picMkLst>
        </pc:picChg>
        <pc:picChg chg="add mod">
          <ac:chgData name="Leonie Smith" userId="fed1330f33f5650e" providerId="LiveId" clId="{26980277-05F9-401E-A132-AFE76960F862}" dt="2023-12-06T03:12:55.149" v="23"/>
          <ac:picMkLst>
            <pc:docMk/>
            <pc:sldMk cId="2422728137" sldId="447"/>
            <ac:picMk id="5" creationId="{BFE3ABFB-554F-2432-27E1-9F74E69A0308}"/>
          </ac:picMkLst>
        </pc:picChg>
        <pc:picChg chg="del">
          <ac:chgData name="Leonie Smith" userId="fed1330f33f5650e" providerId="LiveId" clId="{26980277-05F9-401E-A132-AFE76960F862}" dt="2023-12-06T03:12:40.438" v="22"/>
          <ac:picMkLst>
            <pc:docMk/>
            <pc:sldMk cId="2422728137" sldId="447"/>
            <ac:picMk id="7" creationId="{5A21C374-E21A-F495-DD2A-9E3DD008BD47}"/>
          </ac:picMkLst>
        </pc:picChg>
      </pc:sldChg>
      <pc:sldChg chg="addSp delSp modSp mod modTransition modAnim">
        <pc:chgData name="Leonie Smith" userId="fed1330f33f5650e" providerId="LiveId" clId="{26980277-05F9-401E-A132-AFE76960F862}" dt="2023-12-06T03:13:14.010" v="26"/>
        <pc:sldMkLst>
          <pc:docMk/>
          <pc:sldMk cId="4160448636" sldId="449"/>
        </pc:sldMkLst>
        <pc:picChg chg="del">
          <ac:chgData name="Leonie Smith" userId="fed1330f33f5650e" providerId="LiveId" clId="{26980277-05F9-401E-A132-AFE76960F862}" dt="2023-12-06T03:13:01.071" v="25"/>
          <ac:picMkLst>
            <pc:docMk/>
            <pc:sldMk cId="4160448636" sldId="449"/>
            <ac:picMk id="3" creationId="{B8BD6BE3-99B9-EB35-119A-ECB2946C4D01}"/>
          </ac:picMkLst>
        </pc:picChg>
        <pc:picChg chg="add del mod">
          <ac:chgData name="Leonie Smith" userId="fed1330f33f5650e" providerId="LiveId" clId="{26980277-05F9-401E-A132-AFE76960F862}" dt="2023-12-06T03:13:14.010" v="26"/>
          <ac:picMkLst>
            <pc:docMk/>
            <pc:sldMk cId="4160448636" sldId="449"/>
            <ac:picMk id="5" creationId="{0FA31AD9-5449-7242-CFBD-AAA58DC36FD9}"/>
          </ac:picMkLst>
        </pc:picChg>
        <pc:picChg chg="add mod">
          <ac:chgData name="Leonie Smith" userId="fed1330f33f5650e" providerId="LiveId" clId="{26980277-05F9-401E-A132-AFE76960F862}" dt="2023-12-06T03:13:14.010" v="26"/>
          <ac:picMkLst>
            <pc:docMk/>
            <pc:sldMk cId="4160448636" sldId="449"/>
            <ac:picMk id="7" creationId="{04F4585E-9D8F-5525-5740-CED21A8B9A98}"/>
          </ac:picMkLst>
        </pc:picChg>
      </pc:sldChg>
      <pc:sldChg chg="addSp delSp modSp mod modTransition modAnim">
        <pc:chgData name="Leonie Smith" userId="fed1330f33f5650e" providerId="LiveId" clId="{26980277-05F9-401E-A132-AFE76960F862}" dt="2023-12-07T02:54:31.932" v="114"/>
        <pc:sldMkLst>
          <pc:docMk/>
          <pc:sldMk cId="3386340796" sldId="451"/>
        </pc:sldMkLst>
        <pc:picChg chg="add del mod">
          <ac:chgData name="Leonie Smith" userId="fed1330f33f5650e" providerId="LiveId" clId="{26980277-05F9-401E-A132-AFE76960F862}" dt="2023-12-06T03:13:31.149" v="29"/>
          <ac:picMkLst>
            <pc:docMk/>
            <pc:sldMk cId="3386340796" sldId="451"/>
            <ac:picMk id="3" creationId="{2CE84317-53A1-8AE8-5990-8D6E49D1EED1}"/>
          </ac:picMkLst>
        </pc:picChg>
        <pc:picChg chg="add del mod ord">
          <ac:chgData name="Leonie Smith" userId="fed1330f33f5650e" providerId="LiveId" clId="{26980277-05F9-401E-A132-AFE76960F862}" dt="2023-12-07T02:54:31.932" v="114"/>
          <ac:picMkLst>
            <pc:docMk/>
            <pc:sldMk cId="3386340796" sldId="451"/>
            <ac:picMk id="3" creationId="{9D10449D-85AE-8440-4944-311B7FF71F53}"/>
          </ac:picMkLst>
        </pc:picChg>
        <pc:picChg chg="add del mod">
          <ac:chgData name="Leonie Smith" userId="fed1330f33f5650e" providerId="LiveId" clId="{26980277-05F9-401E-A132-AFE76960F862}" dt="2023-12-06T03:13:34.051" v="31"/>
          <ac:picMkLst>
            <pc:docMk/>
            <pc:sldMk cId="3386340796" sldId="451"/>
            <ac:picMk id="5" creationId="{A92725AE-5607-967C-413D-B6130F615061}"/>
          </ac:picMkLst>
        </pc:picChg>
        <pc:picChg chg="add mod">
          <ac:chgData name="Leonie Smith" userId="fed1330f33f5650e" providerId="LiveId" clId="{26980277-05F9-401E-A132-AFE76960F862}" dt="2023-12-07T02:54:31.932" v="114"/>
          <ac:picMkLst>
            <pc:docMk/>
            <pc:sldMk cId="3386340796" sldId="451"/>
            <ac:picMk id="5" creationId="{EF43FF65-E68F-1C18-CBA7-E7094AF3BF85}"/>
          </ac:picMkLst>
        </pc:picChg>
        <pc:picChg chg="del">
          <ac:chgData name="Leonie Smith" userId="fed1330f33f5650e" providerId="LiveId" clId="{26980277-05F9-401E-A132-AFE76960F862}" dt="2023-12-06T03:13:22.096" v="28"/>
          <ac:picMkLst>
            <pc:docMk/>
            <pc:sldMk cId="3386340796" sldId="451"/>
            <ac:picMk id="7" creationId="{9BC0574A-0204-F589-F7AF-735FDCD14389}"/>
          </ac:picMkLst>
        </pc:picChg>
        <pc:picChg chg="add del mod ord">
          <ac:chgData name="Leonie Smith" userId="fed1330f33f5650e" providerId="LiveId" clId="{26980277-05F9-401E-A132-AFE76960F862}" dt="2023-12-06T03:13:52.836" v="32"/>
          <ac:picMkLst>
            <pc:docMk/>
            <pc:sldMk cId="3386340796" sldId="451"/>
            <ac:picMk id="10" creationId="{313ED5BB-2619-C590-7C41-6D058456123D}"/>
          </ac:picMkLst>
        </pc:picChg>
        <pc:picChg chg="add del mod">
          <ac:chgData name="Leonie Smith" userId="fed1330f33f5650e" providerId="LiveId" clId="{26980277-05F9-401E-A132-AFE76960F862}" dt="2023-12-07T02:54:12.625" v="113"/>
          <ac:picMkLst>
            <pc:docMk/>
            <pc:sldMk cId="3386340796" sldId="451"/>
            <ac:picMk id="11" creationId="{0D82A99D-8540-D7D2-8FFA-A89AB8AA2AEC}"/>
          </ac:picMkLst>
        </pc:picChg>
      </pc:sldChg>
      <pc:sldChg chg="addSp delSp modSp mod modTransition modAnim">
        <pc:chgData name="Leonie Smith" userId="fed1330f33f5650e" providerId="LiveId" clId="{26980277-05F9-401E-A132-AFE76960F862}" dt="2023-12-06T03:14:17.674" v="35"/>
        <pc:sldMkLst>
          <pc:docMk/>
          <pc:sldMk cId="1799939013" sldId="455"/>
        </pc:sldMkLst>
        <pc:picChg chg="del">
          <ac:chgData name="Leonie Smith" userId="fed1330f33f5650e" providerId="LiveId" clId="{26980277-05F9-401E-A132-AFE76960F862}" dt="2023-12-06T03:14:02.179" v="34"/>
          <ac:picMkLst>
            <pc:docMk/>
            <pc:sldMk cId="1799939013" sldId="455"/>
            <ac:picMk id="2" creationId="{60FA3583-2F51-E8D7-C617-7966870E8CFB}"/>
          </ac:picMkLst>
        </pc:picChg>
        <pc:picChg chg="add del mod">
          <ac:chgData name="Leonie Smith" userId="fed1330f33f5650e" providerId="LiveId" clId="{26980277-05F9-401E-A132-AFE76960F862}" dt="2023-12-06T03:14:17.674" v="35"/>
          <ac:picMkLst>
            <pc:docMk/>
            <pc:sldMk cId="1799939013" sldId="455"/>
            <ac:picMk id="5" creationId="{2DA3C362-B2B1-A3FA-1BEB-167E90769E36}"/>
          </ac:picMkLst>
        </pc:picChg>
        <pc:picChg chg="add mod">
          <ac:chgData name="Leonie Smith" userId="fed1330f33f5650e" providerId="LiveId" clId="{26980277-05F9-401E-A132-AFE76960F862}" dt="2023-12-06T03:14:17.674" v="35"/>
          <ac:picMkLst>
            <pc:docMk/>
            <pc:sldMk cId="1799939013" sldId="455"/>
            <ac:picMk id="7" creationId="{49ADDA29-2E9A-6556-1A20-ABF7D698B3EA}"/>
          </ac:picMkLst>
        </pc:picChg>
      </pc:sldChg>
      <pc:sldChg chg="addSp delSp modSp mod modTransition modAnim">
        <pc:chgData name="Leonie Smith" userId="fed1330f33f5650e" providerId="LiveId" clId="{26980277-05F9-401E-A132-AFE76960F862}" dt="2023-12-06T03:15:03.626" v="38"/>
        <pc:sldMkLst>
          <pc:docMk/>
          <pc:sldMk cId="2618424304" sldId="457"/>
        </pc:sldMkLst>
        <pc:picChg chg="add del mod">
          <ac:chgData name="Leonie Smith" userId="fed1330f33f5650e" providerId="LiveId" clId="{26980277-05F9-401E-A132-AFE76960F862}" dt="2023-12-06T03:15:03.626" v="38"/>
          <ac:picMkLst>
            <pc:docMk/>
            <pc:sldMk cId="2618424304" sldId="457"/>
            <ac:picMk id="3" creationId="{5718F58F-FEC5-6C3F-050E-4110DF4521D9}"/>
          </ac:picMkLst>
        </pc:picChg>
        <pc:picChg chg="del">
          <ac:chgData name="Leonie Smith" userId="fed1330f33f5650e" providerId="LiveId" clId="{26980277-05F9-401E-A132-AFE76960F862}" dt="2023-12-06T03:14:40.685" v="37"/>
          <ac:picMkLst>
            <pc:docMk/>
            <pc:sldMk cId="2618424304" sldId="457"/>
            <ac:picMk id="5" creationId="{7CBB05D3-DF0F-9354-0B57-EB012C5891F0}"/>
          </ac:picMkLst>
        </pc:picChg>
        <pc:picChg chg="add mod">
          <ac:chgData name="Leonie Smith" userId="fed1330f33f5650e" providerId="LiveId" clId="{26980277-05F9-401E-A132-AFE76960F862}" dt="2023-12-06T03:15:03.626" v="38"/>
          <ac:picMkLst>
            <pc:docMk/>
            <pc:sldMk cId="2618424304" sldId="457"/>
            <ac:picMk id="7" creationId="{9F4DEB69-ECCA-6B30-F79A-925A6FC3CC02}"/>
          </ac:picMkLst>
        </pc:picChg>
      </pc:sldChg>
      <pc:sldChg chg="addSp delSp modSp mod modTransition modAnim">
        <pc:chgData name="Leonie Smith" userId="fed1330f33f5650e" providerId="LiveId" clId="{26980277-05F9-401E-A132-AFE76960F862}" dt="2023-12-06T03:15:23.465" v="41"/>
        <pc:sldMkLst>
          <pc:docMk/>
          <pc:sldMk cId="783514268" sldId="459"/>
        </pc:sldMkLst>
        <pc:picChg chg="add del mod">
          <ac:chgData name="Leonie Smith" userId="fed1330f33f5650e" providerId="LiveId" clId="{26980277-05F9-401E-A132-AFE76960F862}" dt="2023-12-06T03:15:23.465" v="41"/>
          <ac:picMkLst>
            <pc:docMk/>
            <pc:sldMk cId="783514268" sldId="459"/>
            <ac:picMk id="3" creationId="{510BE233-2FDF-DC6B-482A-2F6CB14E645E}"/>
          </ac:picMkLst>
        </pc:picChg>
        <pc:picChg chg="del">
          <ac:chgData name="Leonie Smith" userId="fed1330f33f5650e" providerId="LiveId" clId="{26980277-05F9-401E-A132-AFE76960F862}" dt="2023-12-06T03:15:11.766" v="40"/>
          <ac:picMkLst>
            <pc:docMk/>
            <pc:sldMk cId="783514268" sldId="459"/>
            <ac:picMk id="5" creationId="{90B1AFA9-0387-44FB-96CB-B30D115B8F64}"/>
          </ac:picMkLst>
        </pc:picChg>
        <pc:picChg chg="add mod">
          <ac:chgData name="Leonie Smith" userId="fed1330f33f5650e" providerId="LiveId" clId="{26980277-05F9-401E-A132-AFE76960F862}" dt="2023-12-06T03:15:23.465" v="41"/>
          <ac:picMkLst>
            <pc:docMk/>
            <pc:sldMk cId="783514268" sldId="459"/>
            <ac:picMk id="7" creationId="{B5E59082-8D12-F93C-989B-07EF0356E8C3}"/>
          </ac:picMkLst>
        </pc:picChg>
      </pc:sldChg>
      <pc:sldChg chg="addSp delSp modSp mod modTransition modAnim">
        <pc:chgData name="Leonie Smith" userId="fed1330f33f5650e" providerId="LiveId" clId="{26980277-05F9-401E-A132-AFE76960F862}" dt="2023-12-06T03:16:37.230" v="50"/>
        <pc:sldMkLst>
          <pc:docMk/>
          <pc:sldMk cId="3868250199" sldId="461"/>
        </pc:sldMkLst>
        <pc:picChg chg="del">
          <ac:chgData name="Leonie Smith" userId="fed1330f33f5650e" providerId="LiveId" clId="{26980277-05F9-401E-A132-AFE76960F862}" dt="2023-12-06T03:15:31.775" v="43"/>
          <ac:picMkLst>
            <pc:docMk/>
            <pc:sldMk cId="3868250199" sldId="461"/>
            <ac:picMk id="3" creationId="{38DC0CE3-0CC4-3735-2D77-A99247FFA7E9}"/>
          </ac:picMkLst>
        </pc:picChg>
        <pc:picChg chg="add del mod">
          <ac:chgData name="Leonie Smith" userId="fed1330f33f5650e" providerId="LiveId" clId="{26980277-05F9-401E-A132-AFE76960F862}" dt="2023-12-06T03:15:36.614" v="44"/>
          <ac:picMkLst>
            <pc:docMk/>
            <pc:sldMk cId="3868250199" sldId="461"/>
            <ac:picMk id="5" creationId="{C10D1CB2-A84C-FD37-387B-17DDE749A390}"/>
          </ac:picMkLst>
        </pc:picChg>
        <pc:picChg chg="add del mod">
          <ac:chgData name="Leonie Smith" userId="fed1330f33f5650e" providerId="LiveId" clId="{26980277-05F9-401E-A132-AFE76960F862}" dt="2023-12-06T03:15:49.981" v="46"/>
          <ac:picMkLst>
            <pc:docMk/>
            <pc:sldMk cId="3868250199" sldId="461"/>
            <ac:picMk id="7" creationId="{96873010-A1D7-1E9C-9F28-9D4285D92E31}"/>
          </ac:picMkLst>
        </pc:picChg>
        <pc:picChg chg="add del mod ord">
          <ac:chgData name="Leonie Smith" userId="fed1330f33f5650e" providerId="LiveId" clId="{26980277-05F9-401E-A132-AFE76960F862}" dt="2023-12-06T03:16:04.682" v="47"/>
          <ac:picMkLst>
            <pc:docMk/>
            <pc:sldMk cId="3868250199" sldId="461"/>
            <ac:picMk id="10" creationId="{DB227DA0-054A-BFD3-CF21-315461B5A45E}"/>
          </ac:picMkLst>
        </pc:picChg>
        <pc:picChg chg="add del mod">
          <ac:chgData name="Leonie Smith" userId="fed1330f33f5650e" providerId="LiveId" clId="{26980277-05F9-401E-A132-AFE76960F862}" dt="2023-12-06T03:16:22.324" v="49"/>
          <ac:picMkLst>
            <pc:docMk/>
            <pc:sldMk cId="3868250199" sldId="461"/>
            <ac:picMk id="11" creationId="{D22E9861-0B74-85C5-34C5-67E772B3920E}"/>
          </ac:picMkLst>
        </pc:picChg>
        <pc:picChg chg="add del mod ord">
          <ac:chgData name="Leonie Smith" userId="fed1330f33f5650e" providerId="LiveId" clId="{26980277-05F9-401E-A132-AFE76960F862}" dt="2023-12-06T03:16:37.230" v="50"/>
          <ac:picMkLst>
            <pc:docMk/>
            <pc:sldMk cId="3868250199" sldId="461"/>
            <ac:picMk id="14" creationId="{644A9F09-9C19-47BB-DBEB-89A1D0772BBB}"/>
          </ac:picMkLst>
        </pc:picChg>
        <pc:picChg chg="add mod">
          <ac:chgData name="Leonie Smith" userId="fed1330f33f5650e" providerId="LiveId" clId="{26980277-05F9-401E-A132-AFE76960F862}" dt="2023-12-06T03:16:37.230" v="50"/>
          <ac:picMkLst>
            <pc:docMk/>
            <pc:sldMk cId="3868250199" sldId="461"/>
            <ac:picMk id="15" creationId="{3B3FBF1F-9860-23B4-A7DE-2B8B3A3E8235}"/>
          </ac:picMkLst>
        </pc:picChg>
      </pc:sldChg>
      <pc:sldChg chg="addSp delSp modSp mod modTransition modAnim">
        <pc:chgData name="Leonie Smith" userId="fed1330f33f5650e" providerId="LiveId" clId="{26980277-05F9-401E-A132-AFE76960F862}" dt="2023-12-06T03:17:01.901" v="53"/>
        <pc:sldMkLst>
          <pc:docMk/>
          <pc:sldMk cId="2982327576" sldId="463"/>
        </pc:sldMkLst>
        <pc:picChg chg="del">
          <ac:chgData name="Leonie Smith" userId="fed1330f33f5650e" providerId="LiveId" clId="{26980277-05F9-401E-A132-AFE76960F862}" dt="2023-12-06T03:16:45.379" v="52"/>
          <ac:picMkLst>
            <pc:docMk/>
            <pc:sldMk cId="2982327576" sldId="463"/>
            <ac:picMk id="3" creationId="{845C5FF3-93F4-A986-FEBE-0CFFA179F918}"/>
          </ac:picMkLst>
        </pc:picChg>
        <pc:picChg chg="add del mod">
          <ac:chgData name="Leonie Smith" userId="fed1330f33f5650e" providerId="LiveId" clId="{26980277-05F9-401E-A132-AFE76960F862}" dt="2023-12-06T03:17:01.901" v="53"/>
          <ac:picMkLst>
            <pc:docMk/>
            <pc:sldMk cId="2982327576" sldId="463"/>
            <ac:picMk id="5" creationId="{5DFBD059-8E7E-8D1C-2B10-7C107FC904C4}"/>
          </ac:picMkLst>
        </pc:picChg>
        <pc:picChg chg="add mod">
          <ac:chgData name="Leonie Smith" userId="fed1330f33f5650e" providerId="LiveId" clId="{26980277-05F9-401E-A132-AFE76960F862}" dt="2023-12-06T03:17:01.901" v="53"/>
          <ac:picMkLst>
            <pc:docMk/>
            <pc:sldMk cId="2982327576" sldId="463"/>
            <ac:picMk id="7" creationId="{A7FB4E89-2DBA-32EA-086D-81C9A21399BB}"/>
          </ac:picMkLst>
        </pc:picChg>
      </pc:sldChg>
      <pc:sldChg chg="addSp delSp modSp mod modTransition modAnim">
        <pc:chgData name="Leonie Smith" userId="fed1330f33f5650e" providerId="LiveId" clId="{26980277-05F9-401E-A132-AFE76960F862}" dt="2023-12-06T03:17:31.216" v="59"/>
        <pc:sldMkLst>
          <pc:docMk/>
          <pc:sldMk cId="3894174290" sldId="465"/>
        </pc:sldMkLst>
        <pc:picChg chg="del">
          <ac:chgData name="Leonie Smith" userId="fed1330f33f5650e" providerId="LiveId" clId="{26980277-05F9-401E-A132-AFE76960F862}" dt="2023-12-06T03:17:09.438" v="55"/>
          <ac:picMkLst>
            <pc:docMk/>
            <pc:sldMk cId="3894174290" sldId="465"/>
            <ac:picMk id="2" creationId="{C56EFBFE-D2ED-C6C3-0AAE-2736628CF4C6}"/>
          </ac:picMkLst>
        </pc:picChg>
        <pc:picChg chg="add del mod">
          <ac:chgData name="Leonie Smith" userId="fed1330f33f5650e" providerId="LiveId" clId="{26980277-05F9-401E-A132-AFE76960F862}" dt="2023-12-06T03:17:17.017" v="56"/>
          <ac:picMkLst>
            <pc:docMk/>
            <pc:sldMk cId="3894174290" sldId="465"/>
            <ac:picMk id="5" creationId="{05A75648-EE6F-6095-5EE8-4114E7675743}"/>
          </ac:picMkLst>
        </pc:picChg>
        <pc:picChg chg="add del mod">
          <ac:chgData name="Leonie Smith" userId="fed1330f33f5650e" providerId="LiveId" clId="{26980277-05F9-401E-A132-AFE76960F862}" dt="2023-12-06T03:17:19.971" v="58"/>
          <ac:picMkLst>
            <pc:docMk/>
            <pc:sldMk cId="3894174290" sldId="465"/>
            <ac:picMk id="7" creationId="{F6A65F9E-7C6C-51DC-20D9-5E5548657CB6}"/>
          </ac:picMkLst>
        </pc:picChg>
        <pc:picChg chg="add del mod ord">
          <ac:chgData name="Leonie Smith" userId="fed1330f33f5650e" providerId="LiveId" clId="{26980277-05F9-401E-A132-AFE76960F862}" dt="2023-12-06T03:17:31.216" v="59"/>
          <ac:picMkLst>
            <pc:docMk/>
            <pc:sldMk cId="3894174290" sldId="465"/>
            <ac:picMk id="10" creationId="{4410920D-F06B-AEB4-F173-F058704B130A}"/>
          </ac:picMkLst>
        </pc:picChg>
        <pc:picChg chg="add mod">
          <ac:chgData name="Leonie Smith" userId="fed1330f33f5650e" providerId="LiveId" clId="{26980277-05F9-401E-A132-AFE76960F862}" dt="2023-12-06T03:17:31.216" v="59"/>
          <ac:picMkLst>
            <pc:docMk/>
            <pc:sldMk cId="3894174290" sldId="465"/>
            <ac:picMk id="11" creationId="{EF356F01-DD3C-05A7-506B-43573A0FB8A6}"/>
          </ac:picMkLst>
        </pc:picChg>
      </pc:sldChg>
      <pc:sldChg chg="addSp delSp modSp mod modTransition modAnim">
        <pc:chgData name="Leonie Smith" userId="fed1330f33f5650e" providerId="LiveId" clId="{26980277-05F9-401E-A132-AFE76960F862}" dt="2023-12-06T03:17:49.493" v="62"/>
        <pc:sldMkLst>
          <pc:docMk/>
          <pc:sldMk cId="2711152741" sldId="467"/>
        </pc:sldMkLst>
        <pc:picChg chg="add del mod">
          <ac:chgData name="Leonie Smith" userId="fed1330f33f5650e" providerId="LiveId" clId="{26980277-05F9-401E-A132-AFE76960F862}" dt="2023-12-06T03:17:49.493" v="62"/>
          <ac:picMkLst>
            <pc:docMk/>
            <pc:sldMk cId="2711152741" sldId="467"/>
            <ac:picMk id="3" creationId="{757E406F-68CB-EE07-CB1E-E5970E033D04}"/>
          </ac:picMkLst>
        </pc:picChg>
        <pc:picChg chg="del">
          <ac:chgData name="Leonie Smith" userId="fed1330f33f5650e" providerId="LiveId" clId="{26980277-05F9-401E-A132-AFE76960F862}" dt="2023-12-06T03:17:37.927" v="61"/>
          <ac:picMkLst>
            <pc:docMk/>
            <pc:sldMk cId="2711152741" sldId="467"/>
            <ac:picMk id="5" creationId="{15EF758F-D87A-CBA5-AE9F-307639820E03}"/>
          </ac:picMkLst>
        </pc:picChg>
        <pc:picChg chg="add mod">
          <ac:chgData name="Leonie Smith" userId="fed1330f33f5650e" providerId="LiveId" clId="{26980277-05F9-401E-A132-AFE76960F862}" dt="2023-12-06T03:17:49.493" v="62"/>
          <ac:picMkLst>
            <pc:docMk/>
            <pc:sldMk cId="2711152741" sldId="467"/>
            <ac:picMk id="7" creationId="{F821BE15-7EDB-2CEF-2C3B-43EF0417B482}"/>
          </ac:picMkLst>
        </pc:picChg>
      </pc:sldChg>
      <pc:sldChg chg="addSp delSp modSp mod modTransition modAnim modNotesTx">
        <pc:chgData name="Leonie Smith" userId="fed1330f33f5650e" providerId="LiveId" clId="{26980277-05F9-401E-A132-AFE76960F862}" dt="2023-12-07T02:29:21.097" v="111" actId="20577"/>
        <pc:sldMkLst>
          <pc:docMk/>
          <pc:sldMk cId="3596600315" sldId="468"/>
        </pc:sldMkLst>
        <pc:picChg chg="del">
          <ac:chgData name="Leonie Smith" userId="fed1330f33f5650e" providerId="LiveId" clId="{26980277-05F9-401E-A132-AFE76960F862}" dt="2023-12-06T03:09:55.433" v="1"/>
          <ac:picMkLst>
            <pc:docMk/>
            <pc:sldMk cId="3596600315" sldId="468"/>
            <ac:picMk id="4" creationId="{FF752652-074A-F59D-AE18-AB77B05FC701}"/>
          </ac:picMkLst>
        </pc:picChg>
        <pc:picChg chg="add del mod">
          <ac:chgData name="Leonie Smith" userId="fed1330f33f5650e" providerId="LiveId" clId="{26980277-05F9-401E-A132-AFE76960F862}" dt="2023-12-06T03:10:03.027" v="2"/>
          <ac:picMkLst>
            <pc:docMk/>
            <pc:sldMk cId="3596600315" sldId="468"/>
            <ac:picMk id="6" creationId="{73B32414-6FCC-BEBD-2275-D7F664B0D2C7}"/>
          </ac:picMkLst>
        </pc:picChg>
        <pc:picChg chg="add mod">
          <ac:chgData name="Leonie Smith" userId="fed1330f33f5650e" providerId="LiveId" clId="{26980277-05F9-401E-A132-AFE76960F862}" dt="2023-12-06T03:10:03.027" v="2"/>
          <ac:picMkLst>
            <pc:docMk/>
            <pc:sldMk cId="3596600315" sldId="468"/>
            <ac:picMk id="7" creationId="{F7E8FDD7-87E5-476A-E945-DBA1C1793EEA}"/>
          </ac:picMkLst>
        </pc:picChg>
      </pc:sldChg>
      <pc:sldChg chg="addSp delSp modSp mod modTransition modAnim">
        <pc:chgData name="Leonie Smith" userId="fed1330f33f5650e" providerId="LiveId" clId="{26980277-05F9-401E-A132-AFE76960F862}" dt="2023-12-06T03:18:04.591" v="65"/>
        <pc:sldMkLst>
          <pc:docMk/>
          <pc:sldMk cId="2448783230" sldId="470"/>
        </pc:sldMkLst>
        <pc:picChg chg="del">
          <ac:chgData name="Leonie Smith" userId="fed1330f33f5650e" providerId="LiveId" clId="{26980277-05F9-401E-A132-AFE76960F862}" dt="2023-12-06T03:17:55.401" v="64"/>
          <ac:picMkLst>
            <pc:docMk/>
            <pc:sldMk cId="2448783230" sldId="470"/>
            <ac:picMk id="2" creationId="{38B125C6-7630-3827-9337-CE9F5B2E49EA}"/>
          </ac:picMkLst>
        </pc:picChg>
        <pc:picChg chg="add del mod">
          <ac:chgData name="Leonie Smith" userId="fed1330f33f5650e" providerId="LiveId" clId="{26980277-05F9-401E-A132-AFE76960F862}" dt="2023-12-06T03:18:04.591" v="65"/>
          <ac:picMkLst>
            <pc:docMk/>
            <pc:sldMk cId="2448783230" sldId="470"/>
            <ac:picMk id="5" creationId="{84C47334-964E-C832-479A-26EF91A126D4}"/>
          </ac:picMkLst>
        </pc:picChg>
        <pc:picChg chg="add mod">
          <ac:chgData name="Leonie Smith" userId="fed1330f33f5650e" providerId="LiveId" clId="{26980277-05F9-401E-A132-AFE76960F862}" dt="2023-12-06T03:18:04.591" v="65"/>
          <ac:picMkLst>
            <pc:docMk/>
            <pc:sldMk cId="2448783230" sldId="470"/>
            <ac:picMk id="7" creationId="{E069AA9A-8840-54E9-6EE8-FA2FB58DB21D}"/>
          </ac:picMkLst>
        </pc:picChg>
      </pc:sldChg>
      <pc:sldChg chg="addSp delSp modSp mod modTransition modAnim">
        <pc:chgData name="Leonie Smith" userId="fed1330f33f5650e" providerId="LiveId" clId="{26980277-05F9-401E-A132-AFE76960F862}" dt="2023-12-06T03:18:24.693" v="68"/>
        <pc:sldMkLst>
          <pc:docMk/>
          <pc:sldMk cId="2526597435" sldId="472"/>
        </pc:sldMkLst>
        <pc:picChg chg="add del mod">
          <ac:chgData name="Leonie Smith" userId="fed1330f33f5650e" providerId="LiveId" clId="{26980277-05F9-401E-A132-AFE76960F862}" dt="2023-12-06T03:18:24.693" v="68"/>
          <ac:picMkLst>
            <pc:docMk/>
            <pc:sldMk cId="2526597435" sldId="472"/>
            <ac:picMk id="3" creationId="{50128B02-3F84-DAAE-AA56-5844DDD5DC9D}"/>
          </ac:picMkLst>
        </pc:picChg>
        <pc:picChg chg="add mod">
          <ac:chgData name="Leonie Smith" userId="fed1330f33f5650e" providerId="LiveId" clId="{26980277-05F9-401E-A132-AFE76960F862}" dt="2023-12-06T03:18:24.693" v="68"/>
          <ac:picMkLst>
            <pc:docMk/>
            <pc:sldMk cId="2526597435" sldId="472"/>
            <ac:picMk id="5" creationId="{255C8D03-2C01-2CF2-D5D2-32DCCFB13EAA}"/>
          </ac:picMkLst>
        </pc:picChg>
        <pc:picChg chg="del">
          <ac:chgData name="Leonie Smith" userId="fed1330f33f5650e" providerId="LiveId" clId="{26980277-05F9-401E-A132-AFE76960F862}" dt="2023-12-06T03:18:12.719" v="67"/>
          <ac:picMkLst>
            <pc:docMk/>
            <pc:sldMk cId="2526597435" sldId="472"/>
            <ac:picMk id="8" creationId="{AFB7ACF4-FF2A-2568-8E6C-13A9E3973EA5}"/>
          </ac:picMkLst>
        </pc:picChg>
      </pc:sldChg>
      <pc:sldChg chg="addSp delSp modSp mod modTransition modAnim">
        <pc:chgData name="Leonie Smith" userId="fed1330f33f5650e" providerId="LiveId" clId="{26980277-05F9-401E-A132-AFE76960F862}" dt="2023-12-06T03:18:43.925" v="71"/>
        <pc:sldMkLst>
          <pc:docMk/>
          <pc:sldMk cId="4277481054" sldId="474"/>
        </pc:sldMkLst>
        <pc:picChg chg="add del mod">
          <ac:chgData name="Leonie Smith" userId="fed1330f33f5650e" providerId="LiveId" clId="{26980277-05F9-401E-A132-AFE76960F862}" dt="2023-12-06T03:18:43.925" v="71"/>
          <ac:picMkLst>
            <pc:docMk/>
            <pc:sldMk cId="4277481054" sldId="474"/>
            <ac:picMk id="3" creationId="{92C3301C-2881-C5F8-E528-11201E0EEC74}"/>
          </ac:picMkLst>
        </pc:picChg>
        <pc:picChg chg="add mod">
          <ac:chgData name="Leonie Smith" userId="fed1330f33f5650e" providerId="LiveId" clId="{26980277-05F9-401E-A132-AFE76960F862}" dt="2023-12-06T03:18:43.925" v="71"/>
          <ac:picMkLst>
            <pc:docMk/>
            <pc:sldMk cId="4277481054" sldId="474"/>
            <ac:picMk id="5" creationId="{32F4271B-489F-AFDD-85E3-5C2950C37D86}"/>
          </ac:picMkLst>
        </pc:picChg>
        <pc:picChg chg="del">
          <ac:chgData name="Leonie Smith" userId="fed1330f33f5650e" providerId="LiveId" clId="{26980277-05F9-401E-A132-AFE76960F862}" dt="2023-12-06T03:18:31.914" v="70"/>
          <ac:picMkLst>
            <pc:docMk/>
            <pc:sldMk cId="4277481054" sldId="474"/>
            <ac:picMk id="8" creationId="{197F8FF0-A4D8-9BC0-294C-61E1FF9C69CB}"/>
          </ac:picMkLst>
        </pc:picChg>
      </pc:sldChg>
      <pc:sldChg chg="addSp delSp modSp mod modTransition modAnim">
        <pc:chgData name="Leonie Smith" userId="fed1330f33f5650e" providerId="LiveId" clId="{26980277-05F9-401E-A132-AFE76960F862}" dt="2023-12-06T03:19:15.587" v="74"/>
        <pc:sldMkLst>
          <pc:docMk/>
          <pc:sldMk cId="3447408613" sldId="476"/>
        </pc:sldMkLst>
        <pc:picChg chg="del">
          <ac:chgData name="Leonie Smith" userId="fed1330f33f5650e" providerId="LiveId" clId="{26980277-05F9-401E-A132-AFE76960F862}" dt="2023-12-06T03:18:57.446" v="73"/>
          <ac:picMkLst>
            <pc:docMk/>
            <pc:sldMk cId="3447408613" sldId="476"/>
            <ac:picMk id="3" creationId="{C7CBC036-C7EB-80DC-1C5D-412DA8553BC1}"/>
          </ac:picMkLst>
        </pc:picChg>
        <pc:picChg chg="add del mod">
          <ac:chgData name="Leonie Smith" userId="fed1330f33f5650e" providerId="LiveId" clId="{26980277-05F9-401E-A132-AFE76960F862}" dt="2023-12-06T03:19:15.587" v="74"/>
          <ac:picMkLst>
            <pc:docMk/>
            <pc:sldMk cId="3447408613" sldId="476"/>
            <ac:picMk id="5" creationId="{536B0EB5-98BF-BD72-9434-3C1827B7BBE4}"/>
          </ac:picMkLst>
        </pc:picChg>
        <pc:picChg chg="add mod">
          <ac:chgData name="Leonie Smith" userId="fed1330f33f5650e" providerId="LiveId" clId="{26980277-05F9-401E-A132-AFE76960F862}" dt="2023-12-06T03:19:15.587" v="74"/>
          <ac:picMkLst>
            <pc:docMk/>
            <pc:sldMk cId="3447408613" sldId="476"/>
            <ac:picMk id="7" creationId="{0298150B-4764-E6CC-6CBB-B62CC5854C5D}"/>
          </ac:picMkLst>
        </pc:picChg>
      </pc:sldChg>
      <pc:sldChg chg="addSp delSp modSp mod modTransition modAnim">
        <pc:chgData name="Leonie Smith" userId="fed1330f33f5650e" providerId="LiveId" clId="{26980277-05F9-401E-A132-AFE76960F862}" dt="2023-12-06T03:19:34.387" v="77"/>
        <pc:sldMkLst>
          <pc:docMk/>
          <pc:sldMk cId="2151490790" sldId="478"/>
        </pc:sldMkLst>
        <pc:picChg chg="add del mod">
          <ac:chgData name="Leonie Smith" userId="fed1330f33f5650e" providerId="LiveId" clId="{26980277-05F9-401E-A132-AFE76960F862}" dt="2023-12-06T03:19:34.387" v="77"/>
          <ac:picMkLst>
            <pc:docMk/>
            <pc:sldMk cId="2151490790" sldId="478"/>
            <ac:picMk id="3" creationId="{9664DBF2-9272-437A-83F9-C3DCCB0B4EF2}"/>
          </ac:picMkLst>
        </pc:picChg>
        <pc:picChg chg="del">
          <ac:chgData name="Leonie Smith" userId="fed1330f33f5650e" providerId="LiveId" clId="{26980277-05F9-401E-A132-AFE76960F862}" dt="2023-12-06T03:19:24.585" v="76"/>
          <ac:picMkLst>
            <pc:docMk/>
            <pc:sldMk cId="2151490790" sldId="478"/>
            <ac:picMk id="5" creationId="{3B980937-B755-ACDA-D410-3A114794CC65}"/>
          </ac:picMkLst>
        </pc:picChg>
        <pc:picChg chg="add mod">
          <ac:chgData name="Leonie Smith" userId="fed1330f33f5650e" providerId="LiveId" clId="{26980277-05F9-401E-A132-AFE76960F862}" dt="2023-12-06T03:19:34.387" v="77"/>
          <ac:picMkLst>
            <pc:docMk/>
            <pc:sldMk cId="2151490790" sldId="478"/>
            <ac:picMk id="7" creationId="{121BD6C7-6B22-2D19-DF82-88E32A2FD6E8}"/>
          </ac:picMkLst>
        </pc:picChg>
      </pc:sldChg>
      <pc:sldChg chg="addSp delSp modSp mod modTransition modAnim">
        <pc:chgData name="Leonie Smith" userId="fed1330f33f5650e" providerId="LiveId" clId="{26980277-05F9-401E-A132-AFE76960F862}" dt="2023-12-06T03:19:53.454" v="80"/>
        <pc:sldMkLst>
          <pc:docMk/>
          <pc:sldMk cId="2811924428" sldId="480"/>
        </pc:sldMkLst>
        <pc:picChg chg="del">
          <ac:chgData name="Leonie Smith" userId="fed1330f33f5650e" providerId="LiveId" clId="{26980277-05F9-401E-A132-AFE76960F862}" dt="2023-12-06T03:19:44.407" v="79"/>
          <ac:picMkLst>
            <pc:docMk/>
            <pc:sldMk cId="2811924428" sldId="480"/>
            <ac:picMk id="2" creationId="{8B7BE85D-6B9E-DC35-CC83-0DA3648D4730}"/>
          </ac:picMkLst>
        </pc:picChg>
        <pc:picChg chg="add del mod">
          <ac:chgData name="Leonie Smith" userId="fed1330f33f5650e" providerId="LiveId" clId="{26980277-05F9-401E-A132-AFE76960F862}" dt="2023-12-06T03:19:53.454" v="80"/>
          <ac:picMkLst>
            <pc:docMk/>
            <pc:sldMk cId="2811924428" sldId="480"/>
            <ac:picMk id="5" creationId="{8DCE48A2-F932-B61C-065C-97A5227A79BA}"/>
          </ac:picMkLst>
        </pc:picChg>
        <pc:picChg chg="add mod">
          <ac:chgData name="Leonie Smith" userId="fed1330f33f5650e" providerId="LiveId" clId="{26980277-05F9-401E-A132-AFE76960F862}" dt="2023-12-06T03:19:53.454" v="80"/>
          <ac:picMkLst>
            <pc:docMk/>
            <pc:sldMk cId="2811924428" sldId="480"/>
            <ac:picMk id="7" creationId="{263944DA-8D94-7F50-6B1D-A21AC4764B40}"/>
          </ac:picMkLst>
        </pc:picChg>
      </pc:sldChg>
      <pc:sldChg chg="addSp delSp modSp mod modTransition modAnim">
        <pc:chgData name="Leonie Smith" userId="fed1330f33f5650e" providerId="LiveId" clId="{26980277-05F9-401E-A132-AFE76960F862}" dt="2023-12-06T03:21:10.475" v="89"/>
        <pc:sldMkLst>
          <pc:docMk/>
          <pc:sldMk cId="1471206836" sldId="482"/>
        </pc:sldMkLst>
        <pc:picChg chg="add del mod">
          <ac:chgData name="Leonie Smith" userId="fed1330f33f5650e" providerId="LiveId" clId="{26980277-05F9-401E-A132-AFE76960F862}" dt="2023-12-06T03:20:16.851" v="83"/>
          <ac:picMkLst>
            <pc:docMk/>
            <pc:sldMk cId="1471206836" sldId="482"/>
            <ac:picMk id="3" creationId="{0EC3319F-1DEC-C3D2-91BB-D5D6E34E6EA2}"/>
          </ac:picMkLst>
        </pc:picChg>
        <pc:picChg chg="add del mod">
          <ac:chgData name="Leonie Smith" userId="fed1330f33f5650e" providerId="LiveId" clId="{26980277-05F9-401E-A132-AFE76960F862}" dt="2023-12-06T03:20:37.809" v="85"/>
          <ac:picMkLst>
            <pc:docMk/>
            <pc:sldMk cId="1471206836" sldId="482"/>
            <ac:picMk id="5" creationId="{D58B93D0-92E7-2F66-468F-D057E64EC884}"/>
          </ac:picMkLst>
        </pc:picChg>
        <pc:picChg chg="del">
          <ac:chgData name="Leonie Smith" userId="fed1330f33f5650e" providerId="LiveId" clId="{26980277-05F9-401E-A132-AFE76960F862}" dt="2023-12-06T03:20:03.054" v="82"/>
          <ac:picMkLst>
            <pc:docMk/>
            <pc:sldMk cId="1471206836" sldId="482"/>
            <ac:picMk id="7" creationId="{CDD90D02-8B0A-94B7-2B83-8E33DFF6C516}"/>
          </ac:picMkLst>
        </pc:picChg>
        <pc:picChg chg="add del mod ord">
          <ac:chgData name="Leonie Smith" userId="fed1330f33f5650e" providerId="LiveId" clId="{26980277-05F9-401E-A132-AFE76960F862}" dt="2023-12-06T03:20:43.702" v="86"/>
          <ac:picMkLst>
            <pc:docMk/>
            <pc:sldMk cId="1471206836" sldId="482"/>
            <ac:picMk id="10" creationId="{DEC69ED8-C824-76C1-57ED-4EDEE8498715}"/>
          </ac:picMkLst>
        </pc:picChg>
        <pc:picChg chg="add del mod">
          <ac:chgData name="Leonie Smith" userId="fed1330f33f5650e" providerId="LiveId" clId="{26980277-05F9-401E-A132-AFE76960F862}" dt="2023-12-06T03:20:47.065" v="88"/>
          <ac:picMkLst>
            <pc:docMk/>
            <pc:sldMk cId="1471206836" sldId="482"/>
            <ac:picMk id="11" creationId="{F45BE16E-2887-19C6-CFE6-6A60BAE92736}"/>
          </ac:picMkLst>
        </pc:picChg>
        <pc:picChg chg="add del mod ord">
          <ac:chgData name="Leonie Smith" userId="fed1330f33f5650e" providerId="LiveId" clId="{26980277-05F9-401E-A132-AFE76960F862}" dt="2023-12-06T03:21:10.475" v="89"/>
          <ac:picMkLst>
            <pc:docMk/>
            <pc:sldMk cId="1471206836" sldId="482"/>
            <ac:picMk id="14" creationId="{2389F7E8-EB9E-FA80-36F2-F10DFA9F2340}"/>
          </ac:picMkLst>
        </pc:picChg>
        <pc:picChg chg="add mod">
          <ac:chgData name="Leonie Smith" userId="fed1330f33f5650e" providerId="LiveId" clId="{26980277-05F9-401E-A132-AFE76960F862}" dt="2023-12-06T03:21:10.475" v="89"/>
          <ac:picMkLst>
            <pc:docMk/>
            <pc:sldMk cId="1471206836" sldId="482"/>
            <ac:picMk id="15" creationId="{4B44256D-02B6-2120-3DED-A13D4E8A4F53}"/>
          </ac:picMkLst>
        </pc:picChg>
      </pc:sldChg>
      <pc:sldChg chg="addSp delSp modSp mod modTransition modAnim">
        <pc:chgData name="Leonie Smith" userId="fed1330f33f5650e" providerId="LiveId" clId="{26980277-05F9-401E-A132-AFE76960F862}" dt="2023-12-06T03:21:31.931" v="92"/>
        <pc:sldMkLst>
          <pc:docMk/>
          <pc:sldMk cId="598754739" sldId="484"/>
        </pc:sldMkLst>
        <pc:picChg chg="add del mod">
          <ac:chgData name="Leonie Smith" userId="fed1330f33f5650e" providerId="LiveId" clId="{26980277-05F9-401E-A132-AFE76960F862}" dt="2023-12-06T03:21:31.931" v="92"/>
          <ac:picMkLst>
            <pc:docMk/>
            <pc:sldMk cId="598754739" sldId="484"/>
            <ac:picMk id="3" creationId="{88D0C2F5-08B3-3453-C46B-B0945B1C749F}"/>
          </ac:picMkLst>
        </pc:picChg>
        <pc:picChg chg="add mod">
          <ac:chgData name="Leonie Smith" userId="fed1330f33f5650e" providerId="LiveId" clId="{26980277-05F9-401E-A132-AFE76960F862}" dt="2023-12-06T03:21:31.931" v="92"/>
          <ac:picMkLst>
            <pc:docMk/>
            <pc:sldMk cId="598754739" sldId="484"/>
            <ac:picMk id="5" creationId="{DD9D00E2-8A8A-8849-3AE7-0D9AD866F3B1}"/>
          </ac:picMkLst>
        </pc:picChg>
        <pc:picChg chg="del">
          <ac:chgData name="Leonie Smith" userId="fed1330f33f5650e" providerId="LiveId" clId="{26980277-05F9-401E-A132-AFE76960F862}" dt="2023-12-06T03:21:16.918" v="91"/>
          <ac:picMkLst>
            <pc:docMk/>
            <pc:sldMk cId="598754739" sldId="484"/>
            <ac:picMk id="7" creationId="{5D2F1510-9425-E755-C06F-9CE60E000817}"/>
          </ac:picMkLst>
        </pc:picChg>
      </pc:sldChg>
      <pc:sldChg chg="addSp delSp modSp mod modTransition modAnim">
        <pc:chgData name="Leonie Smith" userId="fed1330f33f5650e" providerId="LiveId" clId="{26980277-05F9-401E-A132-AFE76960F862}" dt="2023-12-06T03:21:56.690" v="95"/>
        <pc:sldMkLst>
          <pc:docMk/>
          <pc:sldMk cId="1639072721" sldId="486"/>
        </pc:sldMkLst>
        <pc:picChg chg="add del mod">
          <ac:chgData name="Leonie Smith" userId="fed1330f33f5650e" providerId="LiveId" clId="{26980277-05F9-401E-A132-AFE76960F862}" dt="2023-12-06T03:21:56.690" v="95"/>
          <ac:picMkLst>
            <pc:docMk/>
            <pc:sldMk cId="1639072721" sldId="486"/>
            <ac:picMk id="3" creationId="{37816754-AA4D-6E1D-A1AB-BF955747BF25}"/>
          </ac:picMkLst>
        </pc:picChg>
        <pc:picChg chg="add mod">
          <ac:chgData name="Leonie Smith" userId="fed1330f33f5650e" providerId="LiveId" clId="{26980277-05F9-401E-A132-AFE76960F862}" dt="2023-12-06T03:21:56.690" v="95"/>
          <ac:picMkLst>
            <pc:docMk/>
            <pc:sldMk cId="1639072721" sldId="486"/>
            <ac:picMk id="5" creationId="{D5D8E83E-AA23-6D13-8F38-D52E2F2E451C}"/>
          </ac:picMkLst>
        </pc:picChg>
        <pc:picChg chg="del">
          <ac:chgData name="Leonie Smith" userId="fed1330f33f5650e" providerId="LiveId" clId="{26980277-05F9-401E-A132-AFE76960F862}" dt="2023-12-06T03:21:38.945" v="94"/>
          <ac:picMkLst>
            <pc:docMk/>
            <pc:sldMk cId="1639072721" sldId="486"/>
            <ac:picMk id="9" creationId="{ED3FE0B7-26BB-57A9-48A9-E33481992587}"/>
          </ac:picMkLst>
        </pc:picChg>
      </pc:sldChg>
      <pc:sldChg chg="addSp delSp modSp mod modTransition modAnim">
        <pc:chgData name="Leonie Smith" userId="fed1330f33f5650e" providerId="LiveId" clId="{26980277-05F9-401E-A132-AFE76960F862}" dt="2023-12-06T03:22:15.802" v="98"/>
        <pc:sldMkLst>
          <pc:docMk/>
          <pc:sldMk cId="1811345595" sldId="488"/>
        </pc:sldMkLst>
        <pc:picChg chg="add del mod">
          <ac:chgData name="Leonie Smith" userId="fed1330f33f5650e" providerId="LiveId" clId="{26980277-05F9-401E-A132-AFE76960F862}" dt="2023-12-06T03:22:15.802" v="98"/>
          <ac:picMkLst>
            <pc:docMk/>
            <pc:sldMk cId="1811345595" sldId="488"/>
            <ac:picMk id="3" creationId="{E9ADA15F-AFCB-4354-6779-BF0CF9ADA7E5}"/>
          </ac:picMkLst>
        </pc:picChg>
        <pc:picChg chg="del">
          <ac:chgData name="Leonie Smith" userId="fed1330f33f5650e" providerId="LiveId" clId="{26980277-05F9-401E-A132-AFE76960F862}" dt="2023-12-06T03:22:03.472" v="97"/>
          <ac:picMkLst>
            <pc:docMk/>
            <pc:sldMk cId="1811345595" sldId="488"/>
            <ac:picMk id="5" creationId="{CFC736C8-F1EB-C0C9-4FC9-C4BD3FBE986A}"/>
          </ac:picMkLst>
        </pc:picChg>
        <pc:picChg chg="add mod">
          <ac:chgData name="Leonie Smith" userId="fed1330f33f5650e" providerId="LiveId" clId="{26980277-05F9-401E-A132-AFE76960F862}" dt="2023-12-06T03:22:15.802" v="98"/>
          <ac:picMkLst>
            <pc:docMk/>
            <pc:sldMk cId="1811345595" sldId="488"/>
            <ac:picMk id="7" creationId="{F24FD8FE-2264-AF8D-7ED6-C97E6A4494ED}"/>
          </ac:picMkLst>
        </pc:picChg>
      </pc:sldChg>
      <pc:sldChg chg="addSp delSp modSp mod modTransition modAnim">
        <pc:chgData name="Leonie Smith" userId="fed1330f33f5650e" providerId="LiveId" clId="{26980277-05F9-401E-A132-AFE76960F862}" dt="2023-12-06T03:22:55.757" v="101"/>
        <pc:sldMkLst>
          <pc:docMk/>
          <pc:sldMk cId="4068574667" sldId="493"/>
        </pc:sldMkLst>
        <pc:picChg chg="add del mod">
          <ac:chgData name="Leonie Smith" userId="fed1330f33f5650e" providerId="LiveId" clId="{26980277-05F9-401E-A132-AFE76960F862}" dt="2023-12-06T03:22:55.757" v="101"/>
          <ac:picMkLst>
            <pc:docMk/>
            <pc:sldMk cId="4068574667" sldId="493"/>
            <ac:picMk id="3" creationId="{C282C05C-8B41-08D4-DABF-AE2BC7820D5C}"/>
          </ac:picMkLst>
        </pc:picChg>
        <pc:picChg chg="del">
          <ac:chgData name="Leonie Smith" userId="fed1330f33f5650e" providerId="LiveId" clId="{26980277-05F9-401E-A132-AFE76960F862}" dt="2023-12-06T03:22:34.250" v="100"/>
          <ac:picMkLst>
            <pc:docMk/>
            <pc:sldMk cId="4068574667" sldId="493"/>
            <ac:picMk id="5" creationId="{882D015B-1FDF-090E-0A3E-0AF478144479}"/>
          </ac:picMkLst>
        </pc:picChg>
        <pc:picChg chg="add mod">
          <ac:chgData name="Leonie Smith" userId="fed1330f33f5650e" providerId="LiveId" clId="{26980277-05F9-401E-A132-AFE76960F862}" dt="2023-12-06T03:22:55.757" v="101"/>
          <ac:picMkLst>
            <pc:docMk/>
            <pc:sldMk cId="4068574667" sldId="493"/>
            <ac:picMk id="7" creationId="{8CB6AD47-4B4A-39FA-11CA-17F98EF7EE3B}"/>
          </ac:picMkLst>
        </pc:picChg>
      </pc:sldChg>
    </pc:docChg>
  </pc:docChgLst>
  <pc:docChgLst>
    <pc:chgData name="Alfred Smith" userId="3c60a3631c0db8ad" providerId="LiveId" clId="{5685BAD5-B1F0-47DF-AAD7-E86646CA0E9E}"/>
    <pc:docChg chg="undo redo custSel modSld">
      <pc:chgData name="Alfred Smith" userId="3c60a3631c0db8ad" providerId="LiveId" clId="{5685BAD5-B1F0-47DF-AAD7-E86646CA0E9E}" dt="2024-07-16T09:36:41.608" v="69"/>
      <pc:docMkLst>
        <pc:docMk/>
      </pc:docMkLst>
      <pc:sldChg chg="modSp mod">
        <pc:chgData name="Alfred Smith" userId="3c60a3631c0db8ad" providerId="LiveId" clId="{5685BAD5-B1F0-47DF-AAD7-E86646CA0E9E}" dt="2024-07-16T09:30:52.158" v="35"/>
        <pc:sldMkLst>
          <pc:docMk/>
          <pc:sldMk cId="3676245138" sldId="441"/>
        </pc:sldMkLst>
        <pc:spChg chg="mod">
          <ac:chgData name="Alfred Smith" userId="3c60a3631c0db8ad" providerId="LiveId" clId="{5685BAD5-B1F0-47DF-AAD7-E86646CA0E9E}" dt="2024-07-16T09:24:12.207" v="3"/>
          <ac:spMkLst>
            <pc:docMk/>
            <pc:sldMk cId="3676245138" sldId="441"/>
            <ac:spMk id="4" creationId="{9A13E2D8-2F59-44C1-B1D2-79C300C26DD4}"/>
          </ac:spMkLst>
        </pc:spChg>
        <pc:spChg chg="mod">
          <ac:chgData name="Alfred Smith" userId="3c60a3631c0db8ad" providerId="LiveId" clId="{5685BAD5-B1F0-47DF-AAD7-E86646CA0E9E}" dt="2024-07-16T09:30:52.158" v="35"/>
          <ac:spMkLst>
            <pc:docMk/>
            <pc:sldMk cId="3676245138" sldId="441"/>
            <ac:spMk id="6" creationId="{416C064E-628E-47C0-A712-DB178FE9901E}"/>
          </ac:spMkLst>
        </pc:spChg>
      </pc:sldChg>
      <pc:sldChg chg="modSp mod">
        <pc:chgData name="Alfred Smith" userId="3c60a3631c0db8ad" providerId="LiveId" clId="{5685BAD5-B1F0-47DF-AAD7-E86646CA0E9E}" dt="2024-07-16T09:31:09.208" v="37"/>
        <pc:sldMkLst>
          <pc:docMk/>
          <pc:sldMk cId="3095902142" sldId="443"/>
        </pc:sldMkLst>
        <pc:spChg chg="mod">
          <ac:chgData name="Alfred Smith" userId="3c60a3631c0db8ad" providerId="LiveId" clId="{5685BAD5-B1F0-47DF-AAD7-E86646CA0E9E}" dt="2024-07-16T09:24:24.690" v="4"/>
          <ac:spMkLst>
            <pc:docMk/>
            <pc:sldMk cId="3095902142" sldId="443"/>
            <ac:spMk id="4" creationId="{9A13E2D8-2F59-44C1-B1D2-79C300C26DD4}"/>
          </ac:spMkLst>
        </pc:spChg>
        <pc:spChg chg="mod">
          <ac:chgData name="Alfred Smith" userId="3c60a3631c0db8ad" providerId="LiveId" clId="{5685BAD5-B1F0-47DF-AAD7-E86646CA0E9E}" dt="2024-07-16T09:31:09.208" v="37"/>
          <ac:spMkLst>
            <pc:docMk/>
            <pc:sldMk cId="3095902142" sldId="443"/>
            <ac:spMk id="6" creationId="{416C064E-628E-47C0-A712-DB178FE9901E}"/>
          </ac:spMkLst>
        </pc:spChg>
      </pc:sldChg>
      <pc:sldChg chg="modSp mod">
        <pc:chgData name="Alfred Smith" userId="3c60a3631c0db8ad" providerId="LiveId" clId="{5685BAD5-B1F0-47DF-AAD7-E86646CA0E9E}" dt="2024-07-16T09:31:18.879" v="38"/>
        <pc:sldMkLst>
          <pc:docMk/>
          <pc:sldMk cId="2166098122" sldId="445"/>
        </pc:sldMkLst>
        <pc:spChg chg="mod">
          <ac:chgData name="Alfred Smith" userId="3c60a3631c0db8ad" providerId="LiveId" clId="{5685BAD5-B1F0-47DF-AAD7-E86646CA0E9E}" dt="2024-07-16T09:24:34.875" v="5"/>
          <ac:spMkLst>
            <pc:docMk/>
            <pc:sldMk cId="2166098122" sldId="445"/>
            <ac:spMk id="4" creationId="{9A13E2D8-2F59-44C1-B1D2-79C300C26DD4}"/>
          </ac:spMkLst>
        </pc:spChg>
        <pc:spChg chg="mod">
          <ac:chgData name="Alfred Smith" userId="3c60a3631c0db8ad" providerId="LiveId" clId="{5685BAD5-B1F0-47DF-AAD7-E86646CA0E9E}" dt="2024-07-16T09:31:18.879" v="38"/>
          <ac:spMkLst>
            <pc:docMk/>
            <pc:sldMk cId="2166098122" sldId="445"/>
            <ac:spMk id="6" creationId="{416C064E-628E-47C0-A712-DB178FE9901E}"/>
          </ac:spMkLst>
        </pc:spChg>
      </pc:sldChg>
      <pc:sldChg chg="modSp mod">
        <pc:chgData name="Alfred Smith" userId="3c60a3631c0db8ad" providerId="LiveId" clId="{5685BAD5-B1F0-47DF-AAD7-E86646CA0E9E}" dt="2024-07-16T09:31:34.660" v="39"/>
        <pc:sldMkLst>
          <pc:docMk/>
          <pc:sldMk cId="2422728137" sldId="447"/>
        </pc:sldMkLst>
        <pc:spChg chg="mod">
          <ac:chgData name="Alfred Smith" userId="3c60a3631c0db8ad" providerId="LiveId" clId="{5685BAD5-B1F0-47DF-AAD7-E86646CA0E9E}" dt="2024-07-16T09:24:44.965" v="6"/>
          <ac:spMkLst>
            <pc:docMk/>
            <pc:sldMk cId="2422728137" sldId="447"/>
            <ac:spMk id="4" creationId="{9A13E2D8-2F59-44C1-B1D2-79C300C26DD4}"/>
          </ac:spMkLst>
        </pc:spChg>
        <pc:spChg chg="mod">
          <ac:chgData name="Alfred Smith" userId="3c60a3631c0db8ad" providerId="LiveId" clId="{5685BAD5-B1F0-47DF-AAD7-E86646CA0E9E}" dt="2024-07-16T09:31:34.660" v="39"/>
          <ac:spMkLst>
            <pc:docMk/>
            <pc:sldMk cId="2422728137" sldId="447"/>
            <ac:spMk id="6" creationId="{416C064E-628E-47C0-A712-DB178FE9901E}"/>
          </ac:spMkLst>
        </pc:spChg>
      </pc:sldChg>
      <pc:sldChg chg="modSp mod">
        <pc:chgData name="Alfred Smith" userId="3c60a3631c0db8ad" providerId="LiveId" clId="{5685BAD5-B1F0-47DF-AAD7-E86646CA0E9E}" dt="2024-07-16T09:31:45.283" v="40"/>
        <pc:sldMkLst>
          <pc:docMk/>
          <pc:sldMk cId="4160448636" sldId="449"/>
        </pc:sldMkLst>
        <pc:spChg chg="mod">
          <ac:chgData name="Alfred Smith" userId="3c60a3631c0db8ad" providerId="LiveId" clId="{5685BAD5-B1F0-47DF-AAD7-E86646CA0E9E}" dt="2024-07-16T09:24:55.043" v="7"/>
          <ac:spMkLst>
            <pc:docMk/>
            <pc:sldMk cId="4160448636" sldId="449"/>
            <ac:spMk id="4" creationId="{9A13E2D8-2F59-44C1-B1D2-79C300C26DD4}"/>
          </ac:spMkLst>
        </pc:spChg>
        <pc:spChg chg="mod">
          <ac:chgData name="Alfred Smith" userId="3c60a3631c0db8ad" providerId="LiveId" clId="{5685BAD5-B1F0-47DF-AAD7-E86646CA0E9E}" dt="2024-07-16T09:31:45.283" v="40"/>
          <ac:spMkLst>
            <pc:docMk/>
            <pc:sldMk cId="4160448636" sldId="449"/>
            <ac:spMk id="6" creationId="{416C064E-628E-47C0-A712-DB178FE9901E}"/>
          </ac:spMkLst>
        </pc:spChg>
      </pc:sldChg>
      <pc:sldChg chg="modSp mod">
        <pc:chgData name="Alfred Smith" userId="3c60a3631c0db8ad" providerId="LiveId" clId="{5685BAD5-B1F0-47DF-AAD7-E86646CA0E9E}" dt="2024-07-16T09:31:56.817" v="41"/>
        <pc:sldMkLst>
          <pc:docMk/>
          <pc:sldMk cId="3386340796" sldId="451"/>
        </pc:sldMkLst>
        <pc:spChg chg="mod">
          <ac:chgData name="Alfred Smith" userId="3c60a3631c0db8ad" providerId="LiveId" clId="{5685BAD5-B1F0-47DF-AAD7-E86646CA0E9E}" dt="2024-07-16T09:25:07.617" v="8"/>
          <ac:spMkLst>
            <pc:docMk/>
            <pc:sldMk cId="3386340796" sldId="451"/>
            <ac:spMk id="4" creationId="{9A13E2D8-2F59-44C1-B1D2-79C300C26DD4}"/>
          </ac:spMkLst>
        </pc:spChg>
        <pc:spChg chg="mod">
          <ac:chgData name="Alfred Smith" userId="3c60a3631c0db8ad" providerId="LiveId" clId="{5685BAD5-B1F0-47DF-AAD7-E86646CA0E9E}" dt="2024-07-16T09:31:56.817" v="41"/>
          <ac:spMkLst>
            <pc:docMk/>
            <pc:sldMk cId="3386340796" sldId="451"/>
            <ac:spMk id="6" creationId="{416C064E-628E-47C0-A712-DB178FE9901E}"/>
          </ac:spMkLst>
        </pc:spChg>
      </pc:sldChg>
      <pc:sldChg chg="modSp mod">
        <pc:chgData name="Alfred Smith" userId="3c60a3631c0db8ad" providerId="LiveId" clId="{5685BAD5-B1F0-47DF-AAD7-E86646CA0E9E}" dt="2024-07-16T09:32:44.489" v="43" actId="113"/>
        <pc:sldMkLst>
          <pc:docMk/>
          <pc:sldMk cId="1799939013" sldId="455"/>
        </pc:sldMkLst>
        <pc:spChg chg="mod">
          <ac:chgData name="Alfred Smith" userId="3c60a3631c0db8ad" providerId="LiveId" clId="{5685BAD5-B1F0-47DF-AAD7-E86646CA0E9E}" dt="2024-07-16T09:25:38.346" v="10"/>
          <ac:spMkLst>
            <pc:docMk/>
            <pc:sldMk cId="1799939013" sldId="455"/>
            <ac:spMk id="4" creationId="{9A13E2D8-2F59-44C1-B1D2-79C300C26DD4}"/>
          </ac:spMkLst>
        </pc:spChg>
        <pc:spChg chg="mod">
          <ac:chgData name="Alfred Smith" userId="3c60a3631c0db8ad" providerId="LiveId" clId="{5685BAD5-B1F0-47DF-AAD7-E86646CA0E9E}" dt="2024-07-16T09:32:44.489" v="43" actId="113"/>
          <ac:spMkLst>
            <pc:docMk/>
            <pc:sldMk cId="1799939013" sldId="455"/>
            <ac:spMk id="6" creationId="{416C064E-628E-47C0-A712-DB178FE9901E}"/>
          </ac:spMkLst>
        </pc:spChg>
      </pc:sldChg>
      <pc:sldChg chg="modSp mod">
        <pc:chgData name="Alfred Smith" userId="3c60a3631c0db8ad" providerId="LiveId" clId="{5685BAD5-B1F0-47DF-AAD7-E86646CA0E9E}" dt="2024-07-16T09:33:11.460" v="45"/>
        <pc:sldMkLst>
          <pc:docMk/>
          <pc:sldMk cId="2618424304" sldId="457"/>
        </pc:sldMkLst>
        <pc:spChg chg="mod">
          <ac:chgData name="Alfred Smith" userId="3c60a3631c0db8ad" providerId="LiveId" clId="{5685BAD5-B1F0-47DF-AAD7-E86646CA0E9E}" dt="2024-07-16T09:25:54.672" v="11"/>
          <ac:spMkLst>
            <pc:docMk/>
            <pc:sldMk cId="2618424304" sldId="457"/>
            <ac:spMk id="4" creationId="{9A13E2D8-2F59-44C1-B1D2-79C300C26DD4}"/>
          </ac:spMkLst>
        </pc:spChg>
        <pc:spChg chg="mod">
          <ac:chgData name="Alfred Smith" userId="3c60a3631c0db8ad" providerId="LiveId" clId="{5685BAD5-B1F0-47DF-AAD7-E86646CA0E9E}" dt="2024-07-16T09:33:11.460" v="45"/>
          <ac:spMkLst>
            <pc:docMk/>
            <pc:sldMk cId="2618424304" sldId="457"/>
            <ac:spMk id="6" creationId="{416C064E-628E-47C0-A712-DB178FE9901E}"/>
          </ac:spMkLst>
        </pc:spChg>
      </pc:sldChg>
      <pc:sldChg chg="modSp mod">
        <pc:chgData name="Alfred Smith" userId="3c60a3631c0db8ad" providerId="LiveId" clId="{5685BAD5-B1F0-47DF-AAD7-E86646CA0E9E}" dt="2024-07-16T09:33:27.645" v="46"/>
        <pc:sldMkLst>
          <pc:docMk/>
          <pc:sldMk cId="783514268" sldId="459"/>
        </pc:sldMkLst>
        <pc:spChg chg="mod">
          <ac:chgData name="Alfred Smith" userId="3c60a3631c0db8ad" providerId="LiveId" clId="{5685BAD5-B1F0-47DF-AAD7-E86646CA0E9E}" dt="2024-07-16T09:26:15.636" v="14"/>
          <ac:spMkLst>
            <pc:docMk/>
            <pc:sldMk cId="783514268" sldId="459"/>
            <ac:spMk id="4" creationId="{9A13E2D8-2F59-44C1-B1D2-79C300C26DD4}"/>
          </ac:spMkLst>
        </pc:spChg>
        <pc:spChg chg="mod">
          <ac:chgData name="Alfred Smith" userId="3c60a3631c0db8ad" providerId="LiveId" clId="{5685BAD5-B1F0-47DF-AAD7-E86646CA0E9E}" dt="2024-07-16T09:33:27.645" v="46"/>
          <ac:spMkLst>
            <pc:docMk/>
            <pc:sldMk cId="783514268" sldId="459"/>
            <ac:spMk id="6" creationId="{416C064E-628E-47C0-A712-DB178FE9901E}"/>
          </ac:spMkLst>
        </pc:spChg>
      </pc:sldChg>
      <pc:sldChg chg="modSp mod">
        <pc:chgData name="Alfred Smith" userId="3c60a3631c0db8ad" providerId="LiveId" clId="{5685BAD5-B1F0-47DF-AAD7-E86646CA0E9E}" dt="2024-07-16T09:33:42.070" v="47"/>
        <pc:sldMkLst>
          <pc:docMk/>
          <pc:sldMk cId="3868250199" sldId="461"/>
        </pc:sldMkLst>
        <pc:spChg chg="mod">
          <ac:chgData name="Alfred Smith" userId="3c60a3631c0db8ad" providerId="LiveId" clId="{5685BAD5-B1F0-47DF-AAD7-E86646CA0E9E}" dt="2024-07-16T09:26:27.637" v="15"/>
          <ac:spMkLst>
            <pc:docMk/>
            <pc:sldMk cId="3868250199" sldId="461"/>
            <ac:spMk id="4" creationId="{9A13E2D8-2F59-44C1-B1D2-79C300C26DD4}"/>
          </ac:spMkLst>
        </pc:spChg>
        <pc:spChg chg="mod">
          <ac:chgData name="Alfred Smith" userId="3c60a3631c0db8ad" providerId="LiveId" clId="{5685BAD5-B1F0-47DF-AAD7-E86646CA0E9E}" dt="2024-07-16T09:33:42.070" v="47"/>
          <ac:spMkLst>
            <pc:docMk/>
            <pc:sldMk cId="3868250199" sldId="461"/>
            <ac:spMk id="6" creationId="{416C064E-628E-47C0-A712-DB178FE9901E}"/>
          </ac:spMkLst>
        </pc:spChg>
      </pc:sldChg>
      <pc:sldChg chg="modSp mod">
        <pc:chgData name="Alfred Smith" userId="3c60a3631c0db8ad" providerId="LiveId" clId="{5685BAD5-B1F0-47DF-AAD7-E86646CA0E9E}" dt="2024-07-16T09:33:59.010" v="49" actId="404"/>
        <pc:sldMkLst>
          <pc:docMk/>
          <pc:sldMk cId="2982327576" sldId="463"/>
        </pc:sldMkLst>
        <pc:spChg chg="mod">
          <ac:chgData name="Alfred Smith" userId="3c60a3631c0db8ad" providerId="LiveId" clId="{5685BAD5-B1F0-47DF-AAD7-E86646CA0E9E}" dt="2024-07-16T09:26:41.413" v="16"/>
          <ac:spMkLst>
            <pc:docMk/>
            <pc:sldMk cId="2982327576" sldId="463"/>
            <ac:spMk id="4" creationId="{9A13E2D8-2F59-44C1-B1D2-79C300C26DD4}"/>
          </ac:spMkLst>
        </pc:spChg>
        <pc:spChg chg="mod">
          <ac:chgData name="Alfred Smith" userId="3c60a3631c0db8ad" providerId="LiveId" clId="{5685BAD5-B1F0-47DF-AAD7-E86646CA0E9E}" dt="2024-07-16T09:33:59.010" v="49" actId="404"/>
          <ac:spMkLst>
            <pc:docMk/>
            <pc:sldMk cId="2982327576" sldId="463"/>
            <ac:spMk id="6" creationId="{416C064E-628E-47C0-A712-DB178FE9901E}"/>
          </ac:spMkLst>
        </pc:spChg>
      </pc:sldChg>
      <pc:sldChg chg="modSp mod">
        <pc:chgData name="Alfred Smith" userId="3c60a3631c0db8ad" providerId="LiveId" clId="{5685BAD5-B1F0-47DF-AAD7-E86646CA0E9E}" dt="2024-07-16T09:34:13.688" v="51" actId="20577"/>
        <pc:sldMkLst>
          <pc:docMk/>
          <pc:sldMk cId="3894174290" sldId="465"/>
        </pc:sldMkLst>
        <pc:spChg chg="mod">
          <ac:chgData name="Alfred Smith" userId="3c60a3631c0db8ad" providerId="LiveId" clId="{5685BAD5-B1F0-47DF-AAD7-E86646CA0E9E}" dt="2024-07-16T09:26:52.160" v="17"/>
          <ac:spMkLst>
            <pc:docMk/>
            <pc:sldMk cId="3894174290" sldId="465"/>
            <ac:spMk id="4" creationId="{9A13E2D8-2F59-44C1-B1D2-79C300C26DD4}"/>
          </ac:spMkLst>
        </pc:spChg>
        <pc:spChg chg="mod">
          <ac:chgData name="Alfred Smith" userId="3c60a3631c0db8ad" providerId="LiveId" clId="{5685BAD5-B1F0-47DF-AAD7-E86646CA0E9E}" dt="2024-07-16T09:34:13.688" v="51" actId="20577"/>
          <ac:spMkLst>
            <pc:docMk/>
            <pc:sldMk cId="3894174290" sldId="465"/>
            <ac:spMk id="6" creationId="{416C064E-628E-47C0-A712-DB178FE9901E}"/>
          </ac:spMkLst>
        </pc:spChg>
      </pc:sldChg>
      <pc:sldChg chg="modSp mod">
        <pc:chgData name="Alfred Smith" userId="3c60a3631c0db8ad" providerId="LiveId" clId="{5685BAD5-B1F0-47DF-AAD7-E86646CA0E9E}" dt="2024-07-16T09:34:25.754" v="52"/>
        <pc:sldMkLst>
          <pc:docMk/>
          <pc:sldMk cId="2711152741" sldId="467"/>
        </pc:sldMkLst>
        <pc:spChg chg="mod">
          <ac:chgData name="Alfred Smith" userId="3c60a3631c0db8ad" providerId="LiveId" clId="{5685BAD5-B1F0-47DF-AAD7-E86646CA0E9E}" dt="2024-07-16T09:27:06.695" v="18"/>
          <ac:spMkLst>
            <pc:docMk/>
            <pc:sldMk cId="2711152741" sldId="467"/>
            <ac:spMk id="4" creationId="{9A13E2D8-2F59-44C1-B1D2-79C300C26DD4}"/>
          </ac:spMkLst>
        </pc:spChg>
        <pc:spChg chg="mod">
          <ac:chgData name="Alfred Smith" userId="3c60a3631c0db8ad" providerId="LiveId" clId="{5685BAD5-B1F0-47DF-AAD7-E86646CA0E9E}" dt="2024-07-16T09:34:25.754" v="52"/>
          <ac:spMkLst>
            <pc:docMk/>
            <pc:sldMk cId="2711152741" sldId="467"/>
            <ac:spMk id="6" creationId="{416C064E-628E-47C0-A712-DB178FE9901E}"/>
          </ac:spMkLst>
        </pc:spChg>
      </pc:sldChg>
      <pc:sldChg chg="addSp delSp modSp mod">
        <pc:chgData name="Alfred Smith" userId="3c60a3631c0db8ad" providerId="LiveId" clId="{5685BAD5-B1F0-47DF-AAD7-E86646CA0E9E}" dt="2024-07-16T08:59:00.126" v="1"/>
        <pc:sldMkLst>
          <pc:docMk/>
          <pc:sldMk cId="3596600315" sldId="468"/>
        </pc:sldMkLst>
        <pc:spChg chg="del">
          <ac:chgData name="Alfred Smith" userId="3c60a3631c0db8ad" providerId="LiveId" clId="{5685BAD5-B1F0-47DF-AAD7-E86646CA0E9E}" dt="2024-07-16T08:58:58.628" v="0" actId="478"/>
          <ac:spMkLst>
            <pc:docMk/>
            <pc:sldMk cId="3596600315" sldId="468"/>
            <ac:spMk id="3" creationId="{0162BEE1-134B-8B70-2BB8-9226F1DF1614}"/>
          </ac:spMkLst>
        </pc:spChg>
        <pc:spChg chg="add mod">
          <ac:chgData name="Alfred Smith" userId="3c60a3631c0db8ad" providerId="LiveId" clId="{5685BAD5-B1F0-47DF-AAD7-E86646CA0E9E}" dt="2024-07-16T08:59:00.126" v="1"/>
          <ac:spMkLst>
            <pc:docMk/>
            <pc:sldMk cId="3596600315" sldId="468"/>
            <ac:spMk id="4" creationId="{E61F4936-6F83-8348-DFD6-077B46F8B040}"/>
          </ac:spMkLst>
        </pc:spChg>
      </pc:sldChg>
      <pc:sldChg chg="modSp mod">
        <pc:chgData name="Alfred Smith" userId="3c60a3631c0db8ad" providerId="LiveId" clId="{5685BAD5-B1F0-47DF-AAD7-E86646CA0E9E}" dt="2024-07-16T09:34:42.437" v="54" actId="404"/>
        <pc:sldMkLst>
          <pc:docMk/>
          <pc:sldMk cId="2448783230" sldId="470"/>
        </pc:sldMkLst>
        <pc:spChg chg="mod">
          <ac:chgData name="Alfred Smith" userId="3c60a3631c0db8ad" providerId="LiveId" clId="{5685BAD5-B1F0-47DF-AAD7-E86646CA0E9E}" dt="2024-07-16T09:27:20.391" v="19"/>
          <ac:spMkLst>
            <pc:docMk/>
            <pc:sldMk cId="2448783230" sldId="470"/>
            <ac:spMk id="4" creationId="{9A13E2D8-2F59-44C1-B1D2-79C300C26DD4}"/>
          </ac:spMkLst>
        </pc:spChg>
        <pc:spChg chg="mod">
          <ac:chgData name="Alfred Smith" userId="3c60a3631c0db8ad" providerId="LiveId" clId="{5685BAD5-B1F0-47DF-AAD7-E86646CA0E9E}" dt="2024-07-16T09:34:42.437" v="54" actId="404"/>
          <ac:spMkLst>
            <pc:docMk/>
            <pc:sldMk cId="2448783230" sldId="470"/>
            <ac:spMk id="6" creationId="{416C064E-628E-47C0-A712-DB178FE9901E}"/>
          </ac:spMkLst>
        </pc:spChg>
      </pc:sldChg>
      <pc:sldChg chg="modSp mod">
        <pc:chgData name="Alfred Smith" userId="3c60a3631c0db8ad" providerId="LiveId" clId="{5685BAD5-B1F0-47DF-AAD7-E86646CA0E9E}" dt="2024-07-16T09:34:53.760" v="55"/>
        <pc:sldMkLst>
          <pc:docMk/>
          <pc:sldMk cId="2526597435" sldId="472"/>
        </pc:sldMkLst>
        <pc:spChg chg="mod">
          <ac:chgData name="Alfred Smith" userId="3c60a3631c0db8ad" providerId="LiveId" clId="{5685BAD5-B1F0-47DF-AAD7-E86646CA0E9E}" dt="2024-07-16T09:27:34.813" v="20"/>
          <ac:spMkLst>
            <pc:docMk/>
            <pc:sldMk cId="2526597435" sldId="472"/>
            <ac:spMk id="4" creationId="{9A13E2D8-2F59-44C1-B1D2-79C300C26DD4}"/>
          </ac:spMkLst>
        </pc:spChg>
        <pc:spChg chg="mod">
          <ac:chgData name="Alfred Smith" userId="3c60a3631c0db8ad" providerId="LiveId" clId="{5685BAD5-B1F0-47DF-AAD7-E86646CA0E9E}" dt="2024-07-16T09:34:53.760" v="55"/>
          <ac:spMkLst>
            <pc:docMk/>
            <pc:sldMk cId="2526597435" sldId="472"/>
            <ac:spMk id="6" creationId="{416C064E-628E-47C0-A712-DB178FE9901E}"/>
          </ac:spMkLst>
        </pc:spChg>
      </pc:sldChg>
      <pc:sldChg chg="modSp mod">
        <pc:chgData name="Alfred Smith" userId="3c60a3631c0db8ad" providerId="LiveId" clId="{5685BAD5-B1F0-47DF-AAD7-E86646CA0E9E}" dt="2024-07-16T09:35:07.358" v="57" actId="404"/>
        <pc:sldMkLst>
          <pc:docMk/>
          <pc:sldMk cId="4277481054" sldId="474"/>
        </pc:sldMkLst>
        <pc:spChg chg="mod">
          <ac:chgData name="Alfred Smith" userId="3c60a3631c0db8ad" providerId="LiveId" clId="{5685BAD5-B1F0-47DF-AAD7-E86646CA0E9E}" dt="2024-07-16T09:27:52.445" v="21"/>
          <ac:spMkLst>
            <pc:docMk/>
            <pc:sldMk cId="4277481054" sldId="474"/>
            <ac:spMk id="4" creationId="{9A13E2D8-2F59-44C1-B1D2-79C300C26DD4}"/>
          </ac:spMkLst>
        </pc:spChg>
        <pc:spChg chg="mod">
          <ac:chgData name="Alfred Smith" userId="3c60a3631c0db8ad" providerId="LiveId" clId="{5685BAD5-B1F0-47DF-AAD7-E86646CA0E9E}" dt="2024-07-16T09:35:07.358" v="57" actId="404"/>
          <ac:spMkLst>
            <pc:docMk/>
            <pc:sldMk cId="4277481054" sldId="474"/>
            <ac:spMk id="6" creationId="{416C064E-628E-47C0-A712-DB178FE9901E}"/>
          </ac:spMkLst>
        </pc:spChg>
      </pc:sldChg>
      <pc:sldChg chg="modSp mod">
        <pc:chgData name="Alfred Smith" userId="3c60a3631c0db8ad" providerId="LiveId" clId="{5685BAD5-B1F0-47DF-AAD7-E86646CA0E9E}" dt="2024-07-16T09:35:15.963" v="58"/>
        <pc:sldMkLst>
          <pc:docMk/>
          <pc:sldMk cId="3447408613" sldId="476"/>
        </pc:sldMkLst>
        <pc:spChg chg="mod">
          <ac:chgData name="Alfred Smith" userId="3c60a3631c0db8ad" providerId="LiveId" clId="{5685BAD5-B1F0-47DF-AAD7-E86646CA0E9E}" dt="2024-07-16T09:28:04.954" v="22"/>
          <ac:spMkLst>
            <pc:docMk/>
            <pc:sldMk cId="3447408613" sldId="476"/>
            <ac:spMk id="4" creationId="{9A13E2D8-2F59-44C1-B1D2-79C300C26DD4}"/>
          </ac:spMkLst>
        </pc:spChg>
        <pc:spChg chg="mod">
          <ac:chgData name="Alfred Smith" userId="3c60a3631c0db8ad" providerId="LiveId" clId="{5685BAD5-B1F0-47DF-AAD7-E86646CA0E9E}" dt="2024-07-16T09:35:15.963" v="58"/>
          <ac:spMkLst>
            <pc:docMk/>
            <pc:sldMk cId="3447408613" sldId="476"/>
            <ac:spMk id="6" creationId="{416C064E-628E-47C0-A712-DB178FE9901E}"/>
          </ac:spMkLst>
        </pc:spChg>
      </pc:sldChg>
      <pc:sldChg chg="modSp mod">
        <pc:chgData name="Alfred Smith" userId="3c60a3631c0db8ad" providerId="LiveId" clId="{5685BAD5-B1F0-47DF-AAD7-E86646CA0E9E}" dt="2024-07-16T09:35:24.826" v="59"/>
        <pc:sldMkLst>
          <pc:docMk/>
          <pc:sldMk cId="2151490790" sldId="478"/>
        </pc:sldMkLst>
        <pc:spChg chg="mod">
          <ac:chgData name="Alfred Smith" userId="3c60a3631c0db8ad" providerId="LiveId" clId="{5685BAD5-B1F0-47DF-AAD7-E86646CA0E9E}" dt="2024-07-16T09:28:45.942" v="26" actId="20577"/>
          <ac:spMkLst>
            <pc:docMk/>
            <pc:sldMk cId="2151490790" sldId="478"/>
            <ac:spMk id="4" creationId="{9A13E2D8-2F59-44C1-B1D2-79C300C26DD4}"/>
          </ac:spMkLst>
        </pc:spChg>
        <pc:spChg chg="mod">
          <ac:chgData name="Alfred Smith" userId="3c60a3631c0db8ad" providerId="LiveId" clId="{5685BAD5-B1F0-47DF-AAD7-E86646CA0E9E}" dt="2024-07-16T09:35:24.826" v="59"/>
          <ac:spMkLst>
            <pc:docMk/>
            <pc:sldMk cId="2151490790" sldId="478"/>
            <ac:spMk id="6" creationId="{416C064E-628E-47C0-A712-DB178FE9901E}"/>
          </ac:spMkLst>
        </pc:spChg>
      </pc:sldChg>
      <pc:sldChg chg="modSp mod">
        <pc:chgData name="Alfred Smith" userId="3c60a3631c0db8ad" providerId="LiveId" clId="{5685BAD5-B1F0-47DF-AAD7-E86646CA0E9E}" dt="2024-07-16T09:35:39.021" v="60"/>
        <pc:sldMkLst>
          <pc:docMk/>
          <pc:sldMk cId="2811924428" sldId="480"/>
        </pc:sldMkLst>
        <pc:spChg chg="mod">
          <ac:chgData name="Alfred Smith" userId="3c60a3631c0db8ad" providerId="LiveId" clId="{5685BAD5-B1F0-47DF-AAD7-E86646CA0E9E}" dt="2024-07-16T09:28:57.601" v="27"/>
          <ac:spMkLst>
            <pc:docMk/>
            <pc:sldMk cId="2811924428" sldId="480"/>
            <ac:spMk id="4" creationId="{9A13E2D8-2F59-44C1-B1D2-79C300C26DD4}"/>
          </ac:spMkLst>
        </pc:spChg>
        <pc:spChg chg="mod">
          <ac:chgData name="Alfred Smith" userId="3c60a3631c0db8ad" providerId="LiveId" clId="{5685BAD5-B1F0-47DF-AAD7-E86646CA0E9E}" dt="2024-07-16T09:35:39.021" v="60"/>
          <ac:spMkLst>
            <pc:docMk/>
            <pc:sldMk cId="2811924428" sldId="480"/>
            <ac:spMk id="6" creationId="{416C064E-628E-47C0-A712-DB178FE9901E}"/>
          </ac:spMkLst>
        </pc:spChg>
      </pc:sldChg>
      <pc:sldChg chg="modSp mod">
        <pc:chgData name="Alfred Smith" userId="3c60a3631c0db8ad" providerId="LiveId" clId="{5685BAD5-B1F0-47DF-AAD7-E86646CA0E9E}" dt="2024-07-16T09:35:48.796" v="61"/>
        <pc:sldMkLst>
          <pc:docMk/>
          <pc:sldMk cId="1471206836" sldId="482"/>
        </pc:sldMkLst>
        <pc:spChg chg="mod">
          <ac:chgData name="Alfred Smith" userId="3c60a3631c0db8ad" providerId="LiveId" clId="{5685BAD5-B1F0-47DF-AAD7-E86646CA0E9E}" dt="2024-07-16T09:29:07.920" v="28"/>
          <ac:spMkLst>
            <pc:docMk/>
            <pc:sldMk cId="1471206836" sldId="482"/>
            <ac:spMk id="4" creationId="{9A13E2D8-2F59-44C1-B1D2-79C300C26DD4}"/>
          </ac:spMkLst>
        </pc:spChg>
        <pc:spChg chg="mod">
          <ac:chgData name="Alfred Smith" userId="3c60a3631c0db8ad" providerId="LiveId" clId="{5685BAD5-B1F0-47DF-AAD7-E86646CA0E9E}" dt="2024-07-16T09:35:48.796" v="61"/>
          <ac:spMkLst>
            <pc:docMk/>
            <pc:sldMk cId="1471206836" sldId="482"/>
            <ac:spMk id="6" creationId="{416C064E-628E-47C0-A712-DB178FE9901E}"/>
          </ac:spMkLst>
        </pc:spChg>
      </pc:sldChg>
      <pc:sldChg chg="addSp delSp modSp mod">
        <pc:chgData name="Alfred Smith" userId="3c60a3631c0db8ad" providerId="LiveId" clId="{5685BAD5-B1F0-47DF-AAD7-E86646CA0E9E}" dt="2024-07-16T09:36:06.061" v="64"/>
        <pc:sldMkLst>
          <pc:docMk/>
          <pc:sldMk cId="598754739" sldId="484"/>
        </pc:sldMkLst>
        <pc:spChg chg="add del">
          <ac:chgData name="Alfred Smith" userId="3c60a3631c0db8ad" providerId="LiveId" clId="{5685BAD5-B1F0-47DF-AAD7-E86646CA0E9E}" dt="2024-07-16T09:36:02.037" v="63" actId="22"/>
          <ac:spMkLst>
            <pc:docMk/>
            <pc:sldMk cId="598754739" sldId="484"/>
            <ac:spMk id="3" creationId="{853D9F39-6B40-6028-71ED-FA9FFAF5A6A2}"/>
          </ac:spMkLst>
        </pc:spChg>
        <pc:spChg chg="mod">
          <ac:chgData name="Alfred Smith" userId="3c60a3631c0db8ad" providerId="LiveId" clId="{5685BAD5-B1F0-47DF-AAD7-E86646CA0E9E}" dt="2024-07-16T09:29:18.384" v="29"/>
          <ac:spMkLst>
            <pc:docMk/>
            <pc:sldMk cId="598754739" sldId="484"/>
            <ac:spMk id="4" creationId="{9A13E2D8-2F59-44C1-B1D2-79C300C26DD4}"/>
          </ac:spMkLst>
        </pc:spChg>
        <pc:spChg chg="mod">
          <ac:chgData name="Alfred Smith" userId="3c60a3631c0db8ad" providerId="LiveId" clId="{5685BAD5-B1F0-47DF-AAD7-E86646CA0E9E}" dt="2024-07-16T09:36:06.061" v="64"/>
          <ac:spMkLst>
            <pc:docMk/>
            <pc:sldMk cId="598754739" sldId="484"/>
            <ac:spMk id="6" creationId="{416C064E-628E-47C0-A712-DB178FE9901E}"/>
          </ac:spMkLst>
        </pc:spChg>
      </pc:sldChg>
      <pc:sldChg chg="addSp delSp modSp mod">
        <pc:chgData name="Alfred Smith" userId="3c60a3631c0db8ad" providerId="LiveId" clId="{5685BAD5-B1F0-47DF-AAD7-E86646CA0E9E}" dt="2024-07-16T09:36:15.669" v="65"/>
        <pc:sldMkLst>
          <pc:docMk/>
          <pc:sldMk cId="1639072721" sldId="486"/>
        </pc:sldMkLst>
        <pc:spChg chg="add del">
          <ac:chgData name="Alfred Smith" userId="3c60a3631c0db8ad" providerId="LiveId" clId="{5685BAD5-B1F0-47DF-AAD7-E86646CA0E9E}" dt="2024-07-16T09:29:34.436" v="31" actId="22"/>
          <ac:spMkLst>
            <pc:docMk/>
            <pc:sldMk cId="1639072721" sldId="486"/>
            <ac:spMk id="3" creationId="{8D04165B-61F1-86E2-B942-2B4AA4B77083}"/>
          </ac:spMkLst>
        </pc:spChg>
        <pc:spChg chg="mod">
          <ac:chgData name="Alfred Smith" userId="3c60a3631c0db8ad" providerId="LiveId" clId="{5685BAD5-B1F0-47DF-AAD7-E86646CA0E9E}" dt="2024-07-16T09:29:38.448" v="32"/>
          <ac:spMkLst>
            <pc:docMk/>
            <pc:sldMk cId="1639072721" sldId="486"/>
            <ac:spMk id="4" creationId="{9A13E2D8-2F59-44C1-B1D2-79C300C26DD4}"/>
          </ac:spMkLst>
        </pc:spChg>
        <pc:spChg chg="mod">
          <ac:chgData name="Alfred Smith" userId="3c60a3631c0db8ad" providerId="LiveId" clId="{5685BAD5-B1F0-47DF-AAD7-E86646CA0E9E}" dt="2024-07-16T09:36:15.669" v="65"/>
          <ac:spMkLst>
            <pc:docMk/>
            <pc:sldMk cId="1639072721" sldId="486"/>
            <ac:spMk id="6" creationId="{416C064E-628E-47C0-A712-DB178FE9901E}"/>
          </ac:spMkLst>
        </pc:spChg>
      </pc:sldChg>
      <pc:sldChg chg="modSp mod">
        <pc:chgData name="Alfred Smith" userId="3c60a3631c0db8ad" providerId="LiveId" clId="{5685BAD5-B1F0-47DF-AAD7-E86646CA0E9E}" dt="2024-07-16T09:36:33.136" v="68" actId="404"/>
        <pc:sldMkLst>
          <pc:docMk/>
          <pc:sldMk cId="1811345595" sldId="488"/>
        </pc:sldMkLst>
        <pc:spChg chg="mod">
          <ac:chgData name="Alfred Smith" userId="3c60a3631c0db8ad" providerId="LiveId" clId="{5685BAD5-B1F0-47DF-AAD7-E86646CA0E9E}" dt="2024-07-16T09:29:53.599" v="33"/>
          <ac:spMkLst>
            <pc:docMk/>
            <pc:sldMk cId="1811345595" sldId="488"/>
            <ac:spMk id="4" creationId="{9A13E2D8-2F59-44C1-B1D2-79C300C26DD4}"/>
          </ac:spMkLst>
        </pc:spChg>
        <pc:spChg chg="mod">
          <ac:chgData name="Alfred Smith" userId="3c60a3631c0db8ad" providerId="LiveId" clId="{5685BAD5-B1F0-47DF-AAD7-E86646CA0E9E}" dt="2024-07-16T09:36:33.136" v="68" actId="404"/>
          <ac:spMkLst>
            <pc:docMk/>
            <pc:sldMk cId="1811345595" sldId="488"/>
            <ac:spMk id="6" creationId="{416C064E-628E-47C0-A712-DB178FE9901E}"/>
          </ac:spMkLst>
        </pc:spChg>
      </pc:sldChg>
      <pc:sldChg chg="modSp mod">
        <pc:chgData name="Alfred Smith" userId="3c60a3631c0db8ad" providerId="LiveId" clId="{5685BAD5-B1F0-47DF-AAD7-E86646CA0E9E}" dt="2024-07-16T09:36:41.608" v="69"/>
        <pc:sldMkLst>
          <pc:docMk/>
          <pc:sldMk cId="4068574667" sldId="493"/>
        </pc:sldMkLst>
        <pc:spChg chg="mod">
          <ac:chgData name="Alfred Smith" userId="3c60a3631c0db8ad" providerId="LiveId" clId="{5685BAD5-B1F0-47DF-AAD7-E86646CA0E9E}" dt="2024-07-16T09:30:05.876" v="34"/>
          <ac:spMkLst>
            <pc:docMk/>
            <pc:sldMk cId="4068574667" sldId="493"/>
            <ac:spMk id="4" creationId="{9A13E2D8-2F59-44C1-B1D2-79C300C26DD4}"/>
          </ac:spMkLst>
        </pc:spChg>
        <pc:spChg chg="mod">
          <ac:chgData name="Alfred Smith" userId="3c60a3631c0db8ad" providerId="LiveId" clId="{5685BAD5-B1F0-47DF-AAD7-E86646CA0E9E}" dt="2024-07-16T09:36:41.608" v="69"/>
          <ac:spMkLst>
            <pc:docMk/>
            <pc:sldMk cId="4068574667" sldId="493"/>
            <ac:spMk id="6" creationId="{416C064E-628E-47C0-A712-DB178FE9901E}"/>
          </ac:spMkLst>
        </pc:spChg>
      </pc:sldChg>
      <pc:sldChg chg="addSp modSp">
        <pc:chgData name="Alfred Smith" userId="3c60a3631c0db8ad" providerId="LiveId" clId="{5685BAD5-B1F0-47DF-AAD7-E86646CA0E9E}" dt="2024-07-16T09:00:47.040" v="2"/>
        <pc:sldMkLst>
          <pc:docMk/>
          <pc:sldMk cId="3830083407" sldId="494"/>
        </pc:sldMkLst>
        <pc:spChg chg="add mod">
          <ac:chgData name="Alfred Smith" userId="3c60a3631c0db8ad" providerId="LiveId" clId="{5685BAD5-B1F0-47DF-AAD7-E86646CA0E9E}" dt="2024-07-16T09:00:47.040" v="2"/>
          <ac:spMkLst>
            <pc:docMk/>
            <pc:sldMk cId="3830083407" sldId="494"/>
            <ac:spMk id="2" creationId="{F1126E65-B47E-028D-9199-139608BB8873}"/>
          </ac:spMkLst>
        </pc:spChg>
      </pc:sldChg>
    </pc:docChg>
  </pc:docChgLst>
  <pc:docChgLst>
    <pc:chgData name="Leonie Smith" userId="fed1330f33f5650e" providerId="LiveId" clId="{52CC1B93-D4FB-414D-BB9E-E9D84A717386}"/>
    <pc:docChg chg="custSel addSld delSld modSld">
      <pc:chgData name="Leonie Smith" userId="fed1330f33f5650e" providerId="LiveId" clId="{52CC1B93-D4FB-414D-BB9E-E9D84A717386}" dt="2022-07-04T08:18:15.647" v="249" actId="404"/>
      <pc:docMkLst>
        <pc:docMk/>
      </pc:docMkLst>
      <pc:sldChg chg="addSp modSp mod">
        <pc:chgData name="Leonie Smith" userId="fed1330f33f5650e" providerId="LiveId" clId="{52CC1B93-D4FB-414D-BB9E-E9D84A717386}" dt="2022-07-04T08:05:37.748" v="174" actId="14100"/>
        <pc:sldMkLst>
          <pc:docMk/>
          <pc:sldMk cId="3261377596" sldId="438"/>
        </pc:sldMkLst>
        <pc:spChg chg="add mod">
          <ac:chgData name="Leonie Smith" userId="fed1330f33f5650e" providerId="LiveId" clId="{52CC1B93-D4FB-414D-BB9E-E9D84A717386}" dt="2022-07-04T08:05:37.748" v="174" actId="14100"/>
          <ac:spMkLst>
            <pc:docMk/>
            <pc:sldMk cId="3261377596" sldId="438"/>
            <ac:spMk id="5" creationId="{F0A75352-4072-5A8C-DF4D-A526F6EBF5A5}"/>
          </ac:spMkLst>
        </pc:spChg>
      </pc:sldChg>
      <pc:sldChg chg="addSp modSp mod">
        <pc:chgData name="Leonie Smith" userId="fed1330f33f5650e" providerId="LiveId" clId="{52CC1B93-D4FB-414D-BB9E-E9D84A717386}" dt="2022-07-04T08:01:50.058" v="169" actId="20577"/>
        <pc:sldMkLst>
          <pc:docMk/>
          <pc:sldMk cId="3759221820" sldId="439"/>
        </pc:sldMkLst>
        <pc:spChg chg="mod">
          <ac:chgData name="Leonie Smith" userId="fed1330f33f5650e" providerId="LiveId" clId="{52CC1B93-D4FB-414D-BB9E-E9D84A717386}" dt="2022-07-04T08:01:50.058" v="169" actId="20577"/>
          <ac:spMkLst>
            <pc:docMk/>
            <pc:sldMk cId="3759221820" sldId="439"/>
            <ac:spMk id="6" creationId="{416C064E-628E-47C0-A712-DB178FE9901E}"/>
          </ac:spMkLst>
        </pc:spChg>
        <pc:picChg chg="add mod">
          <ac:chgData name="Leonie Smith" userId="fed1330f33f5650e" providerId="LiveId" clId="{52CC1B93-D4FB-414D-BB9E-E9D84A717386}" dt="2022-06-28T07:38:00.919" v="6"/>
          <ac:picMkLst>
            <pc:docMk/>
            <pc:sldMk cId="3759221820" sldId="439"/>
            <ac:picMk id="2" creationId="{DDA9A8C0-3DAE-F543-4AF8-021798C52E5F}"/>
          </ac:picMkLst>
        </pc:picChg>
      </pc:sldChg>
      <pc:sldChg chg="addSp delSp modSp modTransition modAnim">
        <pc:chgData name="Leonie Smith" userId="fed1330f33f5650e" providerId="LiveId" clId="{52CC1B93-D4FB-414D-BB9E-E9D84A717386}" dt="2022-06-28T07:38:57.346" v="9"/>
        <pc:sldMkLst>
          <pc:docMk/>
          <pc:sldMk cId="3676245138" sldId="441"/>
        </pc:sldMkLst>
        <pc:picChg chg="add del mod">
          <ac:chgData name="Leonie Smith" userId="fed1330f33f5650e" providerId="LiveId" clId="{52CC1B93-D4FB-414D-BB9E-E9D84A717386}" dt="2022-06-28T07:38:48.367" v="8"/>
          <ac:picMkLst>
            <pc:docMk/>
            <pc:sldMk cId="3676245138" sldId="441"/>
            <ac:picMk id="2" creationId="{35F9CB0B-7FA4-605C-87CD-EF33399D758B}"/>
          </ac:picMkLst>
        </pc:picChg>
        <pc:picChg chg="add mod">
          <ac:chgData name="Leonie Smith" userId="fed1330f33f5650e" providerId="LiveId" clId="{52CC1B93-D4FB-414D-BB9E-E9D84A717386}" dt="2022-06-28T07:38:57.346" v="9"/>
          <ac:picMkLst>
            <pc:docMk/>
            <pc:sldMk cId="3676245138" sldId="441"/>
            <ac:picMk id="3" creationId="{C1C0F2EF-5776-11E1-AA78-235CC3FF415B}"/>
          </ac:picMkLst>
        </pc:picChg>
      </pc:sldChg>
      <pc:sldChg chg="addSp modSp mod">
        <pc:chgData name="Leonie Smith" userId="fed1330f33f5650e" providerId="LiveId" clId="{52CC1B93-D4FB-414D-BB9E-E9D84A717386}" dt="2022-07-04T08:11:36.752" v="203" actId="20577"/>
        <pc:sldMkLst>
          <pc:docMk/>
          <pc:sldMk cId="2180228365" sldId="442"/>
        </pc:sldMkLst>
        <pc:spChg chg="add mod">
          <ac:chgData name="Leonie Smith" userId="fed1330f33f5650e" providerId="LiveId" clId="{52CC1B93-D4FB-414D-BB9E-E9D84A717386}" dt="2022-07-04T08:11:36.752" v="203" actId="20577"/>
          <ac:spMkLst>
            <pc:docMk/>
            <pc:sldMk cId="2180228365" sldId="442"/>
            <ac:spMk id="7" creationId="{8FC49B2E-EA4F-1298-0320-2808A6249118}"/>
          </ac:spMkLst>
        </pc:spChg>
      </pc:sldChg>
      <pc:sldChg chg="addSp delSp modSp modTransition modAnim">
        <pc:chgData name="Leonie Smith" userId="fed1330f33f5650e" providerId="LiveId" clId="{52CC1B93-D4FB-414D-BB9E-E9D84A717386}" dt="2022-06-28T07:48:37.091" v="18"/>
        <pc:sldMkLst>
          <pc:docMk/>
          <pc:sldMk cId="3095902142" sldId="443"/>
        </pc:sldMkLst>
        <pc:picChg chg="add del mod">
          <ac:chgData name="Leonie Smith" userId="fed1330f33f5650e" providerId="LiveId" clId="{52CC1B93-D4FB-414D-BB9E-E9D84A717386}" dt="2022-06-28T07:44:55.839" v="11"/>
          <ac:picMkLst>
            <pc:docMk/>
            <pc:sldMk cId="3095902142" sldId="443"/>
            <ac:picMk id="2" creationId="{7029F5E4-3ECE-B74C-5484-FBB638CDE7A4}"/>
          </ac:picMkLst>
        </pc:picChg>
        <pc:picChg chg="add del mod">
          <ac:chgData name="Leonie Smith" userId="fed1330f33f5650e" providerId="LiveId" clId="{52CC1B93-D4FB-414D-BB9E-E9D84A717386}" dt="2022-06-28T07:46:08.135" v="13"/>
          <ac:picMkLst>
            <pc:docMk/>
            <pc:sldMk cId="3095902142" sldId="443"/>
            <ac:picMk id="3" creationId="{4C75E2C2-24C9-3C6E-3696-EB019309E3C8}"/>
          </ac:picMkLst>
        </pc:picChg>
        <pc:picChg chg="add del mod">
          <ac:chgData name="Leonie Smith" userId="fed1330f33f5650e" providerId="LiveId" clId="{52CC1B93-D4FB-414D-BB9E-E9D84A717386}" dt="2022-06-28T07:46:57.875" v="15"/>
          <ac:picMkLst>
            <pc:docMk/>
            <pc:sldMk cId="3095902142" sldId="443"/>
            <ac:picMk id="5" creationId="{D513C66D-7575-1EB7-B6D2-9E6CE612DB94}"/>
          </ac:picMkLst>
        </pc:picChg>
        <pc:picChg chg="add del mod">
          <ac:chgData name="Leonie Smith" userId="fed1330f33f5650e" providerId="LiveId" clId="{52CC1B93-D4FB-414D-BB9E-E9D84A717386}" dt="2022-06-28T07:48:21.222" v="17"/>
          <ac:picMkLst>
            <pc:docMk/>
            <pc:sldMk cId="3095902142" sldId="443"/>
            <ac:picMk id="7" creationId="{6929C106-8A1A-4F02-2E04-6DD56E37211D}"/>
          </ac:picMkLst>
        </pc:picChg>
        <pc:picChg chg="add mod">
          <ac:chgData name="Leonie Smith" userId="fed1330f33f5650e" providerId="LiveId" clId="{52CC1B93-D4FB-414D-BB9E-E9D84A717386}" dt="2022-06-28T07:48:37.091" v="18"/>
          <ac:picMkLst>
            <pc:docMk/>
            <pc:sldMk cId="3095902142" sldId="443"/>
            <ac:picMk id="8" creationId="{CD32D145-E8D8-04FB-1692-5CD24DB5D424}"/>
          </ac:picMkLst>
        </pc:picChg>
      </pc:sldChg>
      <pc:sldChg chg="addSp modSp mod">
        <pc:chgData name="Leonie Smith" userId="fed1330f33f5650e" providerId="LiveId" clId="{52CC1B93-D4FB-414D-BB9E-E9D84A717386}" dt="2022-07-04T08:11:58.482" v="204" actId="20577"/>
        <pc:sldMkLst>
          <pc:docMk/>
          <pc:sldMk cId="1718612039" sldId="444"/>
        </pc:sldMkLst>
        <pc:spChg chg="add mod">
          <ac:chgData name="Leonie Smith" userId="fed1330f33f5650e" providerId="LiveId" clId="{52CC1B93-D4FB-414D-BB9E-E9D84A717386}" dt="2022-07-04T08:11:58.482" v="204" actId="20577"/>
          <ac:spMkLst>
            <pc:docMk/>
            <pc:sldMk cId="1718612039" sldId="444"/>
            <ac:spMk id="7" creationId="{9E7F382A-D7C7-2770-F8A0-49E0895726D4}"/>
          </ac:spMkLst>
        </pc:spChg>
      </pc:sldChg>
      <pc:sldChg chg="addSp delSp modSp modTransition modAnim">
        <pc:chgData name="Leonie Smith" userId="fed1330f33f5650e" providerId="LiveId" clId="{52CC1B93-D4FB-414D-BB9E-E9D84A717386}" dt="2022-06-28T07:51:41.313" v="25"/>
        <pc:sldMkLst>
          <pc:docMk/>
          <pc:sldMk cId="2166098122" sldId="445"/>
        </pc:sldMkLst>
        <pc:picChg chg="add del mod">
          <ac:chgData name="Leonie Smith" userId="fed1330f33f5650e" providerId="LiveId" clId="{52CC1B93-D4FB-414D-BB9E-E9D84A717386}" dt="2022-06-28T07:50:35.625" v="20"/>
          <ac:picMkLst>
            <pc:docMk/>
            <pc:sldMk cId="2166098122" sldId="445"/>
            <ac:picMk id="2" creationId="{DD8B5AEC-EDAB-5495-F20A-23CB6F228EE1}"/>
          </ac:picMkLst>
        </pc:picChg>
        <pc:picChg chg="add del mod">
          <ac:chgData name="Leonie Smith" userId="fed1330f33f5650e" providerId="LiveId" clId="{52CC1B93-D4FB-414D-BB9E-E9D84A717386}" dt="2022-06-28T07:50:50.959" v="22"/>
          <ac:picMkLst>
            <pc:docMk/>
            <pc:sldMk cId="2166098122" sldId="445"/>
            <ac:picMk id="3" creationId="{C1016967-CDF7-5505-FD1A-ACDB63B7D659}"/>
          </ac:picMkLst>
        </pc:picChg>
        <pc:picChg chg="add del mod">
          <ac:chgData name="Leonie Smith" userId="fed1330f33f5650e" providerId="LiveId" clId="{52CC1B93-D4FB-414D-BB9E-E9D84A717386}" dt="2022-06-28T07:51:30.049" v="24"/>
          <ac:picMkLst>
            <pc:docMk/>
            <pc:sldMk cId="2166098122" sldId="445"/>
            <ac:picMk id="5" creationId="{D7AB2F07-47B3-B429-E460-590422408F18}"/>
          </ac:picMkLst>
        </pc:picChg>
        <pc:picChg chg="add mod">
          <ac:chgData name="Leonie Smith" userId="fed1330f33f5650e" providerId="LiveId" clId="{52CC1B93-D4FB-414D-BB9E-E9D84A717386}" dt="2022-06-28T07:51:41.313" v="25"/>
          <ac:picMkLst>
            <pc:docMk/>
            <pc:sldMk cId="2166098122" sldId="445"/>
            <ac:picMk id="7" creationId="{68FE3A19-3518-6CFA-F339-2F3E410BA98B}"/>
          </ac:picMkLst>
        </pc:picChg>
      </pc:sldChg>
      <pc:sldChg chg="addSp modSp mod">
        <pc:chgData name="Leonie Smith" userId="fed1330f33f5650e" providerId="LiveId" clId="{52CC1B93-D4FB-414D-BB9E-E9D84A717386}" dt="2022-07-04T08:12:06.214" v="205" actId="20577"/>
        <pc:sldMkLst>
          <pc:docMk/>
          <pc:sldMk cId="665805102" sldId="446"/>
        </pc:sldMkLst>
        <pc:spChg chg="add mod">
          <ac:chgData name="Leonie Smith" userId="fed1330f33f5650e" providerId="LiveId" clId="{52CC1B93-D4FB-414D-BB9E-E9D84A717386}" dt="2022-07-04T08:12:06.214" v="205" actId="20577"/>
          <ac:spMkLst>
            <pc:docMk/>
            <pc:sldMk cId="665805102" sldId="446"/>
            <ac:spMk id="5" creationId="{1681E163-24D3-7A42-CC30-82A58D550781}"/>
          </ac:spMkLst>
        </pc:spChg>
      </pc:sldChg>
      <pc:sldChg chg="addSp delSp modSp modTransition modAnim">
        <pc:chgData name="Leonie Smith" userId="fed1330f33f5650e" providerId="LiveId" clId="{52CC1B93-D4FB-414D-BB9E-E9D84A717386}" dt="2022-06-28T07:54:32.017" v="32"/>
        <pc:sldMkLst>
          <pc:docMk/>
          <pc:sldMk cId="2422728137" sldId="447"/>
        </pc:sldMkLst>
        <pc:picChg chg="add del mod">
          <ac:chgData name="Leonie Smith" userId="fed1330f33f5650e" providerId="LiveId" clId="{52CC1B93-D4FB-414D-BB9E-E9D84A717386}" dt="2022-06-28T07:53:34.305" v="27"/>
          <ac:picMkLst>
            <pc:docMk/>
            <pc:sldMk cId="2422728137" sldId="447"/>
            <ac:picMk id="2" creationId="{35DFAE5E-259F-C060-3FFC-B649BBB5CF1E}"/>
          </ac:picMkLst>
        </pc:picChg>
        <pc:picChg chg="add del mod">
          <ac:chgData name="Leonie Smith" userId="fed1330f33f5650e" providerId="LiveId" clId="{52CC1B93-D4FB-414D-BB9E-E9D84A717386}" dt="2022-06-28T07:54:02.682" v="29"/>
          <ac:picMkLst>
            <pc:docMk/>
            <pc:sldMk cId="2422728137" sldId="447"/>
            <ac:picMk id="3" creationId="{01C202F2-EE47-5065-31E9-F13DDDC1E94A}"/>
          </ac:picMkLst>
        </pc:picChg>
        <pc:picChg chg="add del mod">
          <ac:chgData name="Leonie Smith" userId="fed1330f33f5650e" providerId="LiveId" clId="{52CC1B93-D4FB-414D-BB9E-E9D84A717386}" dt="2022-06-28T07:54:19.329" v="31"/>
          <ac:picMkLst>
            <pc:docMk/>
            <pc:sldMk cId="2422728137" sldId="447"/>
            <ac:picMk id="5" creationId="{097B7148-CDAD-7F16-8735-9319648FE915}"/>
          </ac:picMkLst>
        </pc:picChg>
        <pc:picChg chg="add mod">
          <ac:chgData name="Leonie Smith" userId="fed1330f33f5650e" providerId="LiveId" clId="{52CC1B93-D4FB-414D-BB9E-E9D84A717386}" dt="2022-06-28T07:54:32.017" v="32"/>
          <ac:picMkLst>
            <pc:docMk/>
            <pc:sldMk cId="2422728137" sldId="447"/>
            <ac:picMk id="7" creationId="{5A21C374-E21A-F495-DD2A-9E3DD008BD47}"/>
          </ac:picMkLst>
        </pc:picChg>
      </pc:sldChg>
      <pc:sldChg chg="addSp modSp mod">
        <pc:chgData name="Leonie Smith" userId="fed1330f33f5650e" providerId="LiveId" clId="{52CC1B93-D4FB-414D-BB9E-E9D84A717386}" dt="2022-07-04T08:12:12.139" v="206" actId="20577"/>
        <pc:sldMkLst>
          <pc:docMk/>
          <pc:sldMk cId="843663555" sldId="448"/>
        </pc:sldMkLst>
        <pc:spChg chg="add mod">
          <ac:chgData name="Leonie Smith" userId="fed1330f33f5650e" providerId="LiveId" clId="{52CC1B93-D4FB-414D-BB9E-E9D84A717386}" dt="2022-07-04T08:12:12.139" v="206" actId="20577"/>
          <ac:spMkLst>
            <pc:docMk/>
            <pc:sldMk cId="843663555" sldId="448"/>
            <ac:spMk id="7" creationId="{83911291-F1E4-86A4-9516-3DE2E3C4F6C4}"/>
          </ac:spMkLst>
        </pc:spChg>
      </pc:sldChg>
      <pc:sldChg chg="addSp delSp modSp modTransition modAnim">
        <pc:chgData name="Leonie Smith" userId="fed1330f33f5650e" providerId="LiveId" clId="{52CC1B93-D4FB-414D-BB9E-E9D84A717386}" dt="2022-06-28T07:56:05.498" v="35"/>
        <pc:sldMkLst>
          <pc:docMk/>
          <pc:sldMk cId="4160448636" sldId="449"/>
        </pc:sldMkLst>
        <pc:picChg chg="add del mod">
          <ac:chgData name="Leonie Smith" userId="fed1330f33f5650e" providerId="LiveId" clId="{52CC1B93-D4FB-414D-BB9E-E9D84A717386}" dt="2022-06-28T07:55:52.461" v="34"/>
          <ac:picMkLst>
            <pc:docMk/>
            <pc:sldMk cId="4160448636" sldId="449"/>
            <ac:picMk id="2" creationId="{4B09C03E-D214-B82C-4766-8338AB88F2D3}"/>
          </ac:picMkLst>
        </pc:picChg>
        <pc:picChg chg="add mod">
          <ac:chgData name="Leonie Smith" userId="fed1330f33f5650e" providerId="LiveId" clId="{52CC1B93-D4FB-414D-BB9E-E9D84A717386}" dt="2022-06-28T07:56:05.498" v="35"/>
          <ac:picMkLst>
            <pc:docMk/>
            <pc:sldMk cId="4160448636" sldId="449"/>
            <ac:picMk id="3" creationId="{B8BD6BE3-99B9-EB35-119A-ECB2946C4D01}"/>
          </ac:picMkLst>
        </pc:picChg>
      </pc:sldChg>
      <pc:sldChg chg="addSp modSp mod">
        <pc:chgData name="Leonie Smith" userId="fed1330f33f5650e" providerId="LiveId" clId="{52CC1B93-D4FB-414D-BB9E-E9D84A717386}" dt="2022-07-04T08:12:19.061" v="207" actId="20577"/>
        <pc:sldMkLst>
          <pc:docMk/>
          <pc:sldMk cId="538051216" sldId="450"/>
        </pc:sldMkLst>
        <pc:spChg chg="add mod">
          <ac:chgData name="Leonie Smith" userId="fed1330f33f5650e" providerId="LiveId" clId="{52CC1B93-D4FB-414D-BB9E-E9D84A717386}" dt="2022-07-04T08:12:19.061" v="207" actId="20577"/>
          <ac:spMkLst>
            <pc:docMk/>
            <pc:sldMk cId="538051216" sldId="450"/>
            <ac:spMk id="7" creationId="{E1A2D5D9-3436-206C-F5B7-92E03684AB2C}"/>
          </ac:spMkLst>
        </pc:spChg>
      </pc:sldChg>
      <pc:sldChg chg="addSp delSp modSp mod modTransition modAnim">
        <pc:chgData name="Leonie Smith" userId="fed1330f33f5650e" providerId="LiveId" clId="{52CC1B93-D4FB-414D-BB9E-E9D84A717386}" dt="2022-07-04T08:17:37.433" v="245" actId="255"/>
        <pc:sldMkLst>
          <pc:docMk/>
          <pc:sldMk cId="3386340796" sldId="451"/>
        </pc:sldMkLst>
        <pc:spChg chg="mod">
          <ac:chgData name="Leonie Smith" userId="fed1330f33f5650e" providerId="LiveId" clId="{52CC1B93-D4FB-414D-BB9E-E9D84A717386}" dt="2022-07-04T08:17:37.433" v="245" actId="255"/>
          <ac:spMkLst>
            <pc:docMk/>
            <pc:sldMk cId="3386340796" sldId="451"/>
            <ac:spMk id="4" creationId="{9A13E2D8-2F59-44C1-B1D2-79C300C26DD4}"/>
          </ac:spMkLst>
        </pc:spChg>
        <pc:picChg chg="add del mod">
          <ac:chgData name="Leonie Smith" userId="fed1330f33f5650e" providerId="LiveId" clId="{52CC1B93-D4FB-414D-BB9E-E9D84A717386}" dt="2022-06-28T08:10:40.711" v="67"/>
          <ac:picMkLst>
            <pc:docMk/>
            <pc:sldMk cId="3386340796" sldId="451"/>
            <ac:picMk id="2" creationId="{76387652-4AA1-13E0-92F5-18BC028227F7}"/>
          </ac:picMkLst>
        </pc:picChg>
        <pc:picChg chg="add del mod">
          <ac:chgData name="Leonie Smith" userId="fed1330f33f5650e" providerId="LiveId" clId="{52CC1B93-D4FB-414D-BB9E-E9D84A717386}" dt="2022-06-28T08:11:27.953" v="69"/>
          <ac:picMkLst>
            <pc:docMk/>
            <pc:sldMk cId="3386340796" sldId="451"/>
            <ac:picMk id="3" creationId="{00045B91-1CBF-32A3-445C-E1439F7D6143}"/>
          </ac:picMkLst>
        </pc:picChg>
        <pc:picChg chg="add del mod">
          <ac:chgData name="Leonie Smith" userId="fed1330f33f5650e" providerId="LiveId" clId="{52CC1B93-D4FB-414D-BB9E-E9D84A717386}" dt="2022-06-28T08:12:04.941" v="71"/>
          <ac:picMkLst>
            <pc:docMk/>
            <pc:sldMk cId="3386340796" sldId="451"/>
            <ac:picMk id="5" creationId="{66CC3F4B-299D-A234-8AB7-04FE66136A2B}"/>
          </ac:picMkLst>
        </pc:picChg>
        <pc:picChg chg="add mod">
          <ac:chgData name="Leonie Smith" userId="fed1330f33f5650e" providerId="LiveId" clId="{52CC1B93-D4FB-414D-BB9E-E9D84A717386}" dt="2022-06-28T08:12:20.236" v="72"/>
          <ac:picMkLst>
            <pc:docMk/>
            <pc:sldMk cId="3386340796" sldId="451"/>
            <ac:picMk id="7" creationId="{9BC0574A-0204-F589-F7AF-735FDCD14389}"/>
          </ac:picMkLst>
        </pc:picChg>
      </pc:sldChg>
      <pc:sldChg chg="addSp modSp mod">
        <pc:chgData name="Leonie Smith" userId="fed1330f33f5650e" providerId="LiveId" clId="{52CC1B93-D4FB-414D-BB9E-E9D84A717386}" dt="2022-07-04T08:12:25.650" v="208" actId="20577"/>
        <pc:sldMkLst>
          <pc:docMk/>
          <pc:sldMk cId="4002949039" sldId="452"/>
        </pc:sldMkLst>
        <pc:spChg chg="add mod">
          <ac:chgData name="Leonie Smith" userId="fed1330f33f5650e" providerId="LiveId" clId="{52CC1B93-D4FB-414D-BB9E-E9D84A717386}" dt="2022-07-04T08:12:25.650" v="208" actId="20577"/>
          <ac:spMkLst>
            <pc:docMk/>
            <pc:sldMk cId="4002949039" sldId="452"/>
            <ac:spMk id="7" creationId="{ECADEA9C-4192-687D-1AE8-00E100101906}"/>
          </ac:spMkLst>
        </pc:spChg>
      </pc:sldChg>
      <pc:sldChg chg="addSp modSp mod">
        <pc:chgData name="Leonie Smith" userId="fed1330f33f5650e" providerId="LiveId" clId="{52CC1B93-D4FB-414D-BB9E-E9D84A717386}" dt="2022-07-04T08:12:42.590" v="209" actId="20577"/>
        <pc:sldMkLst>
          <pc:docMk/>
          <pc:sldMk cId="2511564658" sldId="454"/>
        </pc:sldMkLst>
        <pc:spChg chg="add mod">
          <ac:chgData name="Leonie Smith" userId="fed1330f33f5650e" providerId="LiveId" clId="{52CC1B93-D4FB-414D-BB9E-E9D84A717386}" dt="2022-07-04T08:12:42.590" v="209" actId="20577"/>
          <ac:spMkLst>
            <pc:docMk/>
            <pc:sldMk cId="2511564658" sldId="454"/>
            <ac:spMk id="7" creationId="{6631D037-56B9-3C7A-B6FF-DDDEFCB8C79B}"/>
          </ac:spMkLst>
        </pc:spChg>
      </pc:sldChg>
      <pc:sldChg chg="addSp modSp mod">
        <pc:chgData name="Leonie Smith" userId="fed1330f33f5650e" providerId="LiveId" clId="{52CC1B93-D4FB-414D-BB9E-E9D84A717386}" dt="2022-07-04T08:18:15.647" v="249" actId="404"/>
        <pc:sldMkLst>
          <pc:docMk/>
          <pc:sldMk cId="1799939013" sldId="455"/>
        </pc:sldMkLst>
        <pc:spChg chg="mod">
          <ac:chgData name="Leonie Smith" userId="fed1330f33f5650e" providerId="LiveId" clId="{52CC1B93-D4FB-414D-BB9E-E9D84A717386}" dt="2022-07-04T08:18:15.647" v="249" actId="404"/>
          <ac:spMkLst>
            <pc:docMk/>
            <pc:sldMk cId="1799939013" sldId="455"/>
            <ac:spMk id="4" creationId="{9A13E2D8-2F59-44C1-B1D2-79C300C26DD4}"/>
          </ac:spMkLst>
        </pc:spChg>
        <pc:spChg chg="mod">
          <ac:chgData name="Leonie Smith" userId="fed1330f33f5650e" providerId="LiveId" clId="{52CC1B93-D4FB-414D-BB9E-E9D84A717386}" dt="2022-06-28T08:07:16.504" v="64" actId="404"/>
          <ac:spMkLst>
            <pc:docMk/>
            <pc:sldMk cId="1799939013" sldId="455"/>
            <ac:spMk id="6" creationId="{416C064E-628E-47C0-A712-DB178FE9901E}"/>
          </ac:spMkLst>
        </pc:spChg>
        <pc:picChg chg="add mod">
          <ac:chgData name="Leonie Smith" userId="fed1330f33f5650e" providerId="LiveId" clId="{52CC1B93-D4FB-414D-BB9E-E9D84A717386}" dt="2022-06-28T08:13:04.086" v="73"/>
          <ac:picMkLst>
            <pc:docMk/>
            <pc:sldMk cId="1799939013" sldId="455"/>
            <ac:picMk id="2" creationId="{60FA3583-2F51-E8D7-C617-7966870E8CFB}"/>
          </ac:picMkLst>
        </pc:picChg>
      </pc:sldChg>
      <pc:sldChg chg="addSp delSp modSp modTransition modAnim">
        <pc:chgData name="Leonie Smith" userId="fed1330f33f5650e" providerId="LiveId" clId="{52CC1B93-D4FB-414D-BB9E-E9D84A717386}" dt="2022-06-28T08:17:10.313" v="78"/>
        <pc:sldMkLst>
          <pc:docMk/>
          <pc:sldMk cId="2618424304" sldId="457"/>
        </pc:sldMkLst>
        <pc:picChg chg="add del mod">
          <ac:chgData name="Leonie Smith" userId="fed1330f33f5650e" providerId="LiveId" clId="{52CC1B93-D4FB-414D-BB9E-E9D84A717386}" dt="2022-06-28T08:15:53.826" v="75"/>
          <ac:picMkLst>
            <pc:docMk/>
            <pc:sldMk cId="2618424304" sldId="457"/>
            <ac:picMk id="2" creationId="{381DAE6E-9F3B-4406-4024-4B5E7C343B08}"/>
          </ac:picMkLst>
        </pc:picChg>
        <pc:picChg chg="add del mod">
          <ac:chgData name="Leonie Smith" userId="fed1330f33f5650e" providerId="LiveId" clId="{52CC1B93-D4FB-414D-BB9E-E9D84A717386}" dt="2022-06-28T08:16:48.575" v="77"/>
          <ac:picMkLst>
            <pc:docMk/>
            <pc:sldMk cId="2618424304" sldId="457"/>
            <ac:picMk id="3" creationId="{982C8E01-C3BB-DE6B-F020-752E0189DA5E}"/>
          </ac:picMkLst>
        </pc:picChg>
        <pc:picChg chg="add mod">
          <ac:chgData name="Leonie Smith" userId="fed1330f33f5650e" providerId="LiveId" clId="{52CC1B93-D4FB-414D-BB9E-E9D84A717386}" dt="2022-06-28T08:17:10.313" v="78"/>
          <ac:picMkLst>
            <pc:docMk/>
            <pc:sldMk cId="2618424304" sldId="457"/>
            <ac:picMk id="5" creationId="{7CBB05D3-DF0F-9354-0B57-EB012C5891F0}"/>
          </ac:picMkLst>
        </pc:picChg>
      </pc:sldChg>
      <pc:sldChg chg="addSp modSp mod">
        <pc:chgData name="Leonie Smith" userId="fed1330f33f5650e" providerId="LiveId" clId="{52CC1B93-D4FB-414D-BB9E-E9D84A717386}" dt="2022-07-04T08:12:52.913" v="210" actId="20577"/>
        <pc:sldMkLst>
          <pc:docMk/>
          <pc:sldMk cId="2789980734" sldId="458"/>
        </pc:sldMkLst>
        <pc:spChg chg="add mod">
          <ac:chgData name="Leonie Smith" userId="fed1330f33f5650e" providerId="LiveId" clId="{52CC1B93-D4FB-414D-BB9E-E9D84A717386}" dt="2022-07-04T08:12:52.913" v="210" actId="20577"/>
          <ac:spMkLst>
            <pc:docMk/>
            <pc:sldMk cId="2789980734" sldId="458"/>
            <ac:spMk id="7" creationId="{115AB816-7CBF-18C6-61D9-65DC9B4653C5}"/>
          </ac:spMkLst>
        </pc:spChg>
      </pc:sldChg>
      <pc:sldChg chg="addSp delSp modSp modTransition modAnim">
        <pc:chgData name="Leonie Smith" userId="fed1330f33f5650e" providerId="LiveId" clId="{52CC1B93-D4FB-414D-BB9E-E9D84A717386}" dt="2022-06-28T08:19:05.651" v="83"/>
        <pc:sldMkLst>
          <pc:docMk/>
          <pc:sldMk cId="783514268" sldId="459"/>
        </pc:sldMkLst>
        <pc:picChg chg="add del mod">
          <ac:chgData name="Leonie Smith" userId="fed1330f33f5650e" providerId="LiveId" clId="{52CC1B93-D4FB-414D-BB9E-E9D84A717386}" dt="2022-06-28T08:18:41.939" v="80"/>
          <ac:picMkLst>
            <pc:docMk/>
            <pc:sldMk cId="783514268" sldId="459"/>
            <ac:picMk id="2" creationId="{3D3A9E99-5F52-B63A-5B15-AC57336B73E2}"/>
          </ac:picMkLst>
        </pc:picChg>
        <pc:picChg chg="add del mod">
          <ac:chgData name="Leonie Smith" userId="fed1330f33f5650e" providerId="LiveId" clId="{52CC1B93-D4FB-414D-BB9E-E9D84A717386}" dt="2022-06-28T08:18:53.004" v="82"/>
          <ac:picMkLst>
            <pc:docMk/>
            <pc:sldMk cId="783514268" sldId="459"/>
            <ac:picMk id="3" creationId="{165B02D1-CFEB-8967-15D8-4D2E89873706}"/>
          </ac:picMkLst>
        </pc:picChg>
        <pc:picChg chg="add mod">
          <ac:chgData name="Leonie Smith" userId="fed1330f33f5650e" providerId="LiveId" clId="{52CC1B93-D4FB-414D-BB9E-E9D84A717386}" dt="2022-06-28T08:19:05.651" v="83"/>
          <ac:picMkLst>
            <pc:docMk/>
            <pc:sldMk cId="783514268" sldId="459"/>
            <ac:picMk id="5" creationId="{90B1AFA9-0387-44FB-96CB-B30D115B8F64}"/>
          </ac:picMkLst>
        </pc:picChg>
      </pc:sldChg>
      <pc:sldChg chg="addSp modSp mod">
        <pc:chgData name="Leonie Smith" userId="fed1330f33f5650e" providerId="LiveId" clId="{52CC1B93-D4FB-414D-BB9E-E9D84A717386}" dt="2022-07-04T08:13:05.017" v="212" actId="20577"/>
        <pc:sldMkLst>
          <pc:docMk/>
          <pc:sldMk cId="2691432836" sldId="460"/>
        </pc:sldMkLst>
        <pc:spChg chg="add mod">
          <ac:chgData name="Leonie Smith" userId="fed1330f33f5650e" providerId="LiveId" clId="{52CC1B93-D4FB-414D-BB9E-E9D84A717386}" dt="2022-07-04T08:13:05.017" v="212" actId="20577"/>
          <ac:spMkLst>
            <pc:docMk/>
            <pc:sldMk cId="2691432836" sldId="460"/>
            <ac:spMk id="7" creationId="{B060D3FB-1288-7BE1-6C96-BCE376D80C5A}"/>
          </ac:spMkLst>
        </pc:spChg>
      </pc:sldChg>
      <pc:sldChg chg="addSp delSp modSp modTransition modAnim">
        <pc:chgData name="Leonie Smith" userId="fed1330f33f5650e" providerId="LiveId" clId="{52CC1B93-D4FB-414D-BB9E-E9D84A717386}" dt="2022-06-28T08:21:57.364" v="86"/>
        <pc:sldMkLst>
          <pc:docMk/>
          <pc:sldMk cId="3868250199" sldId="461"/>
        </pc:sldMkLst>
        <pc:picChg chg="add del mod">
          <ac:chgData name="Leonie Smith" userId="fed1330f33f5650e" providerId="LiveId" clId="{52CC1B93-D4FB-414D-BB9E-E9D84A717386}" dt="2022-06-28T08:21:38.896" v="85"/>
          <ac:picMkLst>
            <pc:docMk/>
            <pc:sldMk cId="3868250199" sldId="461"/>
            <ac:picMk id="2" creationId="{05D45240-E3F8-BDE1-93F4-AA855C5C867B}"/>
          </ac:picMkLst>
        </pc:picChg>
        <pc:picChg chg="add mod">
          <ac:chgData name="Leonie Smith" userId="fed1330f33f5650e" providerId="LiveId" clId="{52CC1B93-D4FB-414D-BB9E-E9D84A717386}" dt="2022-06-28T08:21:57.364" v="86"/>
          <ac:picMkLst>
            <pc:docMk/>
            <pc:sldMk cId="3868250199" sldId="461"/>
            <ac:picMk id="3" creationId="{38DC0CE3-0CC4-3735-2D77-A99247FFA7E9}"/>
          </ac:picMkLst>
        </pc:picChg>
      </pc:sldChg>
      <pc:sldChg chg="addSp modSp mod">
        <pc:chgData name="Leonie Smith" userId="fed1330f33f5650e" providerId="LiveId" clId="{52CC1B93-D4FB-414D-BB9E-E9D84A717386}" dt="2022-07-04T08:13:13.862" v="214" actId="20577"/>
        <pc:sldMkLst>
          <pc:docMk/>
          <pc:sldMk cId="3941201962" sldId="462"/>
        </pc:sldMkLst>
        <pc:spChg chg="add mod">
          <ac:chgData name="Leonie Smith" userId="fed1330f33f5650e" providerId="LiveId" clId="{52CC1B93-D4FB-414D-BB9E-E9D84A717386}" dt="2022-07-04T08:13:13.862" v="214" actId="20577"/>
          <ac:spMkLst>
            <pc:docMk/>
            <pc:sldMk cId="3941201962" sldId="462"/>
            <ac:spMk id="7" creationId="{69FFCD7C-31D4-1BF1-054A-B1931C3DDB7D}"/>
          </ac:spMkLst>
        </pc:spChg>
      </pc:sldChg>
      <pc:sldChg chg="addSp delSp modSp modTransition modAnim">
        <pc:chgData name="Leonie Smith" userId="fed1330f33f5650e" providerId="LiveId" clId="{52CC1B93-D4FB-414D-BB9E-E9D84A717386}" dt="2022-06-28T08:24:35.138" v="89"/>
        <pc:sldMkLst>
          <pc:docMk/>
          <pc:sldMk cId="2982327576" sldId="463"/>
        </pc:sldMkLst>
        <pc:picChg chg="add del mod">
          <ac:chgData name="Leonie Smith" userId="fed1330f33f5650e" providerId="LiveId" clId="{52CC1B93-D4FB-414D-BB9E-E9D84A717386}" dt="2022-06-28T08:24:14.051" v="88"/>
          <ac:picMkLst>
            <pc:docMk/>
            <pc:sldMk cId="2982327576" sldId="463"/>
            <ac:picMk id="2" creationId="{3816FA71-8C41-AC40-F1ED-A40CFDBD6501}"/>
          </ac:picMkLst>
        </pc:picChg>
        <pc:picChg chg="add mod">
          <ac:chgData name="Leonie Smith" userId="fed1330f33f5650e" providerId="LiveId" clId="{52CC1B93-D4FB-414D-BB9E-E9D84A717386}" dt="2022-06-28T08:24:35.138" v="89"/>
          <ac:picMkLst>
            <pc:docMk/>
            <pc:sldMk cId="2982327576" sldId="463"/>
            <ac:picMk id="3" creationId="{845C5FF3-93F4-A986-FEBE-0CFFA179F918}"/>
          </ac:picMkLst>
        </pc:picChg>
      </pc:sldChg>
      <pc:sldChg chg="addSp modSp mod">
        <pc:chgData name="Leonie Smith" userId="fed1330f33f5650e" providerId="LiveId" clId="{52CC1B93-D4FB-414D-BB9E-E9D84A717386}" dt="2022-07-04T08:13:35.260" v="218" actId="20577"/>
        <pc:sldMkLst>
          <pc:docMk/>
          <pc:sldMk cId="3471468068" sldId="464"/>
        </pc:sldMkLst>
        <pc:spChg chg="add mod">
          <ac:chgData name="Leonie Smith" userId="fed1330f33f5650e" providerId="LiveId" clId="{52CC1B93-D4FB-414D-BB9E-E9D84A717386}" dt="2022-07-04T08:13:35.260" v="218" actId="20577"/>
          <ac:spMkLst>
            <pc:docMk/>
            <pc:sldMk cId="3471468068" sldId="464"/>
            <ac:spMk id="7" creationId="{6F8E39AF-697E-E7D6-6A54-C9FCE1AC6111}"/>
          </ac:spMkLst>
        </pc:spChg>
      </pc:sldChg>
      <pc:sldChg chg="addSp modSp">
        <pc:chgData name="Leonie Smith" userId="fed1330f33f5650e" providerId="LiveId" clId="{52CC1B93-D4FB-414D-BB9E-E9D84A717386}" dt="2022-06-28T08:26:08.830" v="90"/>
        <pc:sldMkLst>
          <pc:docMk/>
          <pc:sldMk cId="3894174290" sldId="465"/>
        </pc:sldMkLst>
        <pc:picChg chg="add mod">
          <ac:chgData name="Leonie Smith" userId="fed1330f33f5650e" providerId="LiveId" clId="{52CC1B93-D4FB-414D-BB9E-E9D84A717386}" dt="2022-06-28T08:26:08.830" v="90"/>
          <ac:picMkLst>
            <pc:docMk/>
            <pc:sldMk cId="3894174290" sldId="465"/>
            <ac:picMk id="2" creationId="{C56EFBFE-D2ED-C6C3-0AAE-2736628CF4C6}"/>
          </ac:picMkLst>
        </pc:picChg>
      </pc:sldChg>
      <pc:sldChg chg="addSp modSp mod">
        <pc:chgData name="Leonie Smith" userId="fed1330f33f5650e" providerId="LiveId" clId="{52CC1B93-D4FB-414D-BB9E-E9D84A717386}" dt="2022-07-04T08:13:24.947" v="216" actId="20577"/>
        <pc:sldMkLst>
          <pc:docMk/>
          <pc:sldMk cId="581074576" sldId="466"/>
        </pc:sldMkLst>
        <pc:spChg chg="add mod">
          <ac:chgData name="Leonie Smith" userId="fed1330f33f5650e" providerId="LiveId" clId="{52CC1B93-D4FB-414D-BB9E-E9D84A717386}" dt="2022-07-04T08:13:24.947" v="216" actId="20577"/>
          <ac:spMkLst>
            <pc:docMk/>
            <pc:sldMk cId="581074576" sldId="466"/>
            <ac:spMk id="7" creationId="{457479C6-0352-B721-1D11-AF8773416FD0}"/>
          </ac:spMkLst>
        </pc:spChg>
      </pc:sldChg>
      <pc:sldChg chg="addSp delSp modSp modTransition modAnim">
        <pc:chgData name="Leonie Smith" userId="fed1330f33f5650e" providerId="LiveId" clId="{52CC1B93-D4FB-414D-BB9E-E9D84A717386}" dt="2022-06-28T08:30:58.239" v="95"/>
        <pc:sldMkLst>
          <pc:docMk/>
          <pc:sldMk cId="2711152741" sldId="467"/>
        </pc:sldMkLst>
        <pc:picChg chg="add del mod">
          <ac:chgData name="Leonie Smith" userId="fed1330f33f5650e" providerId="LiveId" clId="{52CC1B93-D4FB-414D-BB9E-E9D84A717386}" dt="2022-06-28T08:29:12.659" v="92"/>
          <ac:picMkLst>
            <pc:docMk/>
            <pc:sldMk cId="2711152741" sldId="467"/>
            <ac:picMk id="2" creationId="{F63A1FA8-6637-7311-78E1-8B785BBFAECF}"/>
          </ac:picMkLst>
        </pc:picChg>
        <pc:picChg chg="add del mod">
          <ac:chgData name="Leonie Smith" userId="fed1330f33f5650e" providerId="LiveId" clId="{52CC1B93-D4FB-414D-BB9E-E9D84A717386}" dt="2022-06-28T08:30:44.439" v="94"/>
          <ac:picMkLst>
            <pc:docMk/>
            <pc:sldMk cId="2711152741" sldId="467"/>
            <ac:picMk id="3" creationId="{44A8E8DE-0FF3-FE7A-4B27-16A95159FA98}"/>
          </ac:picMkLst>
        </pc:picChg>
        <pc:picChg chg="add mod">
          <ac:chgData name="Leonie Smith" userId="fed1330f33f5650e" providerId="LiveId" clId="{52CC1B93-D4FB-414D-BB9E-E9D84A717386}" dt="2022-06-28T08:30:58.239" v="95"/>
          <ac:picMkLst>
            <pc:docMk/>
            <pc:sldMk cId="2711152741" sldId="467"/>
            <ac:picMk id="5" creationId="{15EF758F-D87A-CBA5-AE9F-307639820E03}"/>
          </ac:picMkLst>
        </pc:picChg>
      </pc:sldChg>
      <pc:sldChg chg="addSp modSp modNotesTx">
        <pc:chgData name="Leonie Smith" userId="fed1330f33f5650e" providerId="LiveId" clId="{52CC1B93-D4FB-414D-BB9E-E9D84A717386}" dt="2022-06-29T05:39:57.270" v="162" actId="5793"/>
        <pc:sldMkLst>
          <pc:docMk/>
          <pc:sldMk cId="3596600315" sldId="468"/>
        </pc:sldMkLst>
        <pc:picChg chg="add mod">
          <ac:chgData name="Leonie Smith" userId="fed1330f33f5650e" providerId="LiveId" clId="{52CC1B93-D4FB-414D-BB9E-E9D84A717386}" dt="2022-06-28T07:35:03.534" v="0"/>
          <ac:picMkLst>
            <pc:docMk/>
            <pc:sldMk cId="3596600315" sldId="468"/>
            <ac:picMk id="4" creationId="{FF752652-074A-F59D-AE18-AB77B05FC701}"/>
          </ac:picMkLst>
        </pc:picChg>
      </pc:sldChg>
      <pc:sldChg chg="addSp modSp mod">
        <pc:chgData name="Leonie Smith" userId="fed1330f33f5650e" providerId="LiveId" clId="{52CC1B93-D4FB-414D-BB9E-E9D84A717386}" dt="2022-07-04T08:13:43.567" v="220" actId="20577"/>
        <pc:sldMkLst>
          <pc:docMk/>
          <pc:sldMk cId="3067501888" sldId="469"/>
        </pc:sldMkLst>
        <pc:spChg chg="add mod">
          <ac:chgData name="Leonie Smith" userId="fed1330f33f5650e" providerId="LiveId" clId="{52CC1B93-D4FB-414D-BB9E-E9D84A717386}" dt="2022-07-04T08:13:43.567" v="220" actId="20577"/>
          <ac:spMkLst>
            <pc:docMk/>
            <pc:sldMk cId="3067501888" sldId="469"/>
            <ac:spMk id="7" creationId="{98A1CA35-B014-6031-8FF4-D377754BE335}"/>
          </ac:spMkLst>
        </pc:spChg>
      </pc:sldChg>
      <pc:sldChg chg="addSp modSp">
        <pc:chgData name="Leonie Smith" userId="fed1330f33f5650e" providerId="LiveId" clId="{52CC1B93-D4FB-414D-BB9E-E9D84A717386}" dt="2022-06-28T08:32:03.190" v="96"/>
        <pc:sldMkLst>
          <pc:docMk/>
          <pc:sldMk cId="2448783230" sldId="470"/>
        </pc:sldMkLst>
        <pc:picChg chg="add mod">
          <ac:chgData name="Leonie Smith" userId="fed1330f33f5650e" providerId="LiveId" clId="{52CC1B93-D4FB-414D-BB9E-E9D84A717386}" dt="2022-06-28T08:32:03.190" v="96"/>
          <ac:picMkLst>
            <pc:docMk/>
            <pc:sldMk cId="2448783230" sldId="470"/>
            <ac:picMk id="2" creationId="{38B125C6-7630-3827-9337-CE9F5B2E49EA}"/>
          </ac:picMkLst>
        </pc:picChg>
      </pc:sldChg>
      <pc:sldChg chg="addSp modSp mod">
        <pc:chgData name="Leonie Smith" userId="fed1330f33f5650e" providerId="LiveId" clId="{52CC1B93-D4FB-414D-BB9E-E9D84A717386}" dt="2022-07-04T08:13:52.536" v="222" actId="20577"/>
        <pc:sldMkLst>
          <pc:docMk/>
          <pc:sldMk cId="2402988341" sldId="471"/>
        </pc:sldMkLst>
        <pc:spChg chg="add mod">
          <ac:chgData name="Leonie Smith" userId="fed1330f33f5650e" providerId="LiveId" clId="{52CC1B93-D4FB-414D-BB9E-E9D84A717386}" dt="2022-07-04T08:13:52.536" v="222" actId="20577"/>
          <ac:spMkLst>
            <pc:docMk/>
            <pc:sldMk cId="2402988341" sldId="471"/>
            <ac:spMk id="7" creationId="{9368497D-CFC5-D01A-113C-1707BE53ACA8}"/>
          </ac:spMkLst>
        </pc:spChg>
      </pc:sldChg>
      <pc:sldChg chg="addSp delSp modSp modTransition modAnim">
        <pc:chgData name="Leonie Smith" userId="fed1330f33f5650e" providerId="LiveId" clId="{52CC1B93-D4FB-414D-BB9E-E9D84A717386}" dt="2022-06-28T08:36:17.773" v="105"/>
        <pc:sldMkLst>
          <pc:docMk/>
          <pc:sldMk cId="2526597435" sldId="472"/>
        </pc:sldMkLst>
        <pc:picChg chg="add del mod">
          <ac:chgData name="Leonie Smith" userId="fed1330f33f5650e" providerId="LiveId" clId="{52CC1B93-D4FB-414D-BB9E-E9D84A717386}" dt="2022-06-28T08:35:14.198" v="98"/>
          <ac:picMkLst>
            <pc:docMk/>
            <pc:sldMk cId="2526597435" sldId="472"/>
            <ac:picMk id="2" creationId="{EB61F7AD-3C65-CBD9-8E71-3C29DF7801A2}"/>
          </ac:picMkLst>
        </pc:picChg>
        <pc:picChg chg="add del mod">
          <ac:chgData name="Leonie Smith" userId="fed1330f33f5650e" providerId="LiveId" clId="{52CC1B93-D4FB-414D-BB9E-E9D84A717386}" dt="2022-06-28T08:35:26.540" v="100"/>
          <ac:picMkLst>
            <pc:docMk/>
            <pc:sldMk cId="2526597435" sldId="472"/>
            <ac:picMk id="3" creationId="{F1C88BAE-660B-3396-1C31-0BD0299A5472}"/>
          </ac:picMkLst>
        </pc:picChg>
        <pc:picChg chg="add del mod">
          <ac:chgData name="Leonie Smith" userId="fed1330f33f5650e" providerId="LiveId" clId="{52CC1B93-D4FB-414D-BB9E-E9D84A717386}" dt="2022-06-28T08:35:54.373" v="102"/>
          <ac:picMkLst>
            <pc:docMk/>
            <pc:sldMk cId="2526597435" sldId="472"/>
            <ac:picMk id="5" creationId="{DF2A41AF-E220-1D8D-1805-36A86157348F}"/>
          </ac:picMkLst>
        </pc:picChg>
        <pc:picChg chg="add del mod">
          <ac:chgData name="Leonie Smith" userId="fed1330f33f5650e" providerId="LiveId" clId="{52CC1B93-D4FB-414D-BB9E-E9D84A717386}" dt="2022-06-28T08:36:06.631" v="104"/>
          <ac:picMkLst>
            <pc:docMk/>
            <pc:sldMk cId="2526597435" sldId="472"/>
            <ac:picMk id="7" creationId="{24D9CD60-780A-A878-C47C-3AAB763619CA}"/>
          </ac:picMkLst>
        </pc:picChg>
        <pc:picChg chg="add mod">
          <ac:chgData name="Leonie Smith" userId="fed1330f33f5650e" providerId="LiveId" clId="{52CC1B93-D4FB-414D-BB9E-E9D84A717386}" dt="2022-06-28T08:36:17.773" v="105"/>
          <ac:picMkLst>
            <pc:docMk/>
            <pc:sldMk cId="2526597435" sldId="472"/>
            <ac:picMk id="8" creationId="{AFB7ACF4-FF2A-2568-8E6C-13A9E3973EA5}"/>
          </ac:picMkLst>
        </pc:picChg>
      </pc:sldChg>
      <pc:sldChg chg="addSp modSp mod">
        <pc:chgData name="Leonie Smith" userId="fed1330f33f5650e" providerId="LiveId" clId="{52CC1B93-D4FB-414D-BB9E-E9D84A717386}" dt="2022-07-04T08:14:01.565" v="224" actId="20577"/>
        <pc:sldMkLst>
          <pc:docMk/>
          <pc:sldMk cId="3687763700" sldId="473"/>
        </pc:sldMkLst>
        <pc:spChg chg="add mod">
          <ac:chgData name="Leonie Smith" userId="fed1330f33f5650e" providerId="LiveId" clId="{52CC1B93-D4FB-414D-BB9E-E9D84A717386}" dt="2022-07-04T08:14:01.565" v="224" actId="20577"/>
          <ac:spMkLst>
            <pc:docMk/>
            <pc:sldMk cId="3687763700" sldId="473"/>
            <ac:spMk id="7" creationId="{FECE0440-4BD6-14B7-CA51-0F6FA9B7CA39}"/>
          </ac:spMkLst>
        </pc:spChg>
      </pc:sldChg>
      <pc:sldChg chg="addSp delSp modSp modTransition modAnim">
        <pc:chgData name="Leonie Smith" userId="fed1330f33f5650e" providerId="LiveId" clId="{52CC1B93-D4FB-414D-BB9E-E9D84A717386}" dt="2022-06-28T08:39:23.235" v="114"/>
        <pc:sldMkLst>
          <pc:docMk/>
          <pc:sldMk cId="4277481054" sldId="474"/>
        </pc:sldMkLst>
        <pc:picChg chg="add del mod">
          <ac:chgData name="Leonie Smith" userId="fed1330f33f5650e" providerId="LiveId" clId="{52CC1B93-D4FB-414D-BB9E-E9D84A717386}" dt="2022-06-28T08:38:08.987" v="107"/>
          <ac:picMkLst>
            <pc:docMk/>
            <pc:sldMk cId="4277481054" sldId="474"/>
            <ac:picMk id="2" creationId="{65A57092-69BB-A8A8-4C6E-8E3037435A5D}"/>
          </ac:picMkLst>
        </pc:picChg>
        <pc:picChg chg="add del mod">
          <ac:chgData name="Leonie Smith" userId="fed1330f33f5650e" providerId="LiveId" clId="{52CC1B93-D4FB-414D-BB9E-E9D84A717386}" dt="2022-06-28T08:38:30.116" v="109"/>
          <ac:picMkLst>
            <pc:docMk/>
            <pc:sldMk cId="4277481054" sldId="474"/>
            <ac:picMk id="3" creationId="{5188AA41-9EDD-E996-F6EA-7F9ED2D46D14}"/>
          </ac:picMkLst>
        </pc:picChg>
        <pc:picChg chg="add del mod">
          <ac:chgData name="Leonie Smith" userId="fed1330f33f5650e" providerId="LiveId" clId="{52CC1B93-D4FB-414D-BB9E-E9D84A717386}" dt="2022-06-28T08:38:58.367" v="111"/>
          <ac:picMkLst>
            <pc:docMk/>
            <pc:sldMk cId="4277481054" sldId="474"/>
            <ac:picMk id="5" creationId="{F2DD6AC9-63F4-3E0C-D4F5-0DD474DAD57F}"/>
          </ac:picMkLst>
        </pc:picChg>
        <pc:picChg chg="add del mod">
          <ac:chgData name="Leonie Smith" userId="fed1330f33f5650e" providerId="LiveId" clId="{52CC1B93-D4FB-414D-BB9E-E9D84A717386}" dt="2022-06-28T08:39:10.380" v="113"/>
          <ac:picMkLst>
            <pc:docMk/>
            <pc:sldMk cId="4277481054" sldId="474"/>
            <ac:picMk id="7" creationId="{F3B1C311-9916-50CB-4C5F-B33291E641C4}"/>
          </ac:picMkLst>
        </pc:picChg>
        <pc:picChg chg="add mod">
          <ac:chgData name="Leonie Smith" userId="fed1330f33f5650e" providerId="LiveId" clId="{52CC1B93-D4FB-414D-BB9E-E9D84A717386}" dt="2022-06-28T08:39:23.235" v="114"/>
          <ac:picMkLst>
            <pc:docMk/>
            <pc:sldMk cId="4277481054" sldId="474"/>
            <ac:picMk id="8" creationId="{197F8FF0-A4D8-9BC0-294C-61E1FF9C69CB}"/>
          </ac:picMkLst>
        </pc:picChg>
      </pc:sldChg>
      <pc:sldChg chg="addSp modSp mod">
        <pc:chgData name="Leonie Smith" userId="fed1330f33f5650e" providerId="LiveId" clId="{52CC1B93-D4FB-414D-BB9E-E9D84A717386}" dt="2022-07-04T08:14:11.268" v="226" actId="20577"/>
        <pc:sldMkLst>
          <pc:docMk/>
          <pc:sldMk cId="3244698304" sldId="475"/>
        </pc:sldMkLst>
        <pc:spChg chg="add mod">
          <ac:chgData name="Leonie Smith" userId="fed1330f33f5650e" providerId="LiveId" clId="{52CC1B93-D4FB-414D-BB9E-E9D84A717386}" dt="2022-07-04T08:14:11.268" v="226" actId="20577"/>
          <ac:spMkLst>
            <pc:docMk/>
            <pc:sldMk cId="3244698304" sldId="475"/>
            <ac:spMk id="7" creationId="{87868F5A-2DCD-3BFF-6CA9-CA4EE4AE61E5}"/>
          </ac:spMkLst>
        </pc:spChg>
      </pc:sldChg>
      <pc:sldChg chg="addSp delSp modSp modTransition modAnim">
        <pc:chgData name="Leonie Smith" userId="fed1330f33f5650e" providerId="LiveId" clId="{52CC1B93-D4FB-414D-BB9E-E9D84A717386}" dt="2022-06-28T08:43:30.102" v="117"/>
        <pc:sldMkLst>
          <pc:docMk/>
          <pc:sldMk cId="3447408613" sldId="476"/>
        </pc:sldMkLst>
        <pc:picChg chg="add del mod">
          <ac:chgData name="Leonie Smith" userId="fed1330f33f5650e" providerId="LiveId" clId="{52CC1B93-D4FB-414D-BB9E-E9D84A717386}" dt="2022-06-28T08:43:12.519" v="116"/>
          <ac:picMkLst>
            <pc:docMk/>
            <pc:sldMk cId="3447408613" sldId="476"/>
            <ac:picMk id="2" creationId="{2B0D5ACE-98E2-47FB-FF47-196DF0438560}"/>
          </ac:picMkLst>
        </pc:picChg>
        <pc:picChg chg="add mod">
          <ac:chgData name="Leonie Smith" userId="fed1330f33f5650e" providerId="LiveId" clId="{52CC1B93-D4FB-414D-BB9E-E9D84A717386}" dt="2022-06-28T08:43:30.102" v="117"/>
          <ac:picMkLst>
            <pc:docMk/>
            <pc:sldMk cId="3447408613" sldId="476"/>
            <ac:picMk id="3" creationId="{C7CBC036-C7EB-80DC-1C5D-412DA8553BC1}"/>
          </ac:picMkLst>
        </pc:picChg>
      </pc:sldChg>
      <pc:sldChg chg="addSp modSp mod">
        <pc:chgData name="Leonie Smith" userId="fed1330f33f5650e" providerId="LiveId" clId="{52CC1B93-D4FB-414D-BB9E-E9D84A717386}" dt="2022-07-04T08:14:18.374" v="228" actId="20577"/>
        <pc:sldMkLst>
          <pc:docMk/>
          <pc:sldMk cId="2190881287" sldId="477"/>
        </pc:sldMkLst>
        <pc:spChg chg="add mod">
          <ac:chgData name="Leonie Smith" userId="fed1330f33f5650e" providerId="LiveId" clId="{52CC1B93-D4FB-414D-BB9E-E9D84A717386}" dt="2022-07-04T08:14:18.374" v="228" actId="20577"/>
          <ac:spMkLst>
            <pc:docMk/>
            <pc:sldMk cId="2190881287" sldId="477"/>
            <ac:spMk id="7" creationId="{1766ACE0-6524-F1B2-762D-70CC18E603E3}"/>
          </ac:spMkLst>
        </pc:spChg>
      </pc:sldChg>
      <pc:sldChg chg="addSp delSp modSp modTransition modAnim">
        <pc:chgData name="Leonie Smith" userId="fed1330f33f5650e" providerId="LiveId" clId="{52CC1B93-D4FB-414D-BB9E-E9D84A717386}" dt="2022-06-28T08:46:31.842" v="122"/>
        <pc:sldMkLst>
          <pc:docMk/>
          <pc:sldMk cId="2151490790" sldId="478"/>
        </pc:sldMkLst>
        <pc:picChg chg="add del mod">
          <ac:chgData name="Leonie Smith" userId="fed1330f33f5650e" providerId="LiveId" clId="{52CC1B93-D4FB-414D-BB9E-E9D84A717386}" dt="2022-06-28T08:46:10.675" v="119"/>
          <ac:picMkLst>
            <pc:docMk/>
            <pc:sldMk cId="2151490790" sldId="478"/>
            <ac:picMk id="2" creationId="{DD9FF4D2-D35F-E1F8-B0CB-DB37C95F6D20}"/>
          </ac:picMkLst>
        </pc:picChg>
        <pc:picChg chg="add del mod">
          <ac:chgData name="Leonie Smith" userId="fed1330f33f5650e" providerId="LiveId" clId="{52CC1B93-D4FB-414D-BB9E-E9D84A717386}" dt="2022-06-28T08:46:21.686" v="121"/>
          <ac:picMkLst>
            <pc:docMk/>
            <pc:sldMk cId="2151490790" sldId="478"/>
            <ac:picMk id="3" creationId="{C30FAF63-D180-5C6E-0411-79945579FD55}"/>
          </ac:picMkLst>
        </pc:picChg>
        <pc:picChg chg="add mod">
          <ac:chgData name="Leonie Smith" userId="fed1330f33f5650e" providerId="LiveId" clId="{52CC1B93-D4FB-414D-BB9E-E9D84A717386}" dt="2022-06-28T08:46:31.842" v="122"/>
          <ac:picMkLst>
            <pc:docMk/>
            <pc:sldMk cId="2151490790" sldId="478"/>
            <ac:picMk id="5" creationId="{3B980937-B755-ACDA-D410-3A114794CC65}"/>
          </ac:picMkLst>
        </pc:picChg>
      </pc:sldChg>
      <pc:sldChg chg="addSp modSp mod">
        <pc:chgData name="Leonie Smith" userId="fed1330f33f5650e" providerId="LiveId" clId="{52CC1B93-D4FB-414D-BB9E-E9D84A717386}" dt="2022-07-04T08:14:27.062" v="230" actId="20577"/>
        <pc:sldMkLst>
          <pc:docMk/>
          <pc:sldMk cId="2937103204" sldId="479"/>
        </pc:sldMkLst>
        <pc:spChg chg="add mod">
          <ac:chgData name="Leonie Smith" userId="fed1330f33f5650e" providerId="LiveId" clId="{52CC1B93-D4FB-414D-BB9E-E9D84A717386}" dt="2022-07-04T08:14:27.062" v="230" actId="20577"/>
          <ac:spMkLst>
            <pc:docMk/>
            <pc:sldMk cId="2937103204" sldId="479"/>
            <ac:spMk id="8" creationId="{44EBF82C-F13E-60F8-A1C1-E887CC947B9C}"/>
          </ac:spMkLst>
        </pc:spChg>
      </pc:sldChg>
      <pc:sldChg chg="addSp modSp">
        <pc:chgData name="Leonie Smith" userId="fed1330f33f5650e" providerId="LiveId" clId="{52CC1B93-D4FB-414D-BB9E-E9D84A717386}" dt="2022-06-28T08:47:45.539" v="123"/>
        <pc:sldMkLst>
          <pc:docMk/>
          <pc:sldMk cId="2811924428" sldId="480"/>
        </pc:sldMkLst>
        <pc:picChg chg="add mod">
          <ac:chgData name="Leonie Smith" userId="fed1330f33f5650e" providerId="LiveId" clId="{52CC1B93-D4FB-414D-BB9E-E9D84A717386}" dt="2022-06-28T08:47:45.539" v="123"/>
          <ac:picMkLst>
            <pc:docMk/>
            <pc:sldMk cId="2811924428" sldId="480"/>
            <ac:picMk id="2" creationId="{8B7BE85D-6B9E-DC35-CC83-0DA3648D4730}"/>
          </ac:picMkLst>
        </pc:picChg>
      </pc:sldChg>
      <pc:sldChg chg="addSp modSp mod">
        <pc:chgData name="Leonie Smith" userId="fed1330f33f5650e" providerId="LiveId" clId="{52CC1B93-D4FB-414D-BB9E-E9D84A717386}" dt="2022-07-04T08:14:36.231" v="232" actId="20577"/>
        <pc:sldMkLst>
          <pc:docMk/>
          <pc:sldMk cId="4062739658" sldId="481"/>
        </pc:sldMkLst>
        <pc:spChg chg="add mod">
          <ac:chgData name="Leonie Smith" userId="fed1330f33f5650e" providerId="LiveId" clId="{52CC1B93-D4FB-414D-BB9E-E9D84A717386}" dt="2022-07-04T08:14:36.231" v="232" actId="20577"/>
          <ac:spMkLst>
            <pc:docMk/>
            <pc:sldMk cId="4062739658" sldId="481"/>
            <ac:spMk id="7" creationId="{6AD26439-20D1-404B-C3ED-C813483887AE}"/>
          </ac:spMkLst>
        </pc:spChg>
      </pc:sldChg>
      <pc:sldChg chg="addSp delSp modSp modTransition modAnim">
        <pc:chgData name="Leonie Smith" userId="fed1330f33f5650e" providerId="LiveId" clId="{52CC1B93-D4FB-414D-BB9E-E9D84A717386}" dt="2022-06-28T08:51:37.628" v="130"/>
        <pc:sldMkLst>
          <pc:docMk/>
          <pc:sldMk cId="1471206836" sldId="482"/>
        </pc:sldMkLst>
        <pc:picChg chg="add del mod">
          <ac:chgData name="Leonie Smith" userId="fed1330f33f5650e" providerId="LiveId" clId="{52CC1B93-D4FB-414D-BB9E-E9D84A717386}" dt="2022-06-28T08:50:14.319" v="125"/>
          <ac:picMkLst>
            <pc:docMk/>
            <pc:sldMk cId="1471206836" sldId="482"/>
            <ac:picMk id="2" creationId="{79C7FB97-A61B-0B6F-D732-5189F82F2295}"/>
          </ac:picMkLst>
        </pc:picChg>
        <pc:picChg chg="add del mod">
          <ac:chgData name="Leonie Smith" userId="fed1330f33f5650e" providerId="LiveId" clId="{52CC1B93-D4FB-414D-BB9E-E9D84A717386}" dt="2022-06-28T08:50:42.267" v="127"/>
          <ac:picMkLst>
            <pc:docMk/>
            <pc:sldMk cId="1471206836" sldId="482"/>
            <ac:picMk id="3" creationId="{69702DEC-2B21-A569-E683-B87692FE295E}"/>
          </ac:picMkLst>
        </pc:picChg>
        <pc:picChg chg="add del mod">
          <ac:chgData name="Leonie Smith" userId="fed1330f33f5650e" providerId="LiveId" clId="{52CC1B93-D4FB-414D-BB9E-E9D84A717386}" dt="2022-06-28T08:51:16.957" v="129"/>
          <ac:picMkLst>
            <pc:docMk/>
            <pc:sldMk cId="1471206836" sldId="482"/>
            <ac:picMk id="5" creationId="{C48F0121-EB94-A380-DEFE-CC7E1370EF3F}"/>
          </ac:picMkLst>
        </pc:picChg>
        <pc:picChg chg="add mod">
          <ac:chgData name="Leonie Smith" userId="fed1330f33f5650e" providerId="LiveId" clId="{52CC1B93-D4FB-414D-BB9E-E9D84A717386}" dt="2022-06-28T08:51:37.628" v="130"/>
          <ac:picMkLst>
            <pc:docMk/>
            <pc:sldMk cId="1471206836" sldId="482"/>
            <ac:picMk id="7" creationId="{CDD90D02-8B0A-94B7-2B83-8E33DFF6C516}"/>
          </ac:picMkLst>
        </pc:picChg>
      </pc:sldChg>
      <pc:sldChg chg="addSp modSp mod">
        <pc:chgData name="Leonie Smith" userId="fed1330f33f5650e" providerId="LiveId" clId="{52CC1B93-D4FB-414D-BB9E-E9D84A717386}" dt="2022-07-04T08:14:47.884" v="234" actId="20577"/>
        <pc:sldMkLst>
          <pc:docMk/>
          <pc:sldMk cId="2604062698" sldId="483"/>
        </pc:sldMkLst>
        <pc:spChg chg="add mod">
          <ac:chgData name="Leonie Smith" userId="fed1330f33f5650e" providerId="LiveId" clId="{52CC1B93-D4FB-414D-BB9E-E9D84A717386}" dt="2022-07-04T08:14:47.884" v="234" actId="20577"/>
          <ac:spMkLst>
            <pc:docMk/>
            <pc:sldMk cId="2604062698" sldId="483"/>
            <ac:spMk id="7" creationId="{5E4A55DD-DA67-5C58-7BA8-6C555683F0BE}"/>
          </ac:spMkLst>
        </pc:spChg>
      </pc:sldChg>
      <pc:sldChg chg="addSp delSp modSp modTransition modAnim">
        <pc:chgData name="Leonie Smith" userId="fed1330f33f5650e" providerId="LiveId" clId="{52CC1B93-D4FB-414D-BB9E-E9D84A717386}" dt="2022-06-28T08:55:12.155" v="137"/>
        <pc:sldMkLst>
          <pc:docMk/>
          <pc:sldMk cId="598754739" sldId="484"/>
        </pc:sldMkLst>
        <pc:picChg chg="add del mod">
          <ac:chgData name="Leonie Smith" userId="fed1330f33f5650e" providerId="LiveId" clId="{52CC1B93-D4FB-414D-BB9E-E9D84A717386}" dt="2022-06-28T08:54:21.121" v="132"/>
          <ac:picMkLst>
            <pc:docMk/>
            <pc:sldMk cId="598754739" sldId="484"/>
            <ac:picMk id="2" creationId="{72F34BD1-BD79-BECF-36AE-6A6751FEAB50}"/>
          </ac:picMkLst>
        </pc:picChg>
        <pc:picChg chg="add del mod">
          <ac:chgData name="Leonie Smith" userId="fed1330f33f5650e" providerId="LiveId" clId="{52CC1B93-D4FB-414D-BB9E-E9D84A717386}" dt="2022-06-28T08:54:41.216" v="134"/>
          <ac:picMkLst>
            <pc:docMk/>
            <pc:sldMk cId="598754739" sldId="484"/>
            <ac:picMk id="3" creationId="{99152E2A-A754-308B-A6F8-EA912E0DBB60}"/>
          </ac:picMkLst>
        </pc:picChg>
        <pc:picChg chg="add del mod">
          <ac:chgData name="Leonie Smith" userId="fed1330f33f5650e" providerId="LiveId" clId="{52CC1B93-D4FB-414D-BB9E-E9D84A717386}" dt="2022-06-28T08:54:57.625" v="136"/>
          <ac:picMkLst>
            <pc:docMk/>
            <pc:sldMk cId="598754739" sldId="484"/>
            <ac:picMk id="5" creationId="{36347C58-88DF-2BB1-5FEA-5A9BEDAD28A2}"/>
          </ac:picMkLst>
        </pc:picChg>
        <pc:picChg chg="add mod">
          <ac:chgData name="Leonie Smith" userId="fed1330f33f5650e" providerId="LiveId" clId="{52CC1B93-D4FB-414D-BB9E-E9D84A717386}" dt="2022-06-28T08:55:12.155" v="137"/>
          <ac:picMkLst>
            <pc:docMk/>
            <pc:sldMk cId="598754739" sldId="484"/>
            <ac:picMk id="7" creationId="{5D2F1510-9425-E755-C06F-9CE60E000817}"/>
          </ac:picMkLst>
        </pc:picChg>
      </pc:sldChg>
      <pc:sldChg chg="addSp modSp mod">
        <pc:chgData name="Leonie Smith" userId="fed1330f33f5650e" providerId="LiveId" clId="{52CC1B93-D4FB-414D-BB9E-E9D84A717386}" dt="2022-07-04T08:14:54.470" v="236" actId="20577"/>
        <pc:sldMkLst>
          <pc:docMk/>
          <pc:sldMk cId="2058304895" sldId="485"/>
        </pc:sldMkLst>
        <pc:spChg chg="add mod">
          <ac:chgData name="Leonie Smith" userId="fed1330f33f5650e" providerId="LiveId" clId="{52CC1B93-D4FB-414D-BB9E-E9D84A717386}" dt="2022-07-04T08:14:54.470" v="236" actId="20577"/>
          <ac:spMkLst>
            <pc:docMk/>
            <pc:sldMk cId="2058304895" sldId="485"/>
            <ac:spMk id="7" creationId="{FA1844C9-9D0C-4285-BB1F-FC8BD5AAE627}"/>
          </ac:spMkLst>
        </pc:spChg>
      </pc:sldChg>
      <pc:sldChg chg="addSp delSp modSp modTransition modAnim">
        <pc:chgData name="Leonie Smith" userId="fed1330f33f5650e" providerId="LiveId" clId="{52CC1B93-D4FB-414D-BB9E-E9D84A717386}" dt="2022-06-28T08:59:18.628" v="148"/>
        <pc:sldMkLst>
          <pc:docMk/>
          <pc:sldMk cId="1639072721" sldId="486"/>
        </pc:sldMkLst>
        <pc:picChg chg="add del mod">
          <ac:chgData name="Leonie Smith" userId="fed1330f33f5650e" providerId="LiveId" clId="{52CC1B93-D4FB-414D-BB9E-E9D84A717386}" dt="2022-06-28T08:57:25.392" v="139"/>
          <ac:picMkLst>
            <pc:docMk/>
            <pc:sldMk cId="1639072721" sldId="486"/>
            <ac:picMk id="2" creationId="{03C42261-AD8A-4C49-2389-61BE57E913C0}"/>
          </ac:picMkLst>
        </pc:picChg>
        <pc:picChg chg="add del mod">
          <ac:chgData name="Leonie Smith" userId="fed1330f33f5650e" providerId="LiveId" clId="{52CC1B93-D4FB-414D-BB9E-E9D84A717386}" dt="2022-06-28T08:57:37.952" v="141"/>
          <ac:picMkLst>
            <pc:docMk/>
            <pc:sldMk cId="1639072721" sldId="486"/>
            <ac:picMk id="3" creationId="{7C29E819-5120-55FD-AA00-DD9272FB07CA}"/>
          </ac:picMkLst>
        </pc:picChg>
        <pc:picChg chg="add del mod">
          <ac:chgData name="Leonie Smith" userId="fed1330f33f5650e" providerId="LiveId" clId="{52CC1B93-D4FB-414D-BB9E-E9D84A717386}" dt="2022-06-28T08:57:56.775" v="143"/>
          <ac:picMkLst>
            <pc:docMk/>
            <pc:sldMk cId="1639072721" sldId="486"/>
            <ac:picMk id="5" creationId="{558B09F9-86CD-ED61-BA59-A7E1825FC405}"/>
          </ac:picMkLst>
        </pc:picChg>
        <pc:picChg chg="add del mod">
          <ac:chgData name="Leonie Smith" userId="fed1330f33f5650e" providerId="LiveId" clId="{52CC1B93-D4FB-414D-BB9E-E9D84A717386}" dt="2022-06-28T08:58:34.799" v="145"/>
          <ac:picMkLst>
            <pc:docMk/>
            <pc:sldMk cId="1639072721" sldId="486"/>
            <ac:picMk id="7" creationId="{8968E49D-1123-E4B2-86AC-2C011FEEE81D}"/>
          </ac:picMkLst>
        </pc:picChg>
        <pc:picChg chg="add del mod">
          <ac:chgData name="Leonie Smith" userId="fed1330f33f5650e" providerId="LiveId" clId="{52CC1B93-D4FB-414D-BB9E-E9D84A717386}" dt="2022-06-28T08:58:56.204" v="147"/>
          <ac:picMkLst>
            <pc:docMk/>
            <pc:sldMk cId="1639072721" sldId="486"/>
            <ac:picMk id="8" creationId="{85235686-03AE-56CB-F5A1-B16AED14AF3C}"/>
          </ac:picMkLst>
        </pc:picChg>
        <pc:picChg chg="add mod">
          <ac:chgData name="Leonie Smith" userId="fed1330f33f5650e" providerId="LiveId" clId="{52CC1B93-D4FB-414D-BB9E-E9D84A717386}" dt="2022-06-28T08:59:18.628" v="148"/>
          <ac:picMkLst>
            <pc:docMk/>
            <pc:sldMk cId="1639072721" sldId="486"/>
            <ac:picMk id="9" creationId="{ED3FE0B7-26BB-57A9-48A9-E33481992587}"/>
          </ac:picMkLst>
        </pc:picChg>
      </pc:sldChg>
      <pc:sldChg chg="addSp modSp mod">
        <pc:chgData name="Leonie Smith" userId="fed1330f33f5650e" providerId="LiveId" clId="{52CC1B93-D4FB-414D-BB9E-E9D84A717386}" dt="2022-07-04T08:15:04.348" v="238" actId="20577"/>
        <pc:sldMkLst>
          <pc:docMk/>
          <pc:sldMk cId="1790725436" sldId="487"/>
        </pc:sldMkLst>
        <pc:spChg chg="add mod">
          <ac:chgData name="Leonie Smith" userId="fed1330f33f5650e" providerId="LiveId" clId="{52CC1B93-D4FB-414D-BB9E-E9D84A717386}" dt="2022-07-04T08:15:04.348" v="238" actId="20577"/>
          <ac:spMkLst>
            <pc:docMk/>
            <pc:sldMk cId="1790725436" sldId="487"/>
            <ac:spMk id="5" creationId="{0A5A583D-EA5A-2621-2DBD-4146BA00C959}"/>
          </ac:spMkLst>
        </pc:spChg>
      </pc:sldChg>
      <pc:sldChg chg="addSp delSp modSp modTransition modAnim">
        <pc:chgData name="Leonie Smith" userId="fed1330f33f5650e" providerId="LiveId" clId="{52CC1B93-D4FB-414D-BB9E-E9D84A717386}" dt="2022-06-28T09:04:32.875" v="153"/>
        <pc:sldMkLst>
          <pc:docMk/>
          <pc:sldMk cId="1811345595" sldId="488"/>
        </pc:sldMkLst>
        <pc:picChg chg="add del mod">
          <ac:chgData name="Leonie Smith" userId="fed1330f33f5650e" providerId="LiveId" clId="{52CC1B93-D4FB-414D-BB9E-E9D84A717386}" dt="2022-06-28T09:03:54.100" v="150"/>
          <ac:picMkLst>
            <pc:docMk/>
            <pc:sldMk cId="1811345595" sldId="488"/>
            <ac:picMk id="2" creationId="{69EBAE3D-9344-E9A9-2093-B45880C63238}"/>
          </ac:picMkLst>
        </pc:picChg>
        <pc:picChg chg="add del mod">
          <ac:chgData name="Leonie Smith" userId="fed1330f33f5650e" providerId="LiveId" clId="{52CC1B93-D4FB-414D-BB9E-E9D84A717386}" dt="2022-06-28T09:04:17.265" v="152"/>
          <ac:picMkLst>
            <pc:docMk/>
            <pc:sldMk cId="1811345595" sldId="488"/>
            <ac:picMk id="3" creationId="{89C47FAF-E3B5-1068-5D11-5DEEDF9FECF5}"/>
          </ac:picMkLst>
        </pc:picChg>
        <pc:picChg chg="add mod">
          <ac:chgData name="Leonie Smith" userId="fed1330f33f5650e" providerId="LiveId" clId="{52CC1B93-D4FB-414D-BB9E-E9D84A717386}" dt="2022-06-28T09:04:32.875" v="153"/>
          <ac:picMkLst>
            <pc:docMk/>
            <pc:sldMk cId="1811345595" sldId="488"/>
            <ac:picMk id="5" creationId="{CFC736C8-F1EB-C0C9-4FC9-C4BD3FBE986A}"/>
          </ac:picMkLst>
        </pc:picChg>
      </pc:sldChg>
      <pc:sldChg chg="addSp modSp mod">
        <pc:chgData name="Leonie Smith" userId="fed1330f33f5650e" providerId="LiveId" clId="{52CC1B93-D4FB-414D-BB9E-E9D84A717386}" dt="2022-07-04T08:15:12.228" v="240" actId="20577"/>
        <pc:sldMkLst>
          <pc:docMk/>
          <pc:sldMk cId="2214732763" sldId="489"/>
        </pc:sldMkLst>
        <pc:spChg chg="add mod">
          <ac:chgData name="Leonie Smith" userId="fed1330f33f5650e" providerId="LiveId" clId="{52CC1B93-D4FB-414D-BB9E-E9D84A717386}" dt="2022-07-04T08:15:12.228" v="240" actId="20577"/>
          <ac:spMkLst>
            <pc:docMk/>
            <pc:sldMk cId="2214732763" sldId="489"/>
            <ac:spMk id="7" creationId="{36946E41-F23C-E2B2-9A23-B22A50AB3EA7}"/>
          </ac:spMkLst>
        </pc:spChg>
      </pc:sldChg>
      <pc:sldChg chg="addSp delSp modSp modTransition modAnim">
        <pc:chgData name="Leonie Smith" userId="fed1330f33f5650e" providerId="LiveId" clId="{52CC1B93-D4FB-414D-BB9E-E9D84A717386}" dt="2022-06-28T09:06:32.935" v="158"/>
        <pc:sldMkLst>
          <pc:docMk/>
          <pc:sldMk cId="4068574667" sldId="493"/>
        </pc:sldMkLst>
        <pc:picChg chg="add del mod">
          <ac:chgData name="Leonie Smith" userId="fed1330f33f5650e" providerId="LiveId" clId="{52CC1B93-D4FB-414D-BB9E-E9D84A717386}" dt="2022-06-28T09:05:58.588" v="155"/>
          <ac:picMkLst>
            <pc:docMk/>
            <pc:sldMk cId="4068574667" sldId="493"/>
            <ac:picMk id="2" creationId="{AAF1184A-3EFB-13E1-C362-6D611495B8C6}"/>
          </ac:picMkLst>
        </pc:picChg>
        <pc:picChg chg="add del mod">
          <ac:chgData name="Leonie Smith" userId="fed1330f33f5650e" providerId="LiveId" clId="{52CC1B93-D4FB-414D-BB9E-E9D84A717386}" dt="2022-06-28T09:06:13.282" v="157"/>
          <ac:picMkLst>
            <pc:docMk/>
            <pc:sldMk cId="4068574667" sldId="493"/>
            <ac:picMk id="3" creationId="{F2E8F8A2-5493-9E2B-DEB5-634F983E2DCD}"/>
          </ac:picMkLst>
        </pc:picChg>
        <pc:picChg chg="add mod">
          <ac:chgData name="Leonie Smith" userId="fed1330f33f5650e" providerId="LiveId" clId="{52CC1B93-D4FB-414D-BB9E-E9D84A717386}" dt="2022-06-28T09:06:32.935" v="158"/>
          <ac:picMkLst>
            <pc:docMk/>
            <pc:sldMk cId="4068574667" sldId="493"/>
            <ac:picMk id="5" creationId="{882D015B-1FDF-090E-0A3E-0AF478144479}"/>
          </ac:picMkLst>
        </pc:picChg>
      </pc:sldChg>
      <pc:sldChg chg="addSp modSp">
        <pc:chgData name="Leonie Smith" userId="fed1330f33f5650e" providerId="LiveId" clId="{52CC1B93-D4FB-414D-BB9E-E9D84A717386}" dt="2022-07-04T08:05:45.502" v="175"/>
        <pc:sldMkLst>
          <pc:docMk/>
          <pc:sldMk cId="3830083407" sldId="494"/>
        </pc:sldMkLst>
        <pc:spChg chg="add mod">
          <ac:chgData name="Leonie Smith" userId="fed1330f33f5650e" providerId="LiveId" clId="{52CC1B93-D4FB-414D-BB9E-E9D84A717386}" dt="2022-07-04T08:05:45.502" v="175"/>
          <ac:spMkLst>
            <pc:docMk/>
            <pc:sldMk cId="3830083407" sldId="494"/>
            <ac:spMk id="5" creationId="{1EAFC371-A6E2-2D2F-92E8-97D396D24CFD}"/>
          </ac:spMkLst>
        </pc:spChg>
      </pc:sldChg>
      <pc:sldChg chg="addSp modSp mod">
        <pc:chgData name="Leonie Smith" userId="fed1330f33f5650e" providerId="LiveId" clId="{52CC1B93-D4FB-414D-BB9E-E9D84A717386}" dt="2022-07-04T08:15:21.912" v="242" actId="20577"/>
        <pc:sldMkLst>
          <pc:docMk/>
          <pc:sldMk cId="397192842" sldId="495"/>
        </pc:sldMkLst>
        <pc:spChg chg="add mod">
          <ac:chgData name="Leonie Smith" userId="fed1330f33f5650e" providerId="LiveId" clId="{52CC1B93-D4FB-414D-BB9E-E9D84A717386}" dt="2022-07-04T08:15:21.912" v="242" actId="20577"/>
          <ac:spMkLst>
            <pc:docMk/>
            <pc:sldMk cId="397192842" sldId="495"/>
            <ac:spMk id="5" creationId="{328C850C-784A-02BD-67A6-BDD81ED22584}"/>
          </ac:spMkLst>
        </pc:spChg>
      </pc:sldChg>
      <pc:sldChg chg="modSp new del mod">
        <pc:chgData name="Leonie Smith" userId="fed1330f33f5650e" providerId="LiveId" clId="{52CC1B93-D4FB-414D-BB9E-E9D84A717386}" dt="2022-06-28T08:09:47.368" v="65" actId="2696"/>
        <pc:sldMkLst>
          <pc:docMk/>
          <pc:sldMk cId="910812812" sldId="496"/>
        </pc:sldMkLst>
        <pc:spChg chg="mod">
          <ac:chgData name="Leonie Smith" userId="fed1330f33f5650e" providerId="LiveId" clId="{52CC1B93-D4FB-414D-BB9E-E9D84A717386}" dt="2022-06-28T08:03:55.631" v="47" actId="27636"/>
          <ac:spMkLst>
            <pc:docMk/>
            <pc:sldMk cId="910812812" sldId="496"/>
            <ac:spMk id="3" creationId="{81AF39C2-57A0-2B4B-32A8-90F5F5ABC52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2024/07/16</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24 Isaiah</a:t>
            </a:r>
          </a:p>
          <a:p>
            <a:pPr algn="l"/>
            <a:r>
              <a:rPr lang="fr-FR" sz="1200" b="0" i="0" u="none" strike="noStrike" baseline="0" dirty="0">
                <a:latin typeface="TimesNewRomanPSMT"/>
              </a:rPr>
              <a:t>1. </a:t>
            </a:r>
            <a:r>
              <a:rPr lang="fr-FR" sz="1200" b="0" i="0" u="none" strike="noStrike" baseline="0" dirty="0" err="1">
                <a:latin typeface="TimesNewRomanPSMT"/>
              </a:rPr>
              <a:t>Isaiah’s</a:t>
            </a:r>
            <a:r>
              <a:rPr lang="fr-FR" sz="1200" b="0" i="0" u="none" strike="noStrike" baseline="0" dirty="0">
                <a:latin typeface="TimesNewRomanPSMT"/>
              </a:rPr>
              <a:t> commission - </a:t>
            </a:r>
            <a:r>
              <a:rPr lang="fr-FR" sz="1200" b="0" i="0" u="none" strike="noStrike" baseline="0" dirty="0" err="1">
                <a:latin typeface="TimesNewRomanPSMT"/>
              </a:rPr>
              <a:t>Isaiah</a:t>
            </a:r>
            <a:r>
              <a:rPr lang="fr-FR" sz="1200" b="0" i="0" u="none" strike="noStrike" baseline="0" dirty="0">
                <a:latin typeface="TimesNewRomanPSMT"/>
              </a:rPr>
              <a:t> 6:1-8 (Center)</a:t>
            </a:r>
          </a:p>
          <a:p>
            <a:pPr algn="l"/>
            <a:r>
              <a:rPr lang="en-US" sz="1200" b="0" i="0" u="none" strike="noStrike" baseline="0" dirty="0">
                <a:latin typeface="TimesNewRomanPSMT"/>
              </a:rPr>
              <a:t>2. “Bring your worthless offerings no longer” - Isaiah 1:1-20 (Left Top)</a:t>
            </a:r>
          </a:p>
          <a:p>
            <a:pPr algn="l"/>
            <a:r>
              <a:rPr lang="en-US" sz="1200" b="0" i="0" u="none" strike="noStrike" baseline="0" dirty="0">
                <a:latin typeface="TimesNewRomanPSMT"/>
              </a:rPr>
              <a:t>3. “Those who fashion a graven image are all of them futile” - Isaiah 44:9-20</a:t>
            </a:r>
          </a:p>
          <a:p>
            <a:pPr algn="l"/>
            <a:r>
              <a:rPr lang="en-IN" sz="1200" b="0" i="0" u="none" strike="noStrike" baseline="0" dirty="0">
                <a:latin typeface="TimesNewRomanPSMT"/>
              </a:rPr>
              <a:t>(</a:t>
            </a:r>
            <a:r>
              <a:rPr lang="en-IN" sz="1200" b="0" i="0" u="none" strike="noStrike" baseline="0" dirty="0" err="1">
                <a:latin typeface="TimesNewRomanPSMT"/>
              </a:rPr>
              <a:t>Center</a:t>
            </a:r>
            <a:r>
              <a:rPr lang="en-IN" sz="1200" b="0" i="0" u="none" strike="noStrike" baseline="0" dirty="0">
                <a:latin typeface="TimesNewRomanPSMT"/>
              </a:rPr>
              <a:t> Top)</a:t>
            </a:r>
          </a:p>
          <a:p>
            <a:pPr algn="l"/>
            <a:r>
              <a:rPr lang="en-US" sz="1200" b="0" i="0" u="none" strike="noStrike" baseline="0" dirty="0">
                <a:latin typeface="TimesNewRomanPSMT"/>
              </a:rPr>
              <a:t>4. “Comfort, oh comfort my people.” - Isaiah 40:1-31 (Right Top)</a:t>
            </a:r>
          </a:p>
          <a:p>
            <a:pPr algn="l"/>
            <a:r>
              <a:rPr lang="en-US" sz="1200" b="0" i="0" u="none" strike="noStrike" baseline="0" dirty="0">
                <a:latin typeface="TimesNewRomanPSMT"/>
              </a:rPr>
              <a:t>5. “The wolf will dwell with the lamb” - Isaiah 11:1-9, 12:1-6 (Right Center)</a:t>
            </a:r>
          </a:p>
          <a:p>
            <a:pPr algn="l"/>
            <a:r>
              <a:rPr lang="en-US" sz="1200" b="0" i="0" u="none" strike="noStrike" baseline="0" dirty="0">
                <a:latin typeface="TimesNewRomanPSMT"/>
              </a:rPr>
              <a:t>6. Immanuel - Isaiah 7:14, 9:1-7, 60:1-5, 61:1-3 (Right Bottom)</a:t>
            </a:r>
          </a:p>
          <a:p>
            <a:pPr algn="l"/>
            <a:r>
              <a:rPr lang="en-US" sz="1200" b="0" i="0" u="none" strike="noStrike" baseline="0" dirty="0">
                <a:latin typeface="TimesNewRomanPSMT"/>
              </a:rPr>
              <a:t>7. “Like a lamb that is led to slaughter” - Isaiah 53:1-12 (Center Bottom)</a:t>
            </a:r>
          </a:p>
          <a:p>
            <a:pPr algn="l"/>
            <a:r>
              <a:rPr lang="en-US" sz="1200" b="0" i="0" u="none" strike="noStrike" baseline="0" dirty="0">
                <a:latin typeface="TimesNewRomanPSMT"/>
              </a:rPr>
              <a:t>8. “The LORD of hosts will prepare a lavish banquet” - Isaiah 66:18-19, 25:6-9</a:t>
            </a:r>
          </a:p>
          <a:p>
            <a:pPr algn="l"/>
            <a:r>
              <a:rPr lang="en-IN" sz="1200" b="0" i="0" u="none" strike="noStrike" baseline="0" dirty="0">
                <a:latin typeface="TimesNewRomanPSMT"/>
              </a:rPr>
              <a:t>(Left Bottom)</a:t>
            </a:r>
          </a:p>
          <a:p>
            <a:pPr algn="l"/>
            <a:r>
              <a:rPr lang="en-US" sz="1200" b="0" i="0" u="none" strike="noStrike" baseline="0" dirty="0">
                <a:latin typeface="TimesNewRomanPSMT"/>
              </a:rPr>
              <a:t>9. "Ho! Every one who thirsts, come to the waters” - Isaiah 55:1-13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24-4</a:t>
            </a:r>
          </a:p>
        </p:txBody>
      </p:sp>
      <p:pic>
        <p:nvPicPr>
          <p:cNvPr id="7" name="Audio 6">
            <a:hlinkClick r:id="" action="ppaction://media"/>
            <a:extLst>
              <a:ext uri="{FF2B5EF4-FFF2-40B4-BE49-F238E27FC236}">
                <a16:creationId xmlns:a16="http://schemas.microsoft.com/office/drawing/2014/main" id="{F7E8FDD7-87E5-476A-E945-DBA1C1793EE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E61F4936-6F83-8348-DFD6-077B46F8B040}"/>
              </a:ext>
            </a:extLst>
          </p:cNvPr>
          <p:cNvSpPr>
            <a:spLocks noGrp="1"/>
          </p:cNvSpPr>
          <p:nvPr>
            <p:ph idx="1"/>
          </p:nvPr>
        </p:nvSpPr>
        <p:spPr>
          <a:xfrm>
            <a:off x="838200" y="1825625"/>
            <a:ext cx="10515600" cy="4351338"/>
          </a:xfrm>
        </p:spPr>
        <p:txBody>
          <a:bodyPr>
            <a:normAutofit fontScale="700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a:t>
            </a:r>
            <a:r>
              <a:rPr lang="en-US" dirty="0" err="1"/>
              <a:t>The</a:t>
            </a:r>
            <a:r>
              <a:rPr lang="en-US" dirty="0"/>
              <a:t> Holy Bible in Modern Literary Tibetan, New Tibetan Bible translation.</a:t>
            </a:r>
          </a:p>
          <a:p>
            <a:pPr marL="0" indent="0">
              <a:buNone/>
            </a:pPr>
            <a:r>
              <a:rPr lang="en-US" dirty="0"/>
              <a:t>This translation is made available under the terms of the Creative Commons Attribution-</a:t>
            </a:r>
            <a:r>
              <a:rPr lang="en-US" dirty="0" err="1"/>
              <a:t>NonCommercial</a:t>
            </a:r>
            <a:r>
              <a:rPr lang="en-US" dirty="0"/>
              <a:t>-</a:t>
            </a:r>
            <a:r>
              <a:rPr lang="en-US" dirty="0" err="1"/>
              <a:t>NoDerivatives</a:t>
            </a:r>
            <a:r>
              <a:rPr lang="en-US" dirty="0"/>
              <a:t> 4.0 International license.</a:t>
            </a: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4266"/>
    </mc:Choice>
    <mc:Fallback xmlns="">
      <p:transition spd="slow" advTm="4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6DB6AB4-A1CC-66A7-5CF6-886ECDC73BBD}"/>
              </a:ext>
            </a:extLst>
          </p:cNvPr>
          <p:cNvPicPr>
            <a:picLocks noChangeAspect="1"/>
          </p:cNvPicPr>
          <p:nvPr/>
        </p:nvPicPr>
        <p:blipFill>
          <a:blip r:embed="rId2"/>
          <a:stretch>
            <a:fillRect/>
          </a:stretch>
        </p:blipFill>
        <p:spPr>
          <a:xfrm>
            <a:off x="-1" y="-1"/>
            <a:ext cx="12812549" cy="6857999"/>
          </a:xfrm>
          <a:prstGeom prst="rect">
            <a:avLst/>
          </a:prstGeom>
        </p:spPr>
      </p:pic>
      <p:sp>
        <p:nvSpPr>
          <p:cNvPr id="5" name="TextBox 4">
            <a:extLst>
              <a:ext uri="{FF2B5EF4-FFF2-40B4-BE49-F238E27FC236}">
                <a16:creationId xmlns:a16="http://schemas.microsoft.com/office/drawing/2014/main" id="{1681E163-24D3-7A42-CC30-82A58D550781}"/>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4Every valley shall be lifted up,</a:t>
            </a:r>
          </a:p>
          <a:p>
            <a:r>
              <a:rPr lang="en-US" sz="4400" dirty="0">
                <a:solidFill>
                  <a:srgbClr val="121212"/>
                </a:solidFill>
                <a:latin typeface="ArialMT"/>
              </a:rPr>
              <a:t>and every mountain and hill made low;</a:t>
            </a:r>
          </a:p>
          <a:p>
            <a:r>
              <a:rPr lang="en-US" sz="4400" dirty="0">
                <a:solidFill>
                  <a:srgbClr val="121212"/>
                </a:solidFill>
                <a:latin typeface="ArialMT"/>
              </a:rPr>
              <a:t>the uneven ground will become smooth,</a:t>
            </a:r>
          </a:p>
          <a:p>
            <a:r>
              <a:rPr lang="en-US" sz="4400" dirty="0">
                <a:solidFill>
                  <a:srgbClr val="121212"/>
                </a:solidFill>
                <a:latin typeface="ArialMT"/>
              </a:rPr>
              <a:t>and the rugged land a plain.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4གྲོག་རོང་ཐམས་ཅད་འགེང་བར་བྱེད་པ་དང་། །རི་སྒང་མཐའ་དག་སྙོམས་པར་གཏོང་ངེས་ལ། །གཡང་གཟར་ཐམས་ཅད་བདེ་སྙོམ་དུ་བཟོ་ཞིང་། །ཀྱག་ཀྱོག་རྣམས་ནི་ཐང་བདེ་རུ་མཛད་ངེས། ། </a:t>
            </a:r>
            <a:endParaRPr lang="en-ZA" dirty="0"/>
          </a:p>
        </p:txBody>
      </p:sp>
      <p:pic>
        <p:nvPicPr>
          <p:cNvPr id="5" name="Audio 4">
            <a:hlinkClick r:id="" action="ppaction://media"/>
            <a:extLst>
              <a:ext uri="{FF2B5EF4-FFF2-40B4-BE49-F238E27FC236}">
                <a16:creationId xmlns:a16="http://schemas.microsoft.com/office/drawing/2014/main" id="{BFE3ABFB-554F-2432-27E1-9F74E69A030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11355"/>
    </mc:Choice>
    <mc:Fallback xmlns="">
      <p:transition spd="slow" advTm="11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77F5024-1931-6C6D-DBFE-074EBC645A0C}"/>
              </a:ext>
            </a:extLst>
          </p:cNvPr>
          <p:cNvPicPr>
            <a:picLocks noChangeAspect="1"/>
          </p:cNvPicPr>
          <p:nvPr/>
        </p:nvPicPr>
        <p:blipFill rotWithShape="1">
          <a:blip r:embed="rId2"/>
          <a:srcRect l="6205"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83911291-F1E4-86A4-9516-3DE2E3C4F6C4}"/>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5And the glory of the Lord will be revealed,</a:t>
            </a:r>
          </a:p>
          <a:p>
            <a:r>
              <a:rPr lang="en-US" sz="4400" dirty="0">
                <a:solidFill>
                  <a:srgbClr val="121212"/>
                </a:solidFill>
                <a:latin typeface="ArialMT"/>
              </a:rPr>
              <a:t>and all humanity together will see it.</a:t>
            </a:r>
          </a:p>
          <a:p>
            <a:r>
              <a:rPr lang="en-US" sz="4400" dirty="0">
                <a:solidFill>
                  <a:srgbClr val="121212"/>
                </a:solidFill>
                <a:latin typeface="ArialMT"/>
              </a:rPr>
              <a:t>For the mouth of the Lord has spoken.”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5དཀོན་མཆོག་ཡ་ཝཱེའི་གཟི་བརྗིད་མངོན་འགྱུར་ཞིང་། །སྐྱེ་བོ་ཀུན་གྱིས་ལྷན་ཅིག་མཐོང་བར་འགྱུར། །འདི་བཞིན་དཀོན་མཆོག་ཡ་ཝཱེས་གསུངས་པས་སོ། ། </a:t>
            </a:r>
            <a:endParaRPr lang="en-ZA" dirty="0"/>
          </a:p>
        </p:txBody>
      </p:sp>
      <p:pic>
        <p:nvPicPr>
          <p:cNvPr id="7" name="Audio 6">
            <a:hlinkClick r:id="" action="ppaction://media"/>
            <a:extLst>
              <a:ext uri="{FF2B5EF4-FFF2-40B4-BE49-F238E27FC236}">
                <a16:creationId xmlns:a16="http://schemas.microsoft.com/office/drawing/2014/main" id="{04F4585E-9D8F-5525-5740-CED21A8B9A9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9594"/>
    </mc:Choice>
    <mc:Fallback xmlns="">
      <p:transition spd="slow" advTm="9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07DC350-F150-32E2-2224-16A0FD87D8AF}"/>
              </a:ext>
            </a:extLst>
          </p:cNvPr>
          <p:cNvPicPr>
            <a:picLocks noChangeAspect="1"/>
          </p:cNvPicPr>
          <p:nvPr/>
        </p:nvPicPr>
        <p:blipFill rotWithShape="1">
          <a:blip r:embed="rId2"/>
          <a:srcRect t="219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E1A2D5D9-3436-206C-F5B7-92E03684AB2C}"/>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6A voice says, “Cry out!”</a:t>
            </a:r>
          </a:p>
          <a:p>
            <a:r>
              <a:rPr lang="en-US" sz="4000" dirty="0">
                <a:solidFill>
                  <a:srgbClr val="121212"/>
                </a:solidFill>
                <a:latin typeface="ArialMT"/>
              </a:rPr>
              <a:t>And I asked, “What should I cry out?”</a:t>
            </a:r>
          </a:p>
          <a:p>
            <a:r>
              <a:rPr lang="en-US" sz="4000" dirty="0">
                <a:solidFill>
                  <a:srgbClr val="121212"/>
                </a:solidFill>
                <a:latin typeface="ArialMT"/>
              </a:rPr>
              <a:t>“All flesh is like grass,</a:t>
            </a:r>
          </a:p>
          <a:p>
            <a:r>
              <a:rPr lang="en-US" sz="4000" dirty="0">
                <a:solidFill>
                  <a:srgbClr val="121212"/>
                </a:solidFill>
                <a:latin typeface="ArialMT"/>
              </a:rPr>
              <a:t>and all its glory like the flowers of the field.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6ཡང་སྒྲ་ཞིག་གིས་ཁྱོད་ཀྱིས་སྐད་རྒྱོབ་ཅིག་ཅེས་པ་ན། ཁོས་བདག་གིས་ཅི་ཞིག་སྒྲོག་གམ་ཞེས་དྲིས་པ་དང་། ལུས་ཅན་ཐམས་ཅད་རྩྭ་དང་འདྲ། །མཛེས་སྡུག་སྤང་གི་མེ་ཏོག་འདྲ། ། </a:t>
            </a:r>
            <a:endParaRPr lang="en-ZA" dirty="0"/>
          </a:p>
        </p:txBody>
      </p:sp>
      <p:pic>
        <p:nvPicPr>
          <p:cNvPr id="5" name="Audio 4">
            <a:hlinkClick r:id="" action="ppaction://media"/>
            <a:extLst>
              <a:ext uri="{FF2B5EF4-FFF2-40B4-BE49-F238E27FC236}">
                <a16:creationId xmlns:a16="http://schemas.microsoft.com/office/drawing/2014/main" id="{EF43FF65-E68F-1C18-CBA7-E7094AF3BF8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5991"/>
    </mc:Choice>
    <mc:Fallback xmlns="">
      <p:transition spd="slow" advTm="15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DDE7D69-E556-2975-CBA4-CC8C5161A119}"/>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ECADEA9C-4192-687D-1AE8-00E100101906}"/>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dirty="0">
                <a:solidFill>
                  <a:srgbClr val="777A7B"/>
                </a:solidFill>
                <a:effectLst/>
                <a:highlight>
                  <a:srgbClr val="FFFFFF"/>
                </a:highlight>
                <a:latin typeface="Inter"/>
              </a:rPr>
              <a:t>7</a:t>
            </a:r>
            <a:r>
              <a:rPr lang="en-US" sz="3600" b="0" i="0" dirty="0">
                <a:solidFill>
                  <a:srgbClr val="121212"/>
                </a:solidFill>
                <a:effectLst/>
                <a:highlight>
                  <a:srgbClr val="FFFFFF"/>
                </a:highlight>
                <a:latin typeface="Inter"/>
              </a:rPr>
              <a:t>The grass withers and the flowers fall</a:t>
            </a:r>
          </a:p>
          <a:p>
            <a:pPr algn="l"/>
            <a:r>
              <a:rPr lang="en-US" sz="3600" b="0" i="0" dirty="0">
                <a:solidFill>
                  <a:srgbClr val="121212"/>
                </a:solidFill>
                <a:effectLst/>
                <a:highlight>
                  <a:srgbClr val="FFFFFF"/>
                </a:highlight>
                <a:latin typeface="Inter"/>
              </a:rPr>
              <a:t>when the breath of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blows on them;</a:t>
            </a:r>
          </a:p>
          <a:p>
            <a:pPr algn="l"/>
            <a:r>
              <a:rPr lang="en-US" sz="3600" b="0" i="0" dirty="0">
                <a:solidFill>
                  <a:srgbClr val="121212"/>
                </a:solidFill>
                <a:effectLst/>
                <a:highlight>
                  <a:srgbClr val="FFFFFF"/>
                </a:highlight>
                <a:latin typeface="Inter"/>
              </a:rPr>
              <a:t>indeed, the people are grass.</a:t>
            </a:r>
          </a:p>
          <a:p>
            <a:pPr algn="l"/>
            <a:r>
              <a:rPr lang="en-US" sz="3600" b="0" i="0" dirty="0">
                <a:solidFill>
                  <a:srgbClr val="777A7B"/>
                </a:solidFill>
                <a:effectLst/>
                <a:highlight>
                  <a:srgbClr val="FFFFFF"/>
                </a:highlight>
                <a:latin typeface="Inter"/>
              </a:rPr>
              <a:t>8</a:t>
            </a:r>
            <a:r>
              <a:rPr lang="en-US" sz="3600" b="0" i="0" dirty="0">
                <a:solidFill>
                  <a:srgbClr val="121212"/>
                </a:solidFill>
                <a:effectLst/>
                <a:highlight>
                  <a:srgbClr val="FFFFFF"/>
                </a:highlight>
                <a:latin typeface="Inter"/>
              </a:rPr>
              <a:t>The grass withers and the flowers fall,</a:t>
            </a:r>
          </a:p>
          <a:p>
            <a:pPr algn="l"/>
            <a:r>
              <a:rPr lang="en-US" sz="3600" b="0" i="0" dirty="0">
                <a:solidFill>
                  <a:srgbClr val="121212"/>
                </a:solidFill>
                <a:effectLst/>
                <a:highlight>
                  <a:srgbClr val="FFFFFF"/>
                </a:highlight>
                <a:latin typeface="Inter"/>
              </a:rPr>
              <a:t>but the word of our God stands forever.”</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i="0" cap="all" dirty="0">
                <a:solidFill>
                  <a:srgbClr val="121212"/>
                </a:solidFill>
                <a:effectLst/>
                <a:latin typeface="ArialMT"/>
              </a:rPr>
              <a:t>7རྩྭ་ནི་སྐམ་ཞིང་མེ་ཏོག་ཡལ། །ཡ་ཝཱེས་ཞལ་ཕུ་བཏབ་པས་ན། །ལུས་ཅན་ཐམས་ཅད་རྩྭ་དང་འདྲ། ། 8རྩྭ་ནི་སྐམ་ཞིང་མེ་ཏོག་ཡལ། །རང་ཅག་དཀོན་མཆོག་ཉིད་ཀྱི་བཀའ། །རྒྱུན་ནས་རྒྱུན་དུ་གནས་པ་ཡིན། །ཞེས་པའོ། །</a:t>
            </a:r>
            <a:endParaRPr lang="en-ZA" dirty="0"/>
          </a:p>
        </p:txBody>
      </p:sp>
      <p:pic>
        <p:nvPicPr>
          <p:cNvPr id="7" name="Audio 6">
            <a:hlinkClick r:id="" action="ppaction://media"/>
            <a:extLst>
              <a:ext uri="{FF2B5EF4-FFF2-40B4-BE49-F238E27FC236}">
                <a16:creationId xmlns:a16="http://schemas.microsoft.com/office/drawing/2014/main" id="{49ADDA29-2E9A-6556-1A20-ABF7D698B3E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12176"/>
    </mc:Choice>
    <mc:Fallback xmlns="">
      <p:transition spd="slow" advTm="12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41A18D8-E22A-3FD7-12B6-CD3F58DA7740}"/>
              </a:ext>
            </a:extLst>
          </p:cNvPr>
          <p:cNvPicPr>
            <a:picLocks noChangeAspect="1"/>
          </p:cNvPicPr>
          <p:nvPr/>
        </p:nvPicPr>
        <p:blipFill rotWithShape="1">
          <a:blip r:embed="rId2"/>
          <a:srcRect t="892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6631D037-56B9-3C7A-B6FF-DDDEFCB8C79B}"/>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9Go up on a high mountain,</a:t>
            </a:r>
          </a:p>
          <a:p>
            <a:r>
              <a:rPr lang="en-US" sz="3600" dirty="0">
                <a:solidFill>
                  <a:srgbClr val="121212"/>
                </a:solidFill>
                <a:latin typeface="ArialMT"/>
              </a:rPr>
              <a:t>O Zion, herald of good news.</a:t>
            </a:r>
          </a:p>
          <a:p>
            <a:r>
              <a:rPr lang="en-US" sz="3600" dirty="0">
                <a:solidFill>
                  <a:srgbClr val="121212"/>
                </a:solidFill>
                <a:latin typeface="ArialMT"/>
              </a:rPr>
              <a:t>Raise your voice loudly,</a:t>
            </a:r>
          </a:p>
          <a:p>
            <a:r>
              <a:rPr lang="en-US" sz="3600" dirty="0">
                <a:solidFill>
                  <a:srgbClr val="121212"/>
                </a:solidFill>
                <a:latin typeface="ArialMT"/>
              </a:rPr>
              <a:t>O Jerusalem, herald of good news.</a:t>
            </a:r>
          </a:p>
          <a:p>
            <a:r>
              <a:rPr lang="en-US" sz="3600" dirty="0">
                <a:solidFill>
                  <a:srgbClr val="121212"/>
                </a:solidFill>
                <a:latin typeface="ArialMT"/>
              </a:rPr>
              <a:t>Lift it up,</a:t>
            </a:r>
          </a:p>
          <a:p>
            <a:r>
              <a:rPr lang="en-US" sz="3600" dirty="0">
                <a:solidFill>
                  <a:srgbClr val="121212"/>
                </a:solidFill>
                <a:latin typeface="ArialMT"/>
              </a:rPr>
              <a:t>do not be afraid!</a:t>
            </a:r>
          </a:p>
          <a:p>
            <a:r>
              <a:rPr lang="en-US" sz="3600" dirty="0">
                <a:solidFill>
                  <a:srgbClr val="121212"/>
                </a:solidFill>
                <a:latin typeface="ArialMT"/>
              </a:rPr>
              <a:t>Say to the cities of Judah,</a:t>
            </a:r>
          </a:p>
          <a:p>
            <a:r>
              <a:rPr lang="en-US" sz="3600" dirty="0">
                <a:solidFill>
                  <a:srgbClr val="121212"/>
                </a:solidFill>
                <a:latin typeface="ArialMT"/>
              </a:rPr>
              <a:t>“Here is your God!”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9ཡང་ཀྱེ་ཛ་ཡན་ལ་འཕྲིན་བཟང་སྐྱེལ་མཁན་ཁྱོད། རི་མཐོན་པོར་འཛེགས་པར་གྱིས། ཀྱེ་ཡེ་རུ་སཱ་ལེམ་ལ་ལོན་བཟང་སྐྱེལ་མཁན་ཁྱོད་ཀྱིས་ཅི་ལྕོགས་ཀྱིས་སྐད་མཐོན་པོ་གྱིས་ཤིག འཇིགས་པ་མེད་པར་སྐད་མཐོན་པོ་གྱིས་ཤིག ལྟོས་དང་འདི་ནི་ཁྱོད་ཀྱི་དཀོན་མཆོག་ལགས་སོ་ཞེས་ཡ་ཧུ་དཱའི་གྲོང་ཁྱེར་ཀུན་ལ་སྒྲོགས་ཤིག </a:t>
            </a:r>
            <a:endParaRPr lang="en-ZA" dirty="0"/>
          </a:p>
        </p:txBody>
      </p:sp>
      <p:pic>
        <p:nvPicPr>
          <p:cNvPr id="7" name="Audio 6">
            <a:hlinkClick r:id="" action="ppaction://media"/>
            <a:extLst>
              <a:ext uri="{FF2B5EF4-FFF2-40B4-BE49-F238E27FC236}">
                <a16:creationId xmlns:a16="http://schemas.microsoft.com/office/drawing/2014/main" id="{9F4DEB69-ECCA-6B30-F79A-925A6FC3CC0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19627"/>
    </mc:Choice>
    <mc:Fallback xmlns="">
      <p:transition spd="slow" advTm="19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25881ED-D8C3-81C6-877B-07E2DAD77F88}"/>
              </a:ext>
            </a:extLst>
          </p:cNvPr>
          <p:cNvPicPr>
            <a:picLocks noChangeAspect="1"/>
          </p:cNvPicPr>
          <p:nvPr/>
        </p:nvPicPr>
        <p:blipFill>
          <a:blip r:embed="rId2"/>
          <a:stretch>
            <a:fillRect/>
          </a:stretch>
        </p:blipFill>
        <p:spPr>
          <a:xfrm>
            <a:off x="0" y="-593994"/>
            <a:ext cx="12552218" cy="7451994"/>
          </a:xfrm>
          <a:prstGeom prst="rect">
            <a:avLst/>
          </a:prstGeom>
        </p:spPr>
      </p:pic>
      <p:sp>
        <p:nvSpPr>
          <p:cNvPr id="5" name="TextBox 4">
            <a:extLst>
              <a:ext uri="{FF2B5EF4-FFF2-40B4-BE49-F238E27FC236}">
                <a16:creationId xmlns:a16="http://schemas.microsoft.com/office/drawing/2014/main" id="{F0A75352-4072-5A8C-DF4D-A526F6EBF5A5}"/>
              </a:ext>
            </a:extLst>
          </p:cNvPr>
          <p:cNvSpPr txBox="1"/>
          <p:nvPr/>
        </p:nvSpPr>
        <p:spPr>
          <a:xfrm>
            <a:off x="8128000" y="0"/>
            <a:ext cx="4244108" cy="4356100"/>
          </a:xfrm>
          <a:prstGeom prst="rect">
            <a:avLst/>
          </a:prstGeom>
          <a:noFill/>
        </p:spPr>
        <p:txBody>
          <a:bodyPr wrap="square" rtlCol="0">
            <a:noAutofit/>
          </a:bodyPr>
          <a:lstStyle/>
          <a:p>
            <a:pPr algn="ctr"/>
            <a:r>
              <a:rPr lang="bo-CN" sz="8000" b="1" i="0" cap="all" dirty="0">
                <a:solidFill>
                  <a:schemeClr val="bg1"/>
                </a:solidFill>
                <a:effectLst/>
                <a:latin typeface="ArialMT"/>
              </a:rPr>
              <a:t>ཡེ་ཤ་ཡཱ 40</a:t>
            </a:r>
          </a:p>
          <a:p>
            <a:r>
              <a:rPr lang="bo-CN" sz="8000" b="1" dirty="0">
                <a:solidFill>
                  <a:schemeClr val="bg1"/>
                </a:solidFill>
                <a:latin typeface="ArialMT"/>
              </a:rPr>
              <a:t>ང་ཡི་མི་མང་ལ་སེམས་གསོ་གཏོང།</a:t>
            </a: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0130714-CA2F-B834-E21F-5389C7785EF7}"/>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115AB816-7CBF-18C6-61D9-65DC9B4653C5}"/>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10Behold, the Lord GOD comes with might,</a:t>
            </a:r>
          </a:p>
          <a:p>
            <a:r>
              <a:rPr lang="en-US" sz="4000" dirty="0">
                <a:solidFill>
                  <a:srgbClr val="121212"/>
                </a:solidFill>
                <a:latin typeface="ArialMT"/>
              </a:rPr>
              <a:t>and His arm establishes His rule.</a:t>
            </a:r>
          </a:p>
          <a:p>
            <a:r>
              <a:rPr lang="en-US" sz="4000" dirty="0">
                <a:solidFill>
                  <a:srgbClr val="121212"/>
                </a:solidFill>
                <a:latin typeface="ArialMT"/>
              </a:rPr>
              <a:t>His reward is with Him,</a:t>
            </a:r>
          </a:p>
          <a:p>
            <a:r>
              <a:rPr lang="en-US" sz="4000" dirty="0">
                <a:solidFill>
                  <a:srgbClr val="121212"/>
                </a:solidFill>
                <a:latin typeface="ArialMT"/>
              </a:rPr>
              <a:t>and His recompense accompanies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10ལྟོས་དང་། གཙོ་བོ་ཡ་ཝཱེ་མཐུ་སྟོབས་དང་བཅས་ཕེབས་ངེས་ཤིང་། ཁོང་གི་ཕྱག་གིས་ཉིད་ཀྱི་ཕྱིར་དུ་དབང་སྒྱུར་ཏོ། །ལྟོས་དང་། ཁོང་གིས་མི་རྣམས་ལ་གནང་བའི་གསོལ་རས་ཁོང་གི་རྩར་གནས་ཤིང་། ཁོང་གི་ཐོབ་ཆ་ཉིད་ཀྱི་དྲུང་དུ་ཡོད། </a:t>
            </a:r>
            <a:endParaRPr lang="en-ZA" dirty="0"/>
          </a:p>
        </p:txBody>
      </p:sp>
      <p:pic>
        <p:nvPicPr>
          <p:cNvPr id="7" name="Audio 6">
            <a:hlinkClick r:id="" action="ppaction://media"/>
            <a:extLst>
              <a:ext uri="{FF2B5EF4-FFF2-40B4-BE49-F238E27FC236}">
                <a16:creationId xmlns:a16="http://schemas.microsoft.com/office/drawing/2014/main" id="{B5E59082-8D12-F93C-989B-07EF0356E8C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8326"/>
    </mc:Choice>
    <mc:Fallback xmlns="">
      <p:transition spd="slow" advTm="8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5C3C7E7-0856-A9B3-F72F-89EC0CCD6297}"/>
              </a:ext>
            </a:extLst>
          </p:cNvPr>
          <p:cNvPicPr>
            <a:picLocks noChangeAspect="1"/>
          </p:cNvPicPr>
          <p:nvPr/>
        </p:nvPicPr>
        <p:blipFill rotWithShape="1">
          <a:blip r:embed="rId2"/>
          <a:srcRect r="9316"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B060D3FB-1288-7BE1-6C96-BCE376D80C5A}"/>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4328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11He tends His flock like a shepherd;</a:t>
            </a:r>
          </a:p>
          <a:p>
            <a:r>
              <a:rPr lang="en-US" sz="4400" dirty="0">
                <a:solidFill>
                  <a:srgbClr val="121212"/>
                </a:solidFill>
                <a:latin typeface="ArialMT"/>
              </a:rPr>
              <a:t>He gathers the lambs in His arms</a:t>
            </a:r>
          </a:p>
          <a:p>
            <a:r>
              <a:rPr lang="en-US" sz="4400" dirty="0">
                <a:solidFill>
                  <a:srgbClr val="121212"/>
                </a:solidFill>
                <a:latin typeface="ArialMT"/>
              </a:rPr>
              <a:t>and carries them close to His heart.</a:t>
            </a:r>
          </a:p>
          <a:p>
            <a:r>
              <a:rPr lang="en-US" sz="4400" dirty="0">
                <a:solidFill>
                  <a:srgbClr val="121212"/>
                </a:solidFill>
                <a:latin typeface="ArialMT"/>
              </a:rPr>
              <a:t>He gently leads the nursing ewes.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11ཁོང་ཉིད་རྫི་བོ་ཞིག་དང་མཚུངས་པར་རང་གི་ལུག་ཁྱུ་འཚོ་སྐྱོང་ལེགས་པོ་བྱེད་པ་དང་། ལུ་གུ་རྣམས་ཕྱག་གིས་པང་དུ་བསྣམས་ནས་མ་མོ་རྣམས་ལ་དལ་གྱིས་ལམ་སྟོན་མཛད་དོ། །</a:t>
            </a:r>
            <a:endParaRPr lang="en-ZA" dirty="0"/>
          </a:p>
        </p:txBody>
      </p:sp>
      <p:pic>
        <p:nvPicPr>
          <p:cNvPr id="15" name="Audio 14">
            <a:hlinkClick r:id="" action="ppaction://media"/>
            <a:extLst>
              <a:ext uri="{FF2B5EF4-FFF2-40B4-BE49-F238E27FC236}">
                <a16:creationId xmlns:a16="http://schemas.microsoft.com/office/drawing/2014/main" id="{3B3FBF1F-9860-23B4-A7DE-2B8B3A3E823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68250199"/>
      </p:ext>
    </p:extLst>
  </p:cSld>
  <p:clrMapOvr>
    <a:masterClrMapping/>
  </p:clrMapOvr>
  <mc:AlternateContent xmlns:mc="http://schemas.openxmlformats.org/markup-compatibility/2006" xmlns:p14="http://schemas.microsoft.com/office/powerpoint/2010/main">
    <mc:Choice Requires="p14">
      <p:transition spd="slow" p14:dur="2000" advTm="11583"/>
    </mc:Choice>
    <mc:Fallback xmlns="">
      <p:transition spd="slow" advTm="11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467D8E9-9161-1DA4-189B-41F0F1EF0DC3}"/>
              </a:ext>
            </a:extLst>
          </p:cNvPr>
          <p:cNvPicPr>
            <a:picLocks noChangeAspect="1"/>
          </p:cNvPicPr>
          <p:nvPr/>
        </p:nvPicPr>
        <p:blipFill rotWithShape="1">
          <a:blip r:embed="rId2"/>
          <a:srcRect b="78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69FFCD7C-31D4-1BF1-054A-B1931C3DDB7D}"/>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412019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12Who has measured the waters in the hollow of his hand,</a:t>
            </a:r>
          </a:p>
          <a:p>
            <a:r>
              <a:rPr lang="en-US" sz="3200" dirty="0">
                <a:solidFill>
                  <a:srgbClr val="121212"/>
                </a:solidFill>
                <a:latin typeface="ArialMT"/>
              </a:rPr>
              <a:t>or marked off the heavens with the span of his hand?</a:t>
            </a:r>
          </a:p>
          <a:p>
            <a:r>
              <a:rPr lang="en-US" sz="3200" dirty="0">
                <a:solidFill>
                  <a:srgbClr val="121212"/>
                </a:solidFill>
                <a:latin typeface="ArialMT"/>
              </a:rPr>
              <a:t>Who has held the dust of the earth in a basket,</a:t>
            </a:r>
          </a:p>
          <a:p>
            <a:r>
              <a:rPr lang="en-US" sz="3200" dirty="0">
                <a:solidFill>
                  <a:srgbClr val="121212"/>
                </a:solidFill>
                <a:latin typeface="ArialMT"/>
              </a:rPr>
              <a:t>or weighed the mountains on a scale</a:t>
            </a:r>
          </a:p>
          <a:p>
            <a:r>
              <a:rPr lang="en-US" sz="3200" dirty="0">
                <a:solidFill>
                  <a:srgbClr val="121212"/>
                </a:solidFill>
                <a:latin typeface="ArialMT"/>
              </a:rPr>
              <a:t>and the hills with a balance?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12སུས་རྒྱ་མཚོའི་ཆུ་ཡི་ཚད་ནི་ལག་མཐིལ་གྱིས་འཇལ་ཞིང་། ལག་པས་ནམ་མཁའི་མཐོ་ཚད་བཅལ་བ་ཡིན་ནམ། སུས་ས་གཞིའི་རྡུལ་གྲངས་བྲེ་ལ་འཇལ་ཞིང་། རི་མཐོན་པོ་རྣམས་སྲང་དང་རི་ཕྲན་རྣམས་རྒྱ་མར་བཏེགས་པ་ཡིན་ནམ། </a:t>
            </a:r>
            <a:endParaRPr lang="en-ZA" sz="1600" dirty="0"/>
          </a:p>
        </p:txBody>
      </p:sp>
      <p:pic>
        <p:nvPicPr>
          <p:cNvPr id="7" name="Audio 6">
            <a:hlinkClick r:id="" action="ppaction://media"/>
            <a:extLst>
              <a:ext uri="{FF2B5EF4-FFF2-40B4-BE49-F238E27FC236}">
                <a16:creationId xmlns:a16="http://schemas.microsoft.com/office/drawing/2014/main" id="{A7FB4E89-2DBA-32EA-086D-81C9A21399B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82327576"/>
      </p:ext>
    </p:extLst>
  </p:cSld>
  <p:clrMapOvr>
    <a:masterClrMapping/>
  </p:clrMapOvr>
  <mc:AlternateContent xmlns:mc="http://schemas.openxmlformats.org/markup-compatibility/2006" xmlns:p14="http://schemas.microsoft.com/office/powerpoint/2010/main">
    <mc:Choice Requires="p14">
      <p:transition spd="slow" p14:dur="2000" advTm="13186"/>
    </mc:Choice>
    <mc:Fallback xmlns="">
      <p:transition spd="slow" advTm="13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Background pattern&#10;&#10;Description automatically generated with medium confidence">
            <a:extLst>
              <a:ext uri="{FF2B5EF4-FFF2-40B4-BE49-F238E27FC236}">
                <a16:creationId xmlns:a16="http://schemas.microsoft.com/office/drawing/2014/main" id="{8108DE16-07D2-8BBC-59AB-B35603213D62}"/>
              </a:ext>
            </a:extLst>
          </p:cNvPr>
          <p:cNvPicPr>
            <a:picLocks noChangeAspect="1"/>
          </p:cNvPicPr>
          <p:nvPr/>
        </p:nvPicPr>
        <p:blipFill rotWithShape="1">
          <a:blip r:embed="rId2"/>
          <a:srcRect t="345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457479C6-0352-B721-1D11-AF8773416FD0}"/>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81074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13Who has directed the Spirit of the Lord,</a:t>
            </a:r>
          </a:p>
          <a:p>
            <a:r>
              <a:rPr lang="en-US" sz="4400" dirty="0">
                <a:solidFill>
                  <a:srgbClr val="121212"/>
                </a:solidFill>
                <a:latin typeface="ArialMT"/>
              </a:rPr>
              <a:t>or informed Him as His counselor?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13དཀོན་མཆོག་ཡ་ཝཱེའི་ཐུགས་ཉིད་སུས་དཔོག་ནུས་སམ། ཡང་ན་སུ་ཞིག་གིས་ཁོང་ལ་སློབ་སྟོན་བྱས་པ་ཡིན་ནམ། </a:t>
            </a:r>
            <a:endParaRPr lang="en-ZA" dirty="0"/>
          </a:p>
        </p:txBody>
      </p:sp>
      <p:pic>
        <p:nvPicPr>
          <p:cNvPr id="11" name="Audio 10">
            <a:hlinkClick r:id="" action="ppaction://media"/>
            <a:extLst>
              <a:ext uri="{FF2B5EF4-FFF2-40B4-BE49-F238E27FC236}">
                <a16:creationId xmlns:a16="http://schemas.microsoft.com/office/drawing/2014/main" id="{EF356F01-DD3C-05A7-506B-43573A0FB8A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94174290"/>
      </p:ext>
    </p:extLst>
  </p:cSld>
  <p:clrMapOvr>
    <a:masterClrMapping/>
  </p:clrMapOvr>
  <mc:AlternateContent xmlns:mc="http://schemas.openxmlformats.org/markup-compatibility/2006" xmlns:p14="http://schemas.microsoft.com/office/powerpoint/2010/main">
    <mc:Choice Requires="p14">
      <p:transition spd="slow" p14:dur="2000" advTm="7918"/>
    </mc:Choice>
    <mc:Fallback xmlns="">
      <p:transition spd="slow" advTm="7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74459CC-9328-F7EE-8739-1787E9D88BE6}"/>
              </a:ext>
            </a:extLst>
          </p:cNvPr>
          <p:cNvPicPr>
            <a:picLocks noChangeAspect="1"/>
          </p:cNvPicPr>
          <p:nvPr/>
        </p:nvPicPr>
        <p:blipFill rotWithShape="1">
          <a:blip r:embed="rId2"/>
          <a:srcRect t="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6F8E39AF-697E-E7D6-6A54-C9FCE1AC6111}"/>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714680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14Whom did He consult to enlighten Him,</a:t>
            </a:r>
          </a:p>
          <a:p>
            <a:r>
              <a:rPr lang="en-US" sz="4000" dirty="0">
                <a:solidFill>
                  <a:srgbClr val="121212"/>
                </a:solidFill>
                <a:latin typeface="ArialMT"/>
              </a:rPr>
              <a:t>and who taught Him the paths of justice?</a:t>
            </a:r>
          </a:p>
          <a:p>
            <a:r>
              <a:rPr lang="en-US" sz="4000" dirty="0">
                <a:solidFill>
                  <a:srgbClr val="121212"/>
                </a:solidFill>
                <a:latin typeface="ArialMT"/>
              </a:rPr>
              <a:t>Who imparted knowledge to Him</a:t>
            </a:r>
          </a:p>
          <a:p>
            <a:r>
              <a:rPr lang="en-US" sz="4000" dirty="0">
                <a:solidFill>
                  <a:srgbClr val="121212"/>
                </a:solidFill>
                <a:latin typeface="ArialMT"/>
              </a:rPr>
              <a:t>and showed Him the way of understanding?</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14ཁོང་གིས་སུ་ལ་གྲོས་བཏབ་ནས་ཁོང་ལ་སུ་ཡིས་བློ་གྲོས་བསྩལ་ཏམ། སུས་ཁོང་ལ་དྲང་པོའི་ལམ་བསྟན་ཅིང་ཤེས་བྱ་བསླབས་ཏེ་བློ་སྒོ་ཕྱེས་སམ།</a:t>
            </a:r>
            <a:endParaRPr lang="en-ZA" dirty="0"/>
          </a:p>
        </p:txBody>
      </p:sp>
      <p:pic>
        <p:nvPicPr>
          <p:cNvPr id="7" name="Audio 6">
            <a:hlinkClick r:id="" action="ppaction://media"/>
            <a:extLst>
              <a:ext uri="{FF2B5EF4-FFF2-40B4-BE49-F238E27FC236}">
                <a16:creationId xmlns:a16="http://schemas.microsoft.com/office/drawing/2014/main" id="{F821BE15-7EDB-2CEF-2C3B-43EF0417B48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11152741"/>
      </p:ext>
    </p:extLst>
  </p:cSld>
  <p:clrMapOvr>
    <a:masterClrMapping/>
  </p:clrMapOvr>
  <mc:AlternateContent xmlns:mc="http://schemas.openxmlformats.org/markup-compatibility/2006" xmlns:p14="http://schemas.microsoft.com/office/powerpoint/2010/main">
    <mc:Choice Requires="p14">
      <p:transition spd="slow" p14:dur="2000" advTm="8216"/>
    </mc:Choice>
    <mc:Fallback xmlns="">
      <p:transition spd="slow" advTm="8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u="none" strike="noStrike" baseline="0" dirty="0">
                <a:latin typeface="TimesNewRomanPSMT"/>
              </a:rPr>
              <a:t>4. “Comfort, oh comfort my people.” - Isaiah 40:1-31 (Right Top)</a:t>
            </a:r>
          </a:p>
        </p:txBody>
      </p:sp>
      <p:sp>
        <p:nvSpPr>
          <p:cNvPr id="6" name="TextBox 5">
            <a:extLst>
              <a:ext uri="{FF2B5EF4-FFF2-40B4-BE49-F238E27FC236}">
                <a16:creationId xmlns:a16="http://schemas.microsoft.com/office/drawing/2014/main" id="{416C064E-628E-47C0-A712-DB178FE9901E}"/>
              </a:ext>
            </a:extLst>
          </p:cNvPr>
          <p:cNvSpPr txBox="1"/>
          <p:nvPr/>
        </p:nvSpPr>
        <p:spPr>
          <a:xfrm>
            <a:off x="6096000" y="215900"/>
            <a:ext cx="5975129" cy="6858000"/>
          </a:xfrm>
          <a:prstGeom prst="rect">
            <a:avLst/>
          </a:prstGeom>
          <a:noFill/>
        </p:spPr>
        <p:txBody>
          <a:bodyPr wrap="square" rtlCol="0">
            <a:noAutofit/>
          </a:bodyPr>
          <a:lstStyle/>
          <a:p>
            <a:pPr algn="ctr"/>
            <a:r>
              <a:rPr lang="bo-CN" sz="8000" b="1" i="0" cap="all" dirty="0">
                <a:solidFill>
                  <a:srgbClr val="121212"/>
                </a:solidFill>
                <a:effectLst/>
                <a:latin typeface="ArialMT"/>
              </a:rPr>
              <a:t>ཡེ་ཤ་ཡཱ 40</a:t>
            </a:r>
          </a:p>
          <a:p>
            <a:r>
              <a:rPr lang="bo-CN" sz="8000" b="1" dirty="0">
                <a:solidFill>
                  <a:srgbClr val="121212"/>
                </a:solidFill>
                <a:latin typeface="ArialMT"/>
              </a:rPr>
              <a:t>ང་ཡི་མི་མང་ལ་སེམས་གསོ་གཏོང།</a:t>
            </a:r>
          </a:p>
        </p:txBody>
      </p:sp>
      <p:pic>
        <p:nvPicPr>
          <p:cNvPr id="11" name="Audio 10">
            <a:hlinkClick r:id="" action="ppaction://media"/>
            <a:extLst>
              <a:ext uri="{FF2B5EF4-FFF2-40B4-BE49-F238E27FC236}">
                <a16:creationId xmlns:a16="http://schemas.microsoft.com/office/drawing/2014/main" id="{F8CBA9C7-21FD-DB8E-31E4-2AFEB44EABC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3730"/>
    </mc:Choice>
    <mc:Fallback xmlns="">
      <p:transition spd="slow" advTm="3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D45C84D-8A7E-1B71-AD44-1669402E0861}"/>
              </a:ext>
            </a:extLst>
          </p:cNvPr>
          <p:cNvPicPr>
            <a:picLocks noChangeAspect="1"/>
          </p:cNvPicPr>
          <p:nvPr/>
        </p:nvPicPr>
        <p:blipFill rotWithShape="1">
          <a:blip r:embed="rId2"/>
          <a:srcRect l="1797" r="218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98A1CA35-B014-6031-8FF4-D377754BE335}"/>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675018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18To whom will you liken God?</a:t>
            </a:r>
          </a:p>
          <a:p>
            <a:r>
              <a:rPr lang="en-US" sz="4400" dirty="0">
                <a:solidFill>
                  <a:srgbClr val="121212"/>
                </a:solidFill>
                <a:latin typeface="ArialMT"/>
              </a:rPr>
              <a:t>To what image will you compare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18དེས་ན་ཁྱོད་ཚོས་སུ་ཞིག་དཀོན་མཆོག་དང་བསྡུར་བར་བྱའམ། ཁྱོད་ཚོས་གཟུགས་བརྙན་ཇི་ལྟ་བུ་ཞིག་གིས་ཁོང་དང་བསྡུར་རམ། </a:t>
            </a:r>
            <a:endParaRPr lang="en-ZA" sz="1600" dirty="0"/>
          </a:p>
        </p:txBody>
      </p:sp>
      <p:pic>
        <p:nvPicPr>
          <p:cNvPr id="7" name="Audio 6">
            <a:hlinkClick r:id="" action="ppaction://media"/>
            <a:extLst>
              <a:ext uri="{FF2B5EF4-FFF2-40B4-BE49-F238E27FC236}">
                <a16:creationId xmlns:a16="http://schemas.microsoft.com/office/drawing/2014/main" id="{E069AA9A-8840-54E9-6EE8-FA2FB58DB21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48783230"/>
      </p:ext>
    </p:extLst>
  </p:cSld>
  <p:clrMapOvr>
    <a:masterClrMapping/>
  </p:clrMapOvr>
  <mc:AlternateContent xmlns:mc="http://schemas.openxmlformats.org/markup-compatibility/2006" xmlns:p14="http://schemas.microsoft.com/office/powerpoint/2010/main">
    <mc:Choice Requires="p14">
      <p:transition spd="slow" p14:dur="2000" advTm="5847"/>
    </mc:Choice>
    <mc:Fallback xmlns="">
      <p:transition spd="slow" advTm="5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B1B1BA4-BDE3-6ECB-60CC-3DBA82E284A0}"/>
              </a:ext>
            </a:extLst>
          </p:cNvPr>
          <p:cNvPicPr>
            <a:picLocks noChangeAspect="1"/>
          </p:cNvPicPr>
          <p:nvPr/>
        </p:nvPicPr>
        <p:blipFill rotWithShape="1">
          <a:blip r:embed="rId2"/>
          <a:srcRect b="219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9368497D-CFC5-D01A-113C-1707BE53ACA8}"/>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029883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19To an idol that a craftsman casts</a:t>
            </a:r>
          </a:p>
          <a:p>
            <a:r>
              <a:rPr lang="en-US" sz="4400" dirty="0">
                <a:solidFill>
                  <a:srgbClr val="121212"/>
                </a:solidFill>
                <a:latin typeface="ArialMT"/>
              </a:rPr>
              <a:t>and a metalworker overlays with gold</a:t>
            </a:r>
          </a:p>
          <a:p>
            <a:r>
              <a:rPr lang="en-US" sz="4400" dirty="0">
                <a:solidFill>
                  <a:srgbClr val="121212"/>
                </a:solidFill>
                <a:latin typeface="ArialMT"/>
              </a:rPr>
              <a:t>and fits with silver chains?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19སྐུ་འདྲར་མཚོན་ན་དེ་ནི་བཟོ་པས་བླུགས་ཏེ། མགར་པས་དེ་གསེར་གྱིས་བཏུམས་ནས་དངུལ་གྱི་ཉག་ཐག་བཟོ་བའོ། ། </a:t>
            </a:r>
            <a:endParaRPr lang="en-ZA" dirty="0"/>
          </a:p>
        </p:txBody>
      </p:sp>
      <p:pic>
        <p:nvPicPr>
          <p:cNvPr id="5" name="Audio 4">
            <a:hlinkClick r:id="" action="ppaction://media"/>
            <a:extLst>
              <a:ext uri="{FF2B5EF4-FFF2-40B4-BE49-F238E27FC236}">
                <a16:creationId xmlns:a16="http://schemas.microsoft.com/office/drawing/2014/main" id="{255C8D03-2C01-2CF2-D5D2-32DCCFB13EA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26597435"/>
      </p:ext>
    </p:extLst>
  </p:cSld>
  <p:clrMapOvr>
    <a:masterClrMapping/>
  </p:clrMapOvr>
  <mc:AlternateContent xmlns:mc="http://schemas.openxmlformats.org/markup-compatibility/2006" xmlns:p14="http://schemas.microsoft.com/office/powerpoint/2010/main">
    <mc:Choice Requires="p14">
      <p:transition spd="slow" p14:dur="2000" advTm="8669"/>
    </mc:Choice>
    <mc:Fallback xmlns="">
      <p:transition spd="slow" advTm="8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334B3DC-5173-9E17-228B-9DF3F544ACB1}"/>
              </a:ext>
            </a:extLst>
          </p:cNvPr>
          <p:cNvPicPr>
            <a:picLocks noChangeAspect="1"/>
          </p:cNvPicPr>
          <p:nvPr/>
        </p:nvPicPr>
        <p:blipFill rotWithShape="1">
          <a:blip r:embed="rId2"/>
          <a:srcRect b="427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FECE0440-4BD6-14B7-CA51-0F6FA9B7CA39}"/>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877637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21Do you not know?</a:t>
            </a:r>
          </a:p>
          <a:p>
            <a:r>
              <a:rPr lang="en-US" sz="4000" dirty="0">
                <a:solidFill>
                  <a:srgbClr val="121212"/>
                </a:solidFill>
                <a:latin typeface="ArialMT"/>
              </a:rPr>
              <a:t>Have you not heard?</a:t>
            </a:r>
          </a:p>
          <a:p>
            <a:r>
              <a:rPr lang="en-US" sz="4000" dirty="0">
                <a:solidFill>
                  <a:srgbClr val="121212"/>
                </a:solidFill>
                <a:latin typeface="ArialMT"/>
              </a:rPr>
              <a:t>Has it not been declared to you from the beginning?</a:t>
            </a:r>
          </a:p>
          <a:p>
            <a:r>
              <a:rPr lang="en-US" sz="4000" dirty="0">
                <a:solidFill>
                  <a:srgbClr val="121212"/>
                </a:solidFill>
                <a:latin typeface="ArialMT"/>
              </a:rPr>
              <a:t>Have you not understood since the foundation of the earth?</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21ཁྱོད་ཅག་གིས་མ་ཤེས་མ་ཐོས་སམ། གཏམ་འདི་དང་པོ་ནས་ཁྱོད་རྣམས་ལ་སྨྲས་པ་མ་ཡིན་ནམ། ས་གཞིའི་རྨང་བཙུགས་པའི་ཚུན་ལ་ཁྱོད་ཅག་གིས་ད་དུང་རྟོགས་པར་མ་གྱུར་རམ། </a:t>
            </a:r>
            <a:endParaRPr lang="en-ZA" sz="1600" dirty="0"/>
          </a:p>
        </p:txBody>
      </p:sp>
      <p:pic>
        <p:nvPicPr>
          <p:cNvPr id="5" name="Audio 4">
            <a:hlinkClick r:id="" action="ppaction://media"/>
            <a:extLst>
              <a:ext uri="{FF2B5EF4-FFF2-40B4-BE49-F238E27FC236}">
                <a16:creationId xmlns:a16="http://schemas.microsoft.com/office/drawing/2014/main" id="{32F4271B-489F-AFDD-85E3-5C2950C37D8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77481054"/>
      </p:ext>
    </p:extLst>
  </p:cSld>
  <p:clrMapOvr>
    <a:masterClrMapping/>
  </p:clrMapOvr>
  <mc:AlternateContent xmlns:mc="http://schemas.openxmlformats.org/markup-compatibility/2006" xmlns:p14="http://schemas.microsoft.com/office/powerpoint/2010/main">
    <mc:Choice Requires="p14">
      <p:transition spd="slow" p14:dur="2000" advTm="8673"/>
    </mc:Choice>
    <mc:Fallback xmlns="">
      <p:transition spd="slow" advTm="8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049948A-4A41-B432-48CB-1AEA6B8F2F10}"/>
              </a:ext>
            </a:extLst>
          </p:cNvPr>
          <p:cNvPicPr>
            <a:picLocks noChangeAspect="1"/>
          </p:cNvPicPr>
          <p:nvPr/>
        </p:nvPicPr>
        <p:blipFill rotWithShape="1">
          <a:blip r:embed="rId2"/>
          <a:srcRect t="17" b="217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87868F5A-2DCD-3BFF-6CA9-CA4EE4AE61E5}"/>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446983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22He sits enthroned above the circle of the earth;</a:t>
            </a:r>
          </a:p>
          <a:p>
            <a:r>
              <a:rPr lang="en-US" sz="4400" dirty="0">
                <a:solidFill>
                  <a:srgbClr val="121212"/>
                </a:solidFill>
                <a:latin typeface="ArialMT"/>
              </a:rPr>
              <a:t>its dwellers are like grasshoppers.</a:t>
            </a:r>
          </a:p>
          <a:p>
            <a:r>
              <a:rPr lang="en-US" sz="4400" dirty="0">
                <a:solidFill>
                  <a:srgbClr val="121212"/>
                </a:solidFill>
                <a:latin typeface="ArialMT"/>
              </a:rPr>
              <a:t>He stretches out the heavens like a curtain,</a:t>
            </a:r>
          </a:p>
          <a:p>
            <a:r>
              <a:rPr lang="en-US" sz="4400" dirty="0">
                <a:solidFill>
                  <a:srgbClr val="121212"/>
                </a:solidFill>
                <a:latin typeface="ArialMT"/>
              </a:rPr>
              <a:t>and spreads them out like a tent to dwell in.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22དཀོན་མཆོག་ཁོང་ཉིད་ས་གཞིའི་དཀྱིལ་འཁོར་གྱི་ཡང་སྟེང་དུ་བཞུགས་ཤིང་། ས་སྟེང་གི་ཡུལ་མི་རྣམས་ནི་འབུ་ཆ་ག་པ་དང་མཚུངས། ཁོང་གིས་ནམ་མཁའི་དབྱིངས་རྣམས་གནམ་ཡོལ་ལྟར་འདིང་བ་དང་། དེ་རྣམས་སྡོད་གནས་སུ་རུང་བའི་གུར་བཞིན་རྐྱོང་བ་ཡིན། </a:t>
            </a:r>
            <a:endParaRPr lang="en-ZA" dirty="0"/>
          </a:p>
        </p:txBody>
      </p:sp>
      <p:pic>
        <p:nvPicPr>
          <p:cNvPr id="7" name="Audio 6">
            <a:hlinkClick r:id="" action="ppaction://media"/>
            <a:extLst>
              <a:ext uri="{FF2B5EF4-FFF2-40B4-BE49-F238E27FC236}">
                <a16:creationId xmlns:a16="http://schemas.microsoft.com/office/drawing/2014/main" id="{0298150B-4764-E6CC-6CBB-B62CC5854C5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47408613"/>
      </p:ext>
    </p:extLst>
  </p:cSld>
  <p:clrMapOvr>
    <a:masterClrMapping/>
  </p:clrMapOvr>
  <mc:AlternateContent xmlns:mc="http://schemas.openxmlformats.org/markup-compatibility/2006" xmlns:p14="http://schemas.microsoft.com/office/powerpoint/2010/main">
    <mc:Choice Requires="p14">
      <p:transition spd="slow" p14:dur="2000" advTm="14795"/>
    </mc:Choice>
    <mc:Fallback xmlns="">
      <p:transition spd="slow" advTm="14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2C19DDE-5ACB-848A-BAB3-FFE92F389C6C}"/>
              </a:ext>
            </a:extLst>
          </p:cNvPr>
          <p:cNvPicPr>
            <a:picLocks noChangeAspect="1"/>
          </p:cNvPicPr>
          <p:nvPr/>
        </p:nvPicPr>
        <p:blipFill rotWithShape="1">
          <a:blip r:embed="rId2"/>
          <a:srcRect l="2334" r="298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1766ACE0-6524-F1B2-762D-70CC18E603E3}"/>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908812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23He brings the princes to nothing</a:t>
            </a:r>
          </a:p>
          <a:p>
            <a:r>
              <a:rPr lang="en-US" sz="4000" dirty="0">
                <a:solidFill>
                  <a:srgbClr val="121212"/>
                </a:solidFill>
                <a:latin typeface="ArialMT"/>
              </a:rPr>
              <a:t>and makes the rulers of the earth meaningless.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dirty="0">
                <a:solidFill>
                  <a:srgbClr val="121212"/>
                </a:solidFill>
                <a:latin typeface="ArialMT"/>
              </a:rPr>
              <a:t>23ཁོང་གིས་རྒྱལ་སྲས་རྣམས་ཅི་ཡང་མིན་པ་དང་ས་གཞིའི་ཁྲིམས་དཔོན་རྣམས་ཀྱང་སྙིང་པོ་མེད་པར་མཛད། </a:t>
            </a:r>
            <a:endParaRPr lang="en-ZA" dirty="0"/>
          </a:p>
        </p:txBody>
      </p:sp>
      <p:pic>
        <p:nvPicPr>
          <p:cNvPr id="7" name="Audio 6">
            <a:hlinkClick r:id="" action="ppaction://media"/>
            <a:extLst>
              <a:ext uri="{FF2B5EF4-FFF2-40B4-BE49-F238E27FC236}">
                <a16:creationId xmlns:a16="http://schemas.microsoft.com/office/drawing/2014/main" id="{121BD6C7-6B22-2D19-DF82-88E32A2FD6E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51490790"/>
      </p:ext>
    </p:extLst>
  </p:cSld>
  <p:clrMapOvr>
    <a:masterClrMapping/>
  </p:clrMapOvr>
  <mc:AlternateContent xmlns:mc="http://schemas.openxmlformats.org/markup-compatibility/2006" xmlns:p14="http://schemas.microsoft.com/office/powerpoint/2010/main">
    <mc:Choice Requires="p14">
      <p:transition spd="slow" p14:dur="2000" advTm="6450"/>
    </mc:Choice>
    <mc:Fallback xmlns="">
      <p:transition spd="slow" advTm="6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25881ED-D8C3-81C6-877B-07E2DAD77F88}"/>
              </a:ext>
            </a:extLst>
          </p:cNvPr>
          <p:cNvPicPr>
            <a:picLocks noChangeAspect="1"/>
          </p:cNvPicPr>
          <p:nvPr/>
        </p:nvPicPr>
        <p:blipFill>
          <a:blip r:embed="rId2"/>
          <a:stretch>
            <a:fillRect/>
          </a:stretch>
        </p:blipFill>
        <p:spPr>
          <a:xfrm>
            <a:off x="0" y="-593994"/>
            <a:ext cx="12552218" cy="7451994"/>
          </a:xfrm>
          <a:prstGeom prst="rect">
            <a:avLst/>
          </a:prstGeom>
        </p:spPr>
      </p:pic>
      <p:sp>
        <p:nvSpPr>
          <p:cNvPr id="5" name="TextBox 4">
            <a:extLst>
              <a:ext uri="{FF2B5EF4-FFF2-40B4-BE49-F238E27FC236}">
                <a16:creationId xmlns:a16="http://schemas.microsoft.com/office/drawing/2014/main" id="{1EAFC371-A6E2-2D2F-92E8-97D396D24CFD}"/>
              </a:ext>
            </a:extLst>
          </p:cNvPr>
          <p:cNvSpPr txBox="1"/>
          <p:nvPr/>
        </p:nvSpPr>
        <p:spPr>
          <a:xfrm>
            <a:off x="8128000" y="0"/>
            <a:ext cx="4244108" cy="4356100"/>
          </a:xfrm>
          <a:prstGeom prst="rect">
            <a:avLst/>
          </a:prstGeom>
          <a:noFill/>
        </p:spPr>
        <p:txBody>
          <a:bodyPr wrap="square" rtlCol="0">
            <a:noAutofit/>
          </a:bodyPr>
          <a:lstStyle/>
          <a:p>
            <a:pPr algn="ctr"/>
            <a:r>
              <a:rPr lang="bo-CN" sz="8000" b="1" i="0" cap="all" dirty="0">
                <a:solidFill>
                  <a:schemeClr val="bg1"/>
                </a:solidFill>
                <a:effectLst/>
                <a:latin typeface="ArialMT"/>
              </a:rPr>
              <a:t>ཡེ་ཤ་ཡཱ 40</a:t>
            </a:r>
          </a:p>
          <a:p>
            <a:r>
              <a:rPr lang="bo-CN" sz="8000" b="1" dirty="0">
                <a:solidFill>
                  <a:schemeClr val="bg1"/>
                </a:solidFill>
                <a:latin typeface="ArialMT"/>
              </a:rPr>
              <a:t>ང་ཡི་མི་མང་ལ་སེམས་གསོ་གཏོང།</a:t>
            </a:r>
          </a:p>
        </p:txBody>
      </p:sp>
      <p:sp>
        <p:nvSpPr>
          <p:cNvPr id="2" name="TextBox 2">
            <a:extLst>
              <a:ext uri="{FF2B5EF4-FFF2-40B4-BE49-F238E27FC236}">
                <a16:creationId xmlns:a16="http://schemas.microsoft.com/office/drawing/2014/main" id="{F1126E65-B47E-028D-9199-139608BB8873}"/>
              </a:ext>
            </a:extLst>
          </p:cNvPr>
          <p:cNvSpPr txBox="1"/>
          <p:nvPr/>
        </p:nvSpPr>
        <p:spPr>
          <a:xfrm>
            <a:off x="149860" y="6287146"/>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8300834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CC1760DE-B5B1-3D29-51D4-C6F2989EDC6F}"/>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8" name="TextBox 7">
            <a:extLst>
              <a:ext uri="{FF2B5EF4-FFF2-40B4-BE49-F238E27FC236}">
                <a16:creationId xmlns:a16="http://schemas.microsoft.com/office/drawing/2014/main" id="{44EBF82C-F13E-60F8-A1C1-E887CC947B9C}"/>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371032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25“To whom will you liken Me,</a:t>
            </a:r>
          </a:p>
          <a:p>
            <a:r>
              <a:rPr lang="en-US" sz="4400" dirty="0">
                <a:solidFill>
                  <a:srgbClr val="121212"/>
                </a:solidFill>
                <a:latin typeface="ArialMT"/>
              </a:rPr>
              <a:t>or who is My equal?” asks the Holy One.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25དམ་པ་ཉིད་ཀྱིས་འདི་སྐད་དུ། ཁྱོད་ཀྱིས་སུ་ཞིག་ང་དང་བསྡུར་བར་བྱའམ། ཡང་ན་བདག་ལ་འགྲན་ཟླ་སུ་ཞིག་ཡོད་དམ་ཞེས་གསུངས་སོ། ། </a:t>
            </a:r>
            <a:endParaRPr lang="en-ZA" dirty="0"/>
          </a:p>
        </p:txBody>
      </p:sp>
      <p:pic>
        <p:nvPicPr>
          <p:cNvPr id="7" name="Audio 6">
            <a:hlinkClick r:id="" action="ppaction://media"/>
            <a:extLst>
              <a:ext uri="{FF2B5EF4-FFF2-40B4-BE49-F238E27FC236}">
                <a16:creationId xmlns:a16="http://schemas.microsoft.com/office/drawing/2014/main" id="{263944DA-8D94-7F50-6B1D-A21AC4764B4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11924428"/>
      </p:ext>
    </p:extLst>
  </p:cSld>
  <p:clrMapOvr>
    <a:masterClrMapping/>
  </p:clrMapOvr>
  <mc:AlternateContent xmlns:mc="http://schemas.openxmlformats.org/markup-compatibility/2006" xmlns:p14="http://schemas.microsoft.com/office/powerpoint/2010/main">
    <mc:Choice Requires="p14">
      <p:transition spd="slow" p14:dur="2000" advTm="5729"/>
    </mc:Choice>
    <mc:Fallback xmlns="">
      <p:transition spd="slow" advTm="5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2E85549-B3E9-A6F2-EB55-AA4D25EA6DFE}"/>
              </a:ext>
            </a:extLst>
          </p:cNvPr>
          <p:cNvPicPr>
            <a:picLocks noChangeAspect="1"/>
          </p:cNvPicPr>
          <p:nvPr/>
        </p:nvPicPr>
        <p:blipFill rotWithShape="1">
          <a:blip r:embed="rId2"/>
          <a:srcRect l="398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6AD26439-20D1-404B-C3ED-C813483887AE}"/>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40:25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627396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26Lift up your eyes on high:</a:t>
            </a:r>
          </a:p>
          <a:p>
            <a:r>
              <a:rPr lang="en-US" sz="3600" dirty="0">
                <a:solidFill>
                  <a:srgbClr val="121212"/>
                </a:solidFill>
                <a:latin typeface="ArialMT"/>
              </a:rPr>
              <a:t>Who created all these?</a:t>
            </a:r>
          </a:p>
          <a:p>
            <a:r>
              <a:rPr lang="en-US" sz="3600" dirty="0">
                <a:solidFill>
                  <a:srgbClr val="121212"/>
                </a:solidFill>
                <a:latin typeface="ArialMT"/>
              </a:rPr>
              <a:t>He leads forth the starry host by number;</a:t>
            </a:r>
          </a:p>
          <a:p>
            <a:r>
              <a:rPr lang="en-US" sz="3600" dirty="0">
                <a:solidFill>
                  <a:srgbClr val="121212"/>
                </a:solidFill>
                <a:latin typeface="ArialMT"/>
              </a:rPr>
              <a:t>He calls each one by name.</a:t>
            </a:r>
          </a:p>
          <a:p>
            <a:r>
              <a:rPr lang="en-US" sz="3600" dirty="0">
                <a:solidFill>
                  <a:srgbClr val="121212"/>
                </a:solidFill>
                <a:latin typeface="ArialMT"/>
              </a:rPr>
              <a:t>Because of His great power and mighty strength,</a:t>
            </a:r>
          </a:p>
          <a:p>
            <a:r>
              <a:rPr lang="en-US" sz="3600" dirty="0">
                <a:solidFill>
                  <a:srgbClr val="121212"/>
                </a:solidFill>
                <a:latin typeface="ArialMT"/>
              </a:rPr>
              <a:t>not one of them is missing.</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26ཁྱོད་ཚོས་མགོ་ཡར་ཁྱོག་ལ་ནམ་མཁར་ལྟོས་དང་། སྐར་ཚོགས་འདི་ཐམས་ཅད་སུས་བཀོད་པ་ཡིན་ནམ། སུས་གྲངས་ཀ་བཞིན་དེ་རྣམས་ཕྱིར་ཁྲིད་འོངས་ནས་རེ་རེ་བཞིན་མིང་ནས་ཞལ་འབོད་གནང་ངམ། ཁོང་ལ་དབང་དང་མཐུ་སྟོབས་ཆེན་པོ་མངའ་བས་གཅིག་ཀྱང་མ་ལུས་སོ། །</a:t>
            </a:r>
            <a:endParaRPr lang="en-ZA" dirty="0"/>
          </a:p>
        </p:txBody>
      </p:sp>
      <p:pic>
        <p:nvPicPr>
          <p:cNvPr id="15" name="Audio 14">
            <a:hlinkClick r:id="" action="ppaction://media"/>
            <a:extLst>
              <a:ext uri="{FF2B5EF4-FFF2-40B4-BE49-F238E27FC236}">
                <a16:creationId xmlns:a16="http://schemas.microsoft.com/office/drawing/2014/main" id="{4B44256D-02B6-2120-3DED-A13D4E8A4F5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71206836"/>
      </p:ext>
    </p:extLst>
  </p:cSld>
  <p:clrMapOvr>
    <a:masterClrMapping/>
  </p:clrMapOvr>
  <mc:AlternateContent xmlns:mc="http://schemas.openxmlformats.org/markup-compatibility/2006" xmlns:p14="http://schemas.microsoft.com/office/powerpoint/2010/main">
    <mc:Choice Requires="p14">
      <p:transition spd="slow" p14:dur="2000" advTm="20094"/>
    </mc:Choice>
    <mc:Fallback xmlns="">
      <p:transition spd="slow" advTm="20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90D945F-2EE3-2CBE-48D8-DEA3B877BF30}"/>
              </a:ext>
            </a:extLst>
          </p:cNvPr>
          <p:cNvPicPr>
            <a:picLocks noChangeAspect="1"/>
          </p:cNvPicPr>
          <p:nvPr/>
        </p:nvPicPr>
        <p:blipFill rotWithShape="1">
          <a:blip r:embed="rId2"/>
          <a:srcRect r="-2" b="365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5E4A55DD-DA67-5C58-7BA8-6C555683F0BE}"/>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40:26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040626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27Why do you say, O Jacob,</a:t>
            </a:r>
          </a:p>
          <a:p>
            <a:r>
              <a:rPr lang="en-US" sz="4000" dirty="0">
                <a:solidFill>
                  <a:srgbClr val="121212"/>
                </a:solidFill>
                <a:latin typeface="ArialMT"/>
              </a:rPr>
              <a:t>and why do you assert, O Israel,</a:t>
            </a:r>
          </a:p>
          <a:p>
            <a:r>
              <a:rPr lang="en-US" sz="4000" dirty="0">
                <a:solidFill>
                  <a:srgbClr val="121212"/>
                </a:solidFill>
                <a:latin typeface="ArialMT"/>
              </a:rPr>
              <a:t>“My way is hidden from the Lord,</a:t>
            </a:r>
          </a:p>
          <a:p>
            <a:r>
              <a:rPr lang="en-US" sz="4000" dirty="0">
                <a:solidFill>
                  <a:srgbClr val="121212"/>
                </a:solidFill>
                <a:latin typeface="ArialMT"/>
              </a:rPr>
              <a:t>and my claim is ignored by my God”?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27ཀྱེ་ཡ་ཀོབ། ཁྱོད་ཀྱིས་ངའི་བགྲོད་ལམ་དཀོན་མཆོག་ཡ་ཝཱེས་མི་མཁྱེན་ཞེས་བརྗོད་དོན་ཅི་ཡིན་ནམ། ཀྱེ་ཡེས་ར་ཨེལ། ཁྱོད་ཀྱིས་ངའི་གྱོད་གཞི་ལ་དཀོན་མཆོག་གིས་མི་གཟིགས་ཞེས་འཁང་ར་བྱེད་དོན་ཅི་ཡིན་ནམ། </a:t>
            </a:r>
            <a:endParaRPr lang="en-ZA" dirty="0"/>
          </a:p>
        </p:txBody>
      </p:sp>
      <p:pic>
        <p:nvPicPr>
          <p:cNvPr id="5" name="Audio 4">
            <a:hlinkClick r:id="" action="ppaction://media"/>
            <a:extLst>
              <a:ext uri="{FF2B5EF4-FFF2-40B4-BE49-F238E27FC236}">
                <a16:creationId xmlns:a16="http://schemas.microsoft.com/office/drawing/2014/main" id="{DD9D00E2-8A8A-8849-3AE7-0D9AD866F3B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98754739"/>
      </p:ext>
    </p:extLst>
  </p:cSld>
  <p:clrMapOvr>
    <a:masterClrMapping/>
  </p:clrMapOvr>
  <mc:AlternateContent xmlns:mc="http://schemas.openxmlformats.org/markup-compatibility/2006" xmlns:p14="http://schemas.microsoft.com/office/powerpoint/2010/main">
    <mc:Choice Requires="p14">
      <p:transition spd="slow" p14:dur="2000" advTm="11669"/>
    </mc:Choice>
    <mc:Fallback xmlns="">
      <p:transition spd="slow" advTm="11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74A16D7-75A1-AC3E-00E3-54B580A986A1}"/>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FA1844C9-9D0C-4285-BB1F-FC8BD5AAE627}"/>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40:27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583048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28Do you not know?</a:t>
            </a:r>
          </a:p>
          <a:p>
            <a:r>
              <a:rPr lang="en-US" sz="3600" dirty="0">
                <a:solidFill>
                  <a:srgbClr val="121212"/>
                </a:solidFill>
                <a:latin typeface="ArialMT"/>
              </a:rPr>
              <a:t>Have you not heard?</a:t>
            </a:r>
          </a:p>
          <a:p>
            <a:r>
              <a:rPr lang="en-US" sz="3600" dirty="0">
                <a:solidFill>
                  <a:srgbClr val="121212"/>
                </a:solidFill>
                <a:latin typeface="ArialMT"/>
              </a:rPr>
              <a:t>The Lord is the everlasting God,</a:t>
            </a:r>
          </a:p>
          <a:p>
            <a:r>
              <a:rPr lang="en-US" sz="3600" dirty="0">
                <a:solidFill>
                  <a:srgbClr val="121212"/>
                </a:solidFill>
                <a:latin typeface="ArialMT"/>
              </a:rPr>
              <a:t>the Creator of the ends of the earth.</a:t>
            </a:r>
          </a:p>
          <a:p>
            <a:r>
              <a:rPr lang="en-US" sz="3600" dirty="0">
                <a:solidFill>
                  <a:srgbClr val="121212"/>
                </a:solidFill>
                <a:latin typeface="ArialMT"/>
              </a:rPr>
              <a:t>He will not grow tired or weary;</a:t>
            </a:r>
          </a:p>
          <a:p>
            <a:r>
              <a:rPr lang="en-US" sz="3600" dirty="0">
                <a:solidFill>
                  <a:srgbClr val="121212"/>
                </a:solidFill>
                <a:latin typeface="ArialMT"/>
              </a:rPr>
              <a:t>His understanding is beyond searching out.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28ཁྱོད་ཀྱིས་མི་ཤེས་ཤིང་ཐོས་ཀྱང་མ་མྱོང་ངམ། གཏན་གནས་ཀྱི་དཀོན་མཆོག་ཡ་ཝཱེ། ས་གཞི་ཡོངས་ཀྱི་བྱེད་པོ་ཁོང་ཉིད་ནམ་ཡང་མི་ཆད་མི་དུབ་ཅིང་། ཁོང་གི་མཁྱེན་རྒྱ་དཔག་ཏུ་མེད་དོ། ། </a:t>
            </a:r>
            <a:endParaRPr lang="en-ZA" dirty="0"/>
          </a:p>
        </p:txBody>
      </p:sp>
      <p:pic>
        <p:nvPicPr>
          <p:cNvPr id="5" name="Audio 4">
            <a:hlinkClick r:id="" action="ppaction://media"/>
            <a:extLst>
              <a:ext uri="{FF2B5EF4-FFF2-40B4-BE49-F238E27FC236}">
                <a16:creationId xmlns:a16="http://schemas.microsoft.com/office/drawing/2014/main" id="{D5D8E83E-AA23-6D13-8F38-D52E2F2E451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39072721"/>
      </p:ext>
    </p:extLst>
  </p:cSld>
  <p:clrMapOvr>
    <a:masterClrMapping/>
  </p:clrMapOvr>
  <mc:AlternateContent xmlns:mc="http://schemas.openxmlformats.org/markup-compatibility/2006" xmlns:p14="http://schemas.microsoft.com/office/powerpoint/2010/main">
    <mc:Choice Requires="p14">
      <p:transition spd="slow" p14:dur="2000" advTm="14389"/>
    </mc:Choice>
    <mc:Fallback xmlns="">
      <p:transition spd="slow" advTm="14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7DE74E8-90A5-A1C6-07F8-D7B4A7E28688}"/>
              </a:ext>
            </a:extLst>
          </p:cNvPr>
          <p:cNvPicPr>
            <a:picLocks noChangeAspect="1"/>
          </p:cNvPicPr>
          <p:nvPr/>
        </p:nvPicPr>
        <p:blipFill>
          <a:blip r:embed="rId2"/>
          <a:stretch>
            <a:fillRect/>
          </a:stretch>
        </p:blipFill>
        <p:spPr>
          <a:xfrm>
            <a:off x="0" y="-284451"/>
            <a:ext cx="12191999" cy="7142452"/>
          </a:xfrm>
          <a:prstGeom prst="rect">
            <a:avLst/>
          </a:prstGeom>
        </p:spPr>
      </p:pic>
      <p:sp>
        <p:nvSpPr>
          <p:cNvPr id="5" name="TextBox 4">
            <a:extLst>
              <a:ext uri="{FF2B5EF4-FFF2-40B4-BE49-F238E27FC236}">
                <a16:creationId xmlns:a16="http://schemas.microsoft.com/office/drawing/2014/main" id="{0A5A583D-EA5A-2621-2DBD-4146BA00C959}"/>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40:28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07254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29He gives power to the faint</a:t>
            </a:r>
          </a:p>
          <a:p>
            <a:r>
              <a:rPr lang="en-US" sz="4000" dirty="0">
                <a:solidFill>
                  <a:srgbClr val="121212"/>
                </a:solidFill>
                <a:latin typeface="ArialMT"/>
              </a:rPr>
              <a:t>and increases the strength of the weak.</a:t>
            </a:r>
          </a:p>
          <a:p>
            <a:r>
              <a:rPr lang="en-US" sz="4000" dirty="0">
                <a:solidFill>
                  <a:srgbClr val="121212"/>
                </a:solidFill>
                <a:latin typeface="ArialMT"/>
              </a:rPr>
              <a:t>30Even youths grow tired and weary,</a:t>
            </a:r>
          </a:p>
          <a:p>
            <a:r>
              <a:rPr lang="en-US" sz="4000" dirty="0">
                <a:solidFill>
                  <a:srgbClr val="121212"/>
                </a:solidFill>
                <a:latin typeface="ArialMT"/>
              </a:rPr>
              <a:t>and young men stumble and fall.</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29ཉམ་ཐག་རྣམས་ལ་ཁོང་གིས་སྟོབས་ཤུགས་སྦྱིན་ཞིང་། ཟུངས་ཤོར་བའི་མི་ལ་ཁོང་གིས་ནུས་པ་གནང་། 30ན་གཞོན་ཡིན་ཡང་ཉམ་ཐག་ཅིང་ངལ་དུབ་འབྱུང་ངེས་ལ། དར་མ་ཡིན་ཡང་གཞི་ནས་འགྱེལ་བར་འགྱུར། </a:t>
            </a:r>
            <a:endParaRPr lang="en-ZA" sz="1400" dirty="0"/>
          </a:p>
        </p:txBody>
      </p:sp>
      <p:pic>
        <p:nvPicPr>
          <p:cNvPr id="7" name="Audio 6">
            <a:hlinkClick r:id="" action="ppaction://media"/>
            <a:extLst>
              <a:ext uri="{FF2B5EF4-FFF2-40B4-BE49-F238E27FC236}">
                <a16:creationId xmlns:a16="http://schemas.microsoft.com/office/drawing/2014/main" id="{F24FD8FE-2264-AF8D-7ED6-C97E6A4494E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11345595"/>
      </p:ext>
    </p:extLst>
  </p:cSld>
  <p:clrMapOvr>
    <a:masterClrMapping/>
  </p:clrMapOvr>
  <mc:AlternateContent xmlns:mc="http://schemas.openxmlformats.org/markup-compatibility/2006" xmlns:p14="http://schemas.microsoft.com/office/powerpoint/2010/main">
    <mc:Choice Requires="p14">
      <p:transition spd="slow" p14:dur="2000" advTm="9010"/>
    </mc:Choice>
    <mc:Fallback xmlns="">
      <p:transition spd="slow" advTm="9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1“Comfort, comfort My people,”</a:t>
            </a:r>
          </a:p>
          <a:p>
            <a:r>
              <a:rPr lang="en-US" sz="4800" dirty="0">
                <a:solidFill>
                  <a:srgbClr val="121212"/>
                </a:solidFill>
                <a:latin typeface="ArialMT"/>
              </a:rPr>
              <a:t>says your God.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1ཁྱོད་རྣམས་ཀྱིས་སེམས་གསོ་བྱོས་ཤིག བདག་གི་མི་སྡེ་ལ་སེམས་གསོ་བྱོས་ཤིག་ཅེས་ཁྱོད་ཚོའི་དཀོན་མཆོག་གིས་གསུངས། </a:t>
            </a:r>
            <a:endParaRPr lang="en-ZA" dirty="0"/>
          </a:p>
        </p:txBody>
      </p:sp>
      <p:pic>
        <p:nvPicPr>
          <p:cNvPr id="11" name="Audio 10">
            <a:hlinkClick r:id="" action="ppaction://media"/>
            <a:extLst>
              <a:ext uri="{FF2B5EF4-FFF2-40B4-BE49-F238E27FC236}">
                <a16:creationId xmlns:a16="http://schemas.microsoft.com/office/drawing/2014/main" id="{C30F15A8-CF4A-1D5C-02D1-83831313B76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7790"/>
    </mc:Choice>
    <mc:Fallback xmlns="">
      <p:transition spd="slow" advTm="7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B39D7CD-0381-836A-041E-F41D688E3BC2}"/>
              </a:ext>
            </a:extLst>
          </p:cNvPr>
          <p:cNvPicPr>
            <a:picLocks noChangeAspect="1"/>
          </p:cNvPicPr>
          <p:nvPr/>
        </p:nvPicPr>
        <p:blipFill rotWithShape="1">
          <a:blip r:embed="rId2"/>
          <a:srcRect b="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36946E41-F23C-E2B2-9A23-B22A50AB3EA7}"/>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40:29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147327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31But those who wait upon the Lord will renew their strength;</a:t>
            </a:r>
          </a:p>
          <a:p>
            <a:r>
              <a:rPr lang="en-US" sz="4400" dirty="0">
                <a:solidFill>
                  <a:srgbClr val="121212"/>
                </a:solidFill>
                <a:latin typeface="ArialMT"/>
              </a:rPr>
              <a:t>they will mount up with wings like eagles;</a:t>
            </a:r>
          </a:p>
          <a:p>
            <a:r>
              <a:rPr lang="en-US" sz="4400" dirty="0">
                <a:solidFill>
                  <a:srgbClr val="121212"/>
                </a:solidFill>
                <a:latin typeface="ArialMT"/>
              </a:rPr>
              <a:t>they will run and not grow weary,</a:t>
            </a:r>
          </a:p>
          <a:p>
            <a:r>
              <a:rPr lang="en-US" sz="4400" dirty="0">
                <a:solidFill>
                  <a:srgbClr val="121212"/>
                </a:solidFill>
                <a:latin typeface="ArialMT"/>
              </a:rPr>
              <a:t>they will walk and not faint.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a:solidFill>
                  <a:srgbClr val="121212"/>
                </a:solidFill>
                <a:latin typeface="ArialMT"/>
              </a:rPr>
              <a:t>31འོན་ཀྱང་དཀོན་མཆོག་ཡ་ཝཱེར་རེ་སྒུག་བྱེད་མཁན་རྣམས་ལ་ཡང་བསྐྱར་སྟོབས་ཤུགས་འཛོམ་ངེས་ཡིན། ཁོ་ཚོས་གླག་བཞིན་གཤོག་པ་བརྐྱངས་ནས་ནམ་འཕང་གཅོད་ཅིང་། དེ་དག་མཆོང་རྒྱུག་བྱས་ཀྱང་ཐང་མི་ཆད་ལ། བགྲོད་ཀྱང་ངལ་བར་མི་འགྱུར་རོ། །</a:t>
            </a:r>
            <a:endParaRPr lang="en-ZA" dirty="0"/>
          </a:p>
        </p:txBody>
      </p:sp>
      <p:pic>
        <p:nvPicPr>
          <p:cNvPr id="7" name="Audio 6">
            <a:hlinkClick r:id="" action="ppaction://media"/>
            <a:extLst>
              <a:ext uri="{FF2B5EF4-FFF2-40B4-BE49-F238E27FC236}">
                <a16:creationId xmlns:a16="http://schemas.microsoft.com/office/drawing/2014/main" id="{8CB6AD47-4B4A-39FA-11CA-17F98EF7EE3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68574667"/>
      </p:ext>
    </p:extLst>
  </p:cSld>
  <p:clrMapOvr>
    <a:masterClrMapping/>
  </p:clrMapOvr>
  <mc:AlternateContent xmlns:mc="http://schemas.openxmlformats.org/markup-compatibility/2006" xmlns:p14="http://schemas.microsoft.com/office/powerpoint/2010/main">
    <mc:Choice Requires="p14">
      <p:transition spd="slow" p14:dur="2000" advTm="18190"/>
    </mc:Choice>
    <mc:Fallback xmlns="">
      <p:transition spd="slow" advTm="18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25881ED-D8C3-81C6-877B-07E2DAD77F88}"/>
              </a:ext>
            </a:extLst>
          </p:cNvPr>
          <p:cNvPicPr>
            <a:picLocks noChangeAspect="1"/>
          </p:cNvPicPr>
          <p:nvPr/>
        </p:nvPicPr>
        <p:blipFill>
          <a:blip r:embed="rId2"/>
          <a:stretch>
            <a:fillRect/>
          </a:stretch>
        </p:blipFill>
        <p:spPr>
          <a:xfrm>
            <a:off x="0" y="-593994"/>
            <a:ext cx="12552218" cy="7451994"/>
          </a:xfrm>
          <a:prstGeom prst="rect">
            <a:avLst/>
          </a:prstGeom>
        </p:spPr>
      </p:pic>
      <p:sp>
        <p:nvSpPr>
          <p:cNvPr id="5" name="TextBox 4">
            <a:extLst>
              <a:ext uri="{FF2B5EF4-FFF2-40B4-BE49-F238E27FC236}">
                <a16:creationId xmlns:a16="http://schemas.microsoft.com/office/drawing/2014/main" id="{328C850C-784A-02BD-67A6-BDD81ED22584}"/>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40:31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7192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89EDBA2-D007-161A-5B0C-09619CC22B9B}"/>
              </a:ext>
            </a:extLst>
          </p:cNvPr>
          <p:cNvPicPr>
            <a:picLocks noChangeAspect="1"/>
          </p:cNvPicPr>
          <p:nvPr/>
        </p:nvPicPr>
        <p:blipFill rotWithShape="1">
          <a:blip r:embed="rId2"/>
          <a:srcRect l="5908" r="3407"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8FC49B2E-EA4F-1298-0320-2808A6249118}"/>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2“Speak tenderly to Jerusalem,</a:t>
            </a:r>
          </a:p>
          <a:p>
            <a:r>
              <a:rPr lang="en-US" sz="4000" dirty="0">
                <a:solidFill>
                  <a:srgbClr val="121212"/>
                </a:solidFill>
                <a:latin typeface="ArialMT"/>
              </a:rPr>
              <a:t>and proclaim to her</a:t>
            </a:r>
          </a:p>
          <a:p>
            <a:r>
              <a:rPr lang="en-US" sz="4000" dirty="0">
                <a:solidFill>
                  <a:srgbClr val="121212"/>
                </a:solidFill>
                <a:latin typeface="ArialMT"/>
              </a:rPr>
              <a:t>that her forced labor has been completed;</a:t>
            </a:r>
          </a:p>
          <a:p>
            <a:r>
              <a:rPr lang="en-US" sz="4000" dirty="0">
                <a:solidFill>
                  <a:srgbClr val="121212"/>
                </a:solidFill>
                <a:latin typeface="ArialMT"/>
              </a:rPr>
              <a:t>her iniquity has been pardoned.</a:t>
            </a:r>
          </a:p>
          <a:p>
            <a:r>
              <a:rPr lang="en-US" sz="4000" dirty="0">
                <a:solidFill>
                  <a:srgbClr val="121212"/>
                </a:solidFill>
                <a:latin typeface="ArialMT"/>
              </a:rPr>
              <a:t>For she has received from the hand of the Lord</a:t>
            </a:r>
          </a:p>
          <a:p>
            <a:r>
              <a:rPr lang="en-US" sz="4000" dirty="0">
                <a:solidFill>
                  <a:srgbClr val="121212"/>
                </a:solidFill>
                <a:latin typeface="ArialMT"/>
              </a:rPr>
              <a:t>double for all her sins.”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2ཁྱོད་རྣམས་ཀྱིས་ཡེ་རུ་སཱ་ལེམ་ལ་གཏམ་འཇམ་པོ་བཤད་ནས་དེ་ལ། ཁོ་ཚོའི་དཀའ་སྡུག་རྫོགས་ཤིང་། ཁོ་ཚོའི་སྡིག་པའི་བླུ་རིན་འཇལ་ཏོ། །ཁོ་ཚོར་རང་གི་སྡིག་པ་ཐམས་ཅད་ཀྱི་རྐྱེན་གྱིས་དཀོན་མཆོག་ཡ་ཝཱེའི་ཕྱག་ནས་ཆད་པ་ལྡབ་འགྱུར་གྱིས་བབས་སོ་ཞེས་སྒྲོགས་ཤིག </a:t>
            </a:r>
            <a:endParaRPr lang="en-ZA" dirty="0"/>
          </a:p>
        </p:txBody>
      </p:sp>
      <p:pic>
        <p:nvPicPr>
          <p:cNvPr id="5" name="Audio 4">
            <a:hlinkClick r:id="" action="ppaction://media"/>
            <a:extLst>
              <a:ext uri="{FF2B5EF4-FFF2-40B4-BE49-F238E27FC236}">
                <a16:creationId xmlns:a16="http://schemas.microsoft.com/office/drawing/2014/main" id="{553FA175-088A-5F75-69DE-2E8A811B143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23365"/>
    </mc:Choice>
    <mc:Fallback xmlns="">
      <p:transition spd="slow" advTm="23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CE450FC-17E6-1560-C54C-65F360F15854}"/>
              </a:ext>
            </a:extLst>
          </p:cNvPr>
          <p:cNvPicPr>
            <a:picLocks noChangeAspect="1"/>
          </p:cNvPicPr>
          <p:nvPr/>
        </p:nvPicPr>
        <p:blipFill rotWithShape="1">
          <a:blip r:embed="rId2"/>
          <a:srcRect l="1784" r="2644"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9E7F382A-D7C7-2770-F8A0-49E0895726D4}"/>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dirty="0">
                <a:solidFill>
                  <a:srgbClr val="121212"/>
                </a:solidFill>
                <a:effectLst/>
                <a:latin typeface="ArialMT"/>
              </a:rPr>
              <a:t>3A voice of one calling:</a:t>
            </a:r>
          </a:p>
          <a:p>
            <a:pPr algn="l"/>
            <a:r>
              <a:rPr lang="en-US" sz="4800" b="0" i="0" dirty="0">
                <a:solidFill>
                  <a:srgbClr val="121212"/>
                </a:solidFill>
                <a:effectLst/>
                <a:latin typeface="ArialMT"/>
              </a:rPr>
              <a:t>“Prepare the way for the Lord in the wilderness;</a:t>
            </a:r>
          </a:p>
          <a:p>
            <a:pPr algn="l"/>
            <a:r>
              <a:rPr lang="en-US" sz="4800" b="0" i="0" dirty="0">
                <a:solidFill>
                  <a:srgbClr val="121212"/>
                </a:solidFill>
                <a:effectLst/>
                <a:latin typeface="ArialMT"/>
              </a:rPr>
              <a:t>make a straight highway for our God in the desert.</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3དེ་ནས་སྐད་སྒྲ་ཞིག་གིས་འདི་ལྟར་འབོད་བཞིན་འདུག དབེན་སྟོང་ཡུལ་ནས་དཀོན་མཆོག་ཡ་ཝཱེ་ལ། །ཕེབས་ལམ་སྟ་གོན་བྱེད་ཅིང་བྱེ་ཐང་དུ། །རང་ཅག་དཀོན་མཆོག་གཤེགས་ལམ་དྲང་པོར་བཟོས། ། </a:t>
            </a:r>
            <a:endParaRPr lang="en-ZA" dirty="0"/>
          </a:p>
        </p:txBody>
      </p:sp>
      <p:pic>
        <p:nvPicPr>
          <p:cNvPr id="5" name="Audio 4">
            <a:hlinkClick r:id="" action="ppaction://media"/>
            <a:extLst>
              <a:ext uri="{FF2B5EF4-FFF2-40B4-BE49-F238E27FC236}">
                <a16:creationId xmlns:a16="http://schemas.microsoft.com/office/drawing/2014/main" id="{DE113145-7B10-CC1C-CFC1-8A999328F64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1917"/>
    </mc:Choice>
    <mc:Fallback xmlns="">
      <p:transition spd="slow" advTm="11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3036</TotalTime>
  <Words>2272</Words>
  <Application>Microsoft Office PowerPoint</Application>
  <PresentationFormat>Widescreen</PresentationFormat>
  <Paragraphs>175</Paragraphs>
  <Slides>52</Slides>
  <Notes>1</Notes>
  <HiddenSlides>0</HiddenSlides>
  <MMClips>26</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52</vt:i4>
      </vt:variant>
    </vt:vector>
  </HeadingPairs>
  <TitlesOfParts>
    <vt:vector size="62" baseType="lpstr">
      <vt:lpstr>Aptos</vt:lpstr>
      <vt:lpstr>Arial</vt:lpstr>
      <vt:lpstr>ArialMT</vt:lpstr>
      <vt:lpstr>Calibri</vt:lpstr>
      <vt:lpstr>Calibri Light</vt:lpstr>
      <vt:lpstr>Inter</vt:lpstr>
      <vt:lpstr>Microsoft Himalaya</vt:lpstr>
      <vt:lpstr>TimesNewRomanPS-BoldMT</vt:lpstr>
      <vt:lpstr>TimesNewRomanPSMT</vt:lpstr>
      <vt:lpstr>Office Theme</vt:lpstr>
      <vt:lpstr>24-4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2024-07-16T09:36:44Z</dcterms:modified>
</cp:coreProperties>
</file>