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8" r:id="rId3"/>
    <p:sldId id="439" r:id="rId4"/>
    <p:sldId id="473" r:id="rId5"/>
    <p:sldId id="441" r:id="rId6"/>
    <p:sldId id="444" r:id="rId7"/>
    <p:sldId id="443" r:id="rId8"/>
    <p:sldId id="442"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72" r:id="rId25"/>
    <p:sldId id="460" r:id="rId26"/>
    <p:sldId id="471" r:id="rId27"/>
    <p:sldId id="461" r:id="rId28"/>
    <p:sldId id="462" r:id="rId29"/>
    <p:sldId id="463" r:id="rId30"/>
    <p:sldId id="47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3BFA57-B51E-4C69-9F8D-14E8CD402CA4}" v="3" dt="2025-04-08T05:41:47.1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059" autoAdjust="0"/>
    <p:restoredTop sz="86965" autoAdjust="0"/>
  </p:normalViewPr>
  <p:slideViewPr>
    <p:cSldViewPr snapToGrid="0">
      <p:cViewPr varScale="1">
        <p:scale>
          <a:sx n="51" d="100"/>
          <a:sy n="51" d="100"/>
        </p:scale>
        <p:origin x="108" y="11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242E053-9B7D-4138-BACA-F167FB1CDB7B}"/>
    <pc:docChg chg="custSel modSld">
      <pc:chgData name="Leonie Smith" userId="fed1330f33f5650e" providerId="LiveId" clId="{E242E053-9B7D-4138-BACA-F167FB1CDB7B}" dt="2022-07-04T08:48:08.356" v="163" actId="20577"/>
      <pc:docMkLst>
        <pc:docMk/>
      </pc:docMkLst>
      <pc:sldChg chg="addSp modSp mod">
        <pc:chgData name="Leonie Smith" userId="fed1330f33f5650e" providerId="LiveId" clId="{E242E053-9B7D-4138-BACA-F167FB1CDB7B}" dt="2022-07-04T08:46:34.783" v="145" actId="2711"/>
        <pc:sldMkLst>
          <pc:docMk/>
          <pc:sldMk cId="3261377596" sldId="438"/>
        </pc:sldMkLst>
      </pc:sldChg>
      <pc:sldChg chg="addSp modSp mod">
        <pc:chgData name="Leonie Smith" userId="fed1330f33f5650e" providerId="LiveId" clId="{E242E053-9B7D-4138-BACA-F167FB1CDB7B}" dt="2022-07-04T08:47:03.320" v="148" actId="207"/>
        <pc:sldMkLst>
          <pc:docMk/>
          <pc:sldMk cId="3759221820" sldId="439"/>
        </pc:sldMkLst>
      </pc:sldChg>
      <pc:sldChg chg="addSp delSp modSp modTransition modAnim">
        <pc:chgData name="Leonie Smith" userId="fed1330f33f5650e" providerId="LiveId" clId="{E242E053-9B7D-4138-BACA-F167FB1CDB7B}" dt="2022-06-29T05:55:59.179" v="14"/>
        <pc:sldMkLst>
          <pc:docMk/>
          <pc:sldMk cId="3676245138" sldId="441"/>
        </pc:sldMkLst>
      </pc:sldChg>
      <pc:sldChg chg="addSp modSp mod">
        <pc:chgData name="Leonie Smith" userId="fed1330f33f5650e" providerId="LiveId" clId="{E242E053-9B7D-4138-BACA-F167FB1CDB7B}" dt="2022-07-04T08:44:40.735" v="130" actId="20577"/>
        <pc:sldMkLst>
          <pc:docMk/>
          <pc:sldMk cId="2180228365" sldId="442"/>
        </pc:sldMkLst>
      </pc:sldChg>
      <pc:sldChg chg="addSp delSp modSp modTransition modAnim">
        <pc:chgData name="Leonie Smith" userId="fed1330f33f5650e" providerId="LiveId" clId="{E242E053-9B7D-4138-BACA-F167FB1CDB7B}" dt="2022-06-29T05:58:59.797" v="23"/>
        <pc:sldMkLst>
          <pc:docMk/>
          <pc:sldMk cId="3095902142" sldId="443"/>
        </pc:sldMkLst>
      </pc:sldChg>
      <pc:sldChg chg="addSp modSp mod">
        <pc:chgData name="Leonie Smith" userId="fed1330f33f5650e" providerId="LiveId" clId="{E242E053-9B7D-4138-BACA-F167FB1CDB7B}" dt="2022-07-04T08:44:22.037" v="129" actId="20577"/>
        <pc:sldMkLst>
          <pc:docMk/>
          <pc:sldMk cId="1718612039" sldId="444"/>
        </pc:sldMkLst>
      </pc:sldChg>
      <pc:sldChg chg="addSp delSp modSp modTransition modAnim">
        <pc:chgData name="Leonie Smith" userId="fed1330f33f5650e" providerId="LiveId" clId="{E242E053-9B7D-4138-BACA-F167FB1CDB7B}" dt="2022-06-29T06:02:52.739" v="26"/>
        <pc:sldMkLst>
          <pc:docMk/>
          <pc:sldMk cId="2166098122" sldId="445"/>
        </pc:sldMkLst>
      </pc:sldChg>
      <pc:sldChg chg="addSp modSp mod">
        <pc:chgData name="Leonie Smith" userId="fed1330f33f5650e" providerId="LiveId" clId="{E242E053-9B7D-4138-BACA-F167FB1CDB7B}" dt="2022-07-04T08:44:48.631" v="131" actId="20577"/>
        <pc:sldMkLst>
          <pc:docMk/>
          <pc:sldMk cId="665805102" sldId="446"/>
        </pc:sldMkLst>
      </pc:sldChg>
      <pc:sldChg chg="addSp modSp">
        <pc:chgData name="Leonie Smith" userId="fed1330f33f5650e" providerId="LiveId" clId="{E242E053-9B7D-4138-BACA-F167FB1CDB7B}" dt="2022-06-29T06:06:17.262" v="27"/>
        <pc:sldMkLst>
          <pc:docMk/>
          <pc:sldMk cId="2422728137" sldId="447"/>
        </pc:sldMkLst>
      </pc:sldChg>
      <pc:sldChg chg="addSp modSp mod">
        <pc:chgData name="Leonie Smith" userId="fed1330f33f5650e" providerId="LiveId" clId="{E242E053-9B7D-4138-BACA-F167FB1CDB7B}" dt="2022-07-04T08:44:56.499" v="132" actId="20577"/>
        <pc:sldMkLst>
          <pc:docMk/>
          <pc:sldMk cId="843663555" sldId="448"/>
        </pc:sldMkLst>
      </pc:sldChg>
      <pc:sldChg chg="addSp delSp modSp modTransition modAnim">
        <pc:chgData name="Leonie Smith" userId="fed1330f33f5650e" providerId="LiveId" clId="{E242E053-9B7D-4138-BACA-F167FB1CDB7B}" dt="2022-06-29T06:10:08.151" v="36"/>
        <pc:sldMkLst>
          <pc:docMk/>
          <pc:sldMk cId="4160448636" sldId="449"/>
        </pc:sldMkLst>
      </pc:sldChg>
      <pc:sldChg chg="addSp modSp mod">
        <pc:chgData name="Leonie Smith" userId="fed1330f33f5650e" providerId="LiveId" clId="{E242E053-9B7D-4138-BACA-F167FB1CDB7B}" dt="2022-07-04T08:45:03.695" v="133" actId="20577"/>
        <pc:sldMkLst>
          <pc:docMk/>
          <pc:sldMk cId="538051216" sldId="450"/>
        </pc:sldMkLst>
      </pc:sldChg>
      <pc:sldChg chg="addSp delSp modSp modTransition modAnim">
        <pc:chgData name="Leonie Smith" userId="fed1330f33f5650e" providerId="LiveId" clId="{E242E053-9B7D-4138-BACA-F167FB1CDB7B}" dt="2022-06-29T06:13:15.058" v="43"/>
        <pc:sldMkLst>
          <pc:docMk/>
          <pc:sldMk cId="3386340796" sldId="451"/>
        </pc:sldMkLst>
      </pc:sldChg>
      <pc:sldChg chg="addSp modSp mod">
        <pc:chgData name="Leonie Smith" userId="fed1330f33f5650e" providerId="LiveId" clId="{E242E053-9B7D-4138-BACA-F167FB1CDB7B}" dt="2022-07-04T08:45:10.729" v="134" actId="20577"/>
        <pc:sldMkLst>
          <pc:docMk/>
          <pc:sldMk cId="4002949039" sldId="452"/>
        </pc:sldMkLst>
      </pc:sldChg>
      <pc:sldChg chg="addSp delSp modSp modTransition modAnim">
        <pc:chgData name="Leonie Smith" userId="fed1330f33f5650e" providerId="LiveId" clId="{E242E053-9B7D-4138-BACA-F167FB1CDB7B}" dt="2022-06-29T06:15:09.441" v="46"/>
        <pc:sldMkLst>
          <pc:docMk/>
          <pc:sldMk cId="283334129" sldId="453"/>
        </pc:sldMkLst>
      </pc:sldChg>
      <pc:sldChg chg="addSp modSp mod">
        <pc:chgData name="Leonie Smith" userId="fed1330f33f5650e" providerId="LiveId" clId="{E242E053-9B7D-4138-BACA-F167FB1CDB7B}" dt="2022-07-04T08:45:20.040" v="135" actId="20577"/>
        <pc:sldMkLst>
          <pc:docMk/>
          <pc:sldMk cId="2511564658" sldId="454"/>
        </pc:sldMkLst>
      </pc:sldChg>
      <pc:sldChg chg="addSp delSp modSp modTransition modAnim">
        <pc:chgData name="Leonie Smith" userId="fed1330f33f5650e" providerId="LiveId" clId="{E242E053-9B7D-4138-BACA-F167FB1CDB7B}" dt="2022-06-29T06:17:53.282" v="51"/>
        <pc:sldMkLst>
          <pc:docMk/>
          <pc:sldMk cId="1799939013" sldId="455"/>
        </pc:sldMkLst>
      </pc:sldChg>
      <pc:sldChg chg="addSp modSp mod">
        <pc:chgData name="Leonie Smith" userId="fed1330f33f5650e" providerId="LiveId" clId="{E242E053-9B7D-4138-BACA-F167FB1CDB7B}" dt="2022-07-04T08:45:28.672" v="137" actId="20577"/>
        <pc:sldMkLst>
          <pc:docMk/>
          <pc:sldMk cId="4049696417" sldId="456"/>
        </pc:sldMkLst>
      </pc:sldChg>
      <pc:sldChg chg="addSp delSp modSp modTransition modAnim">
        <pc:chgData name="Leonie Smith" userId="fed1330f33f5650e" providerId="LiveId" clId="{E242E053-9B7D-4138-BACA-F167FB1CDB7B}" dt="2022-06-29T06:24:20.427" v="62"/>
        <pc:sldMkLst>
          <pc:docMk/>
          <pc:sldMk cId="2618424304" sldId="457"/>
        </pc:sldMkLst>
      </pc:sldChg>
      <pc:sldChg chg="addSp modSp mod">
        <pc:chgData name="Leonie Smith" userId="fed1330f33f5650e" providerId="LiveId" clId="{E242E053-9B7D-4138-BACA-F167FB1CDB7B}" dt="2022-07-04T08:47:23.701" v="151" actId="20577"/>
        <pc:sldMkLst>
          <pc:docMk/>
          <pc:sldMk cId="2789980734" sldId="458"/>
        </pc:sldMkLst>
      </pc:sldChg>
      <pc:sldChg chg="addSp delSp modSp modTransition modAnim">
        <pc:chgData name="Leonie Smith" userId="fed1330f33f5650e" providerId="LiveId" clId="{E242E053-9B7D-4138-BACA-F167FB1CDB7B}" dt="2022-06-29T06:28:25.488" v="69"/>
        <pc:sldMkLst>
          <pc:docMk/>
          <pc:sldMk cId="783514268" sldId="459"/>
        </pc:sldMkLst>
      </pc:sldChg>
      <pc:sldChg chg="addSp delSp modSp modTransition modAnim">
        <pc:chgData name="Leonie Smith" userId="fed1330f33f5650e" providerId="LiveId" clId="{E242E053-9B7D-4138-BACA-F167FB1CDB7B}" dt="2022-06-29T06:31:45.694" v="76"/>
        <pc:sldMkLst>
          <pc:docMk/>
          <pc:sldMk cId="2691432836" sldId="460"/>
        </pc:sldMkLst>
      </pc:sldChg>
      <pc:sldChg chg="addSp delSp modSp modTransition modAnim">
        <pc:chgData name="Leonie Smith" userId="fed1330f33f5650e" providerId="LiveId" clId="{E242E053-9B7D-4138-BACA-F167FB1CDB7B}" dt="2022-06-29T06:33:24.551" v="79"/>
        <pc:sldMkLst>
          <pc:docMk/>
          <pc:sldMk cId="3868250199" sldId="461"/>
        </pc:sldMkLst>
      </pc:sldChg>
      <pc:sldChg chg="addSp modSp mod">
        <pc:chgData name="Leonie Smith" userId="fed1330f33f5650e" providerId="LiveId" clId="{E242E053-9B7D-4138-BACA-F167FB1CDB7B}" dt="2022-07-04T08:47:55.644" v="160" actId="20577"/>
        <pc:sldMkLst>
          <pc:docMk/>
          <pc:sldMk cId="3941201962" sldId="462"/>
        </pc:sldMkLst>
      </pc:sldChg>
      <pc:sldChg chg="addSp delSp modSp modTransition modAnim">
        <pc:chgData name="Leonie Smith" userId="fed1330f33f5650e" providerId="LiveId" clId="{E242E053-9B7D-4138-BACA-F167FB1CDB7B}" dt="2022-06-29T06:40:59.130" v="100"/>
        <pc:sldMkLst>
          <pc:docMk/>
          <pc:sldMk cId="2982327576" sldId="463"/>
        </pc:sldMkLst>
      </pc:sldChg>
      <pc:sldChg chg="addSp modSp modNotesTx">
        <pc:chgData name="Leonie Smith" userId="fed1330f33f5650e" providerId="LiveId" clId="{E242E053-9B7D-4138-BACA-F167FB1CDB7B}" dt="2022-06-30T05:20:42.181" v="104" actId="5793"/>
        <pc:sldMkLst>
          <pc:docMk/>
          <pc:sldMk cId="3596600315" sldId="468"/>
        </pc:sldMkLst>
      </pc:sldChg>
      <pc:sldChg chg="addSp modSp mod">
        <pc:chgData name="Leonie Smith" userId="fed1330f33f5650e" providerId="LiveId" clId="{E242E053-9B7D-4138-BACA-F167FB1CDB7B}" dt="2022-07-04T08:47:43.430" v="157" actId="20577"/>
        <pc:sldMkLst>
          <pc:docMk/>
          <pc:sldMk cId="3051721873" sldId="471"/>
        </pc:sldMkLst>
      </pc:sldChg>
      <pc:sldChg chg="addSp modSp mod">
        <pc:chgData name="Leonie Smith" userId="fed1330f33f5650e" providerId="LiveId" clId="{E242E053-9B7D-4138-BACA-F167FB1CDB7B}" dt="2022-07-04T08:47:33.866" v="154" actId="20577"/>
        <pc:sldMkLst>
          <pc:docMk/>
          <pc:sldMk cId="2881750542" sldId="472"/>
        </pc:sldMkLst>
      </pc:sldChg>
      <pc:sldChg chg="addSp modSp mod">
        <pc:chgData name="Leonie Smith" userId="fed1330f33f5650e" providerId="LiveId" clId="{E242E053-9B7D-4138-BACA-F167FB1CDB7B}" dt="2022-07-04T08:46:48.566" v="146"/>
        <pc:sldMkLst>
          <pc:docMk/>
          <pc:sldMk cId="596885318" sldId="473"/>
        </pc:sldMkLst>
      </pc:sldChg>
      <pc:sldChg chg="addSp modSp mod">
        <pc:chgData name="Leonie Smith" userId="fed1330f33f5650e" providerId="LiveId" clId="{E242E053-9B7D-4138-BACA-F167FB1CDB7B}" dt="2022-07-04T08:48:08.356" v="163" actId="20577"/>
        <pc:sldMkLst>
          <pc:docMk/>
          <pc:sldMk cId="1281381583" sldId="474"/>
        </pc:sldMkLst>
      </pc:sldChg>
    </pc:docChg>
  </pc:docChgLst>
  <pc:docChgLst>
    <pc:chgData name="Alfred Smith" userId="3c60a3631c0db8ad" providerId="LiveId" clId="{82B58B33-AC63-45C5-B012-C36732CD8F97}"/>
    <pc:docChg chg="custSel modSld">
      <pc:chgData name="Alfred Smith" userId="3c60a3631c0db8ad" providerId="LiveId" clId="{82B58B33-AC63-45C5-B012-C36732CD8F97}" dt="2024-07-16T09:43:35.267" v="40"/>
      <pc:docMkLst>
        <pc:docMk/>
      </pc:docMkLst>
      <pc:sldChg chg="addSp modSp">
        <pc:chgData name="Alfred Smith" userId="3c60a3631c0db8ad" providerId="LiveId" clId="{82B58B33-AC63-45C5-B012-C36732CD8F97}" dt="2024-07-16T09:00:37.795" v="2"/>
        <pc:sldMkLst>
          <pc:docMk/>
          <pc:sldMk cId="3261377596" sldId="438"/>
        </pc:sldMkLst>
      </pc:sldChg>
      <pc:sldChg chg="modSp mod">
        <pc:chgData name="Alfred Smith" userId="3c60a3631c0db8ad" providerId="LiveId" clId="{82B58B33-AC63-45C5-B012-C36732CD8F97}" dt="2024-07-16T09:40:59.676" v="18"/>
        <pc:sldMkLst>
          <pc:docMk/>
          <pc:sldMk cId="3676245138" sldId="441"/>
        </pc:sldMkLst>
      </pc:sldChg>
      <pc:sldChg chg="modSp mod">
        <pc:chgData name="Alfred Smith" userId="3c60a3631c0db8ad" providerId="LiveId" clId="{82B58B33-AC63-45C5-B012-C36732CD8F97}" dt="2024-07-16T09:41:11.274" v="19"/>
        <pc:sldMkLst>
          <pc:docMk/>
          <pc:sldMk cId="3095902142" sldId="443"/>
        </pc:sldMkLst>
      </pc:sldChg>
      <pc:sldChg chg="modSp mod">
        <pc:chgData name="Alfred Smith" userId="3c60a3631c0db8ad" providerId="LiveId" clId="{82B58B33-AC63-45C5-B012-C36732CD8F97}" dt="2024-07-16T09:41:28.126" v="22" actId="404"/>
        <pc:sldMkLst>
          <pc:docMk/>
          <pc:sldMk cId="2166098122" sldId="445"/>
        </pc:sldMkLst>
      </pc:sldChg>
      <pc:sldChg chg="modSp mod">
        <pc:chgData name="Alfred Smith" userId="3c60a3631c0db8ad" providerId="LiveId" clId="{82B58B33-AC63-45C5-B012-C36732CD8F97}" dt="2024-07-16T09:41:43.232" v="23"/>
        <pc:sldMkLst>
          <pc:docMk/>
          <pc:sldMk cId="2422728137" sldId="447"/>
        </pc:sldMkLst>
      </pc:sldChg>
      <pc:sldChg chg="modSp mod">
        <pc:chgData name="Alfred Smith" userId="3c60a3631c0db8ad" providerId="LiveId" clId="{82B58B33-AC63-45C5-B012-C36732CD8F97}" dt="2024-07-16T09:41:57.658" v="25" actId="404"/>
        <pc:sldMkLst>
          <pc:docMk/>
          <pc:sldMk cId="4160448636" sldId="449"/>
        </pc:sldMkLst>
      </pc:sldChg>
      <pc:sldChg chg="modSp mod">
        <pc:chgData name="Alfred Smith" userId="3c60a3631c0db8ad" providerId="LiveId" clId="{82B58B33-AC63-45C5-B012-C36732CD8F97}" dt="2024-07-16T09:42:08.483" v="26"/>
        <pc:sldMkLst>
          <pc:docMk/>
          <pc:sldMk cId="3386340796" sldId="451"/>
        </pc:sldMkLst>
      </pc:sldChg>
      <pc:sldChg chg="modSp mod">
        <pc:chgData name="Alfred Smith" userId="3c60a3631c0db8ad" providerId="LiveId" clId="{82B58B33-AC63-45C5-B012-C36732CD8F97}" dt="2024-07-16T09:42:19.600" v="27"/>
        <pc:sldMkLst>
          <pc:docMk/>
          <pc:sldMk cId="283334129" sldId="453"/>
        </pc:sldMkLst>
      </pc:sldChg>
      <pc:sldChg chg="modSp mod">
        <pc:chgData name="Alfred Smith" userId="3c60a3631c0db8ad" providerId="LiveId" clId="{82B58B33-AC63-45C5-B012-C36732CD8F97}" dt="2024-07-16T09:42:39.164" v="34" actId="20577"/>
        <pc:sldMkLst>
          <pc:docMk/>
          <pc:sldMk cId="1799939013" sldId="455"/>
        </pc:sldMkLst>
      </pc:sldChg>
      <pc:sldChg chg="modSp mod">
        <pc:chgData name="Alfred Smith" userId="3c60a3631c0db8ad" providerId="LiveId" clId="{82B58B33-AC63-45C5-B012-C36732CD8F97}" dt="2024-07-16T09:42:55.474" v="36" actId="404"/>
        <pc:sldMkLst>
          <pc:docMk/>
          <pc:sldMk cId="2618424304" sldId="457"/>
        </pc:sldMkLst>
      </pc:sldChg>
      <pc:sldChg chg="modSp mod">
        <pc:chgData name="Alfred Smith" userId="3c60a3631c0db8ad" providerId="LiveId" clId="{82B58B33-AC63-45C5-B012-C36732CD8F97}" dt="2024-07-16T09:43:05.311" v="37"/>
        <pc:sldMkLst>
          <pc:docMk/>
          <pc:sldMk cId="783514268" sldId="459"/>
        </pc:sldMkLst>
      </pc:sldChg>
      <pc:sldChg chg="modSp mod">
        <pc:chgData name="Alfred Smith" userId="3c60a3631c0db8ad" providerId="LiveId" clId="{82B58B33-AC63-45C5-B012-C36732CD8F97}" dt="2024-07-16T09:43:16.268" v="38"/>
        <pc:sldMkLst>
          <pc:docMk/>
          <pc:sldMk cId="2691432836" sldId="460"/>
        </pc:sldMkLst>
      </pc:sldChg>
      <pc:sldChg chg="modSp mod">
        <pc:chgData name="Alfred Smith" userId="3c60a3631c0db8ad" providerId="LiveId" clId="{82B58B33-AC63-45C5-B012-C36732CD8F97}" dt="2024-07-16T09:43:25.645" v="39"/>
        <pc:sldMkLst>
          <pc:docMk/>
          <pc:sldMk cId="3868250199" sldId="461"/>
        </pc:sldMkLst>
      </pc:sldChg>
      <pc:sldChg chg="modSp mod">
        <pc:chgData name="Alfred Smith" userId="3c60a3631c0db8ad" providerId="LiveId" clId="{82B58B33-AC63-45C5-B012-C36732CD8F97}" dt="2024-07-16T09:43:35.267" v="40"/>
        <pc:sldMkLst>
          <pc:docMk/>
          <pc:sldMk cId="2982327576" sldId="463"/>
        </pc:sldMkLst>
      </pc:sldChg>
      <pc:sldChg chg="addSp delSp modSp mod">
        <pc:chgData name="Alfred Smith" userId="3c60a3631c0db8ad" providerId="LiveId" clId="{82B58B33-AC63-45C5-B012-C36732CD8F97}" dt="2024-07-16T08:59:08.641" v="1"/>
        <pc:sldMkLst>
          <pc:docMk/>
          <pc:sldMk cId="3596600315" sldId="468"/>
        </pc:sldMkLst>
      </pc:sldChg>
    </pc:docChg>
  </pc:docChgLst>
  <pc:docChgLst>
    <pc:chgData name="Alfred Smith" userId="3c60a3631c0db8ad" providerId="LiveId" clId="{B43BFA57-B51E-4C69-9F8D-14E8CD402CA4}"/>
    <pc:docChg chg="modSld">
      <pc:chgData name="Alfred Smith" userId="3c60a3631c0db8ad" providerId="LiveId" clId="{B43BFA57-B51E-4C69-9F8D-14E8CD402CA4}" dt="2025-04-08T05:41:44.813" v="1"/>
      <pc:docMkLst>
        <pc:docMk/>
      </pc:docMkLst>
      <pc:sldChg chg="addSp modSp">
        <pc:chgData name="Alfred Smith" userId="3c60a3631c0db8ad" providerId="LiveId" clId="{B43BFA57-B51E-4C69-9F8D-14E8CD402CA4}" dt="2025-04-08T05:41:44.813" v="1"/>
        <pc:sldMkLst>
          <pc:docMk/>
          <pc:sldMk cId="596885318" sldId="473"/>
        </pc:sldMkLst>
        <pc:spChg chg="add mod">
          <ac:chgData name="Alfred Smith" userId="3c60a3631c0db8ad" providerId="LiveId" clId="{B43BFA57-B51E-4C69-9F8D-14E8CD402CA4}" dt="2025-04-08T05:41:37.144" v="0"/>
          <ac:spMkLst>
            <pc:docMk/>
            <pc:sldMk cId="596885318" sldId="473"/>
            <ac:spMk id="2" creationId="{3B24662E-70A6-38E8-66C7-D0834772CCF0}"/>
          </ac:spMkLst>
        </pc:spChg>
        <pc:spChg chg="add mod">
          <ac:chgData name="Alfred Smith" userId="3c60a3631c0db8ad" providerId="LiveId" clId="{B43BFA57-B51E-4C69-9F8D-14E8CD402CA4}" dt="2025-04-08T05:41:44.813" v="1"/>
          <ac:spMkLst>
            <pc:docMk/>
            <pc:sldMk cId="596885318" sldId="473"/>
            <ac:spMk id="7" creationId="{2608BBFF-02AA-3F0C-5959-0576F8E76F3C}"/>
          </ac:spMkLst>
        </pc:spChg>
      </pc:sldChg>
    </pc:docChg>
  </pc:docChgLst>
  <pc:docChgLst>
    <pc:chgData name="Leonie Smith" userId="fed1330f33f5650e" providerId="LiveId" clId="{FA47883A-B234-49DC-A4B3-5EC0655FED93}"/>
    <pc:docChg chg="modSld">
      <pc:chgData name="Leonie Smith" userId="fed1330f33f5650e" providerId="LiveId" clId="{FA47883A-B234-49DC-A4B3-5EC0655FED93}" dt="2023-12-07T02:52:24.017" v="67"/>
      <pc:docMkLst>
        <pc:docMk/>
      </pc:docMkLst>
      <pc:sldChg chg="addSp delSp modSp mod modTransition modAnim">
        <pc:chgData name="Leonie Smith" userId="fed1330f33f5650e" providerId="LiveId" clId="{FA47883A-B234-49DC-A4B3-5EC0655FED93}" dt="2023-12-06T03:23:58.140" v="5"/>
        <pc:sldMkLst>
          <pc:docMk/>
          <pc:sldMk cId="3759221820" sldId="439"/>
        </pc:sldMkLst>
      </pc:sldChg>
      <pc:sldChg chg="addSp delSp modSp mod modTransition modAnim">
        <pc:chgData name="Leonie Smith" userId="fed1330f33f5650e" providerId="LiveId" clId="{FA47883A-B234-49DC-A4B3-5EC0655FED93}" dt="2023-12-06T03:24:20.018" v="8"/>
        <pc:sldMkLst>
          <pc:docMk/>
          <pc:sldMk cId="3676245138" sldId="441"/>
        </pc:sldMkLst>
      </pc:sldChg>
      <pc:sldChg chg="addSp delSp modSp mod modTransition modAnim">
        <pc:chgData name="Leonie Smith" userId="fed1330f33f5650e" providerId="LiveId" clId="{FA47883A-B234-49DC-A4B3-5EC0655FED93}" dt="2023-12-06T03:24:59.355" v="14"/>
        <pc:sldMkLst>
          <pc:docMk/>
          <pc:sldMk cId="3095902142" sldId="443"/>
        </pc:sldMkLst>
      </pc:sldChg>
      <pc:sldChg chg="addSp delSp modSp mod modTransition modAnim">
        <pc:chgData name="Leonie Smith" userId="fed1330f33f5650e" providerId="LiveId" clId="{FA47883A-B234-49DC-A4B3-5EC0655FED93}" dt="2023-12-06T03:25:18.449" v="17"/>
        <pc:sldMkLst>
          <pc:docMk/>
          <pc:sldMk cId="2166098122" sldId="445"/>
        </pc:sldMkLst>
      </pc:sldChg>
      <pc:sldChg chg="addSp delSp modSp mod modTransition modAnim">
        <pc:chgData name="Leonie Smith" userId="fed1330f33f5650e" providerId="LiveId" clId="{FA47883A-B234-49DC-A4B3-5EC0655FED93}" dt="2023-12-06T03:25:34.756" v="20"/>
        <pc:sldMkLst>
          <pc:docMk/>
          <pc:sldMk cId="2422728137" sldId="447"/>
        </pc:sldMkLst>
      </pc:sldChg>
      <pc:sldChg chg="addSp delSp modSp mod modTransition modAnim">
        <pc:chgData name="Leonie Smith" userId="fed1330f33f5650e" providerId="LiveId" clId="{FA47883A-B234-49DC-A4B3-5EC0655FED93}" dt="2023-12-06T03:25:55.783" v="23"/>
        <pc:sldMkLst>
          <pc:docMk/>
          <pc:sldMk cId="4160448636" sldId="449"/>
        </pc:sldMkLst>
      </pc:sldChg>
      <pc:sldChg chg="addSp delSp modSp mod modTransition modAnim">
        <pc:chgData name="Leonie Smith" userId="fed1330f33f5650e" providerId="LiveId" clId="{FA47883A-B234-49DC-A4B3-5EC0655FED93}" dt="2023-12-06T03:26:42.278" v="29"/>
        <pc:sldMkLst>
          <pc:docMk/>
          <pc:sldMk cId="3386340796" sldId="451"/>
        </pc:sldMkLst>
      </pc:sldChg>
      <pc:sldChg chg="addSp delSp modSp mod modTransition modAnim">
        <pc:chgData name="Leonie Smith" userId="fed1330f33f5650e" providerId="LiveId" clId="{FA47883A-B234-49DC-A4B3-5EC0655FED93}" dt="2023-12-06T03:27:05.899" v="32"/>
        <pc:sldMkLst>
          <pc:docMk/>
          <pc:sldMk cId="283334129" sldId="453"/>
        </pc:sldMkLst>
      </pc:sldChg>
      <pc:sldChg chg="addSp delSp modSp mod modTransition modAnim">
        <pc:chgData name="Leonie Smith" userId="fed1330f33f5650e" providerId="LiveId" clId="{FA47883A-B234-49DC-A4B3-5EC0655FED93}" dt="2023-12-06T03:27:31.083" v="35"/>
        <pc:sldMkLst>
          <pc:docMk/>
          <pc:sldMk cId="1799939013" sldId="455"/>
        </pc:sldMkLst>
      </pc:sldChg>
      <pc:sldChg chg="addSp delSp modSp mod modTransition modAnim">
        <pc:chgData name="Leonie Smith" userId="fed1330f33f5650e" providerId="LiveId" clId="{FA47883A-B234-49DC-A4B3-5EC0655FED93}" dt="2023-12-07T02:52:24.017" v="67"/>
        <pc:sldMkLst>
          <pc:docMk/>
          <pc:sldMk cId="2618424304" sldId="457"/>
        </pc:sldMkLst>
      </pc:sldChg>
      <pc:sldChg chg="addSp delSp modSp mod modTransition modAnim">
        <pc:chgData name="Leonie Smith" userId="fed1330f33f5650e" providerId="LiveId" clId="{FA47883A-B234-49DC-A4B3-5EC0655FED93}" dt="2023-12-06T03:28:11.368" v="41"/>
        <pc:sldMkLst>
          <pc:docMk/>
          <pc:sldMk cId="783514268" sldId="459"/>
        </pc:sldMkLst>
      </pc:sldChg>
      <pc:sldChg chg="addSp delSp modSp mod modTransition modAnim">
        <pc:chgData name="Leonie Smith" userId="fed1330f33f5650e" providerId="LiveId" clId="{FA47883A-B234-49DC-A4B3-5EC0655FED93}" dt="2023-12-07T02:33:13.467" v="54" actId="1038"/>
        <pc:sldMkLst>
          <pc:docMk/>
          <pc:sldMk cId="2691432836" sldId="460"/>
        </pc:sldMkLst>
      </pc:sldChg>
      <pc:sldChg chg="addSp delSp modSp mod modTransition modAnim">
        <pc:chgData name="Leonie Smith" userId="fed1330f33f5650e" providerId="LiveId" clId="{FA47883A-B234-49DC-A4B3-5EC0655FED93}" dt="2023-12-06T03:28:57.788" v="47"/>
        <pc:sldMkLst>
          <pc:docMk/>
          <pc:sldMk cId="3868250199" sldId="461"/>
        </pc:sldMkLst>
      </pc:sldChg>
      <pc:sldChg chg="addSp delSp modSp mod modTransition modAnim">
        <pc:chgData name="Leonie Smith" userId="fed1330f33f5650e" providerId="LiveId" clId="{FA47883A-B234-49DC-A4B3-5EC0655FED93}" dt="2023-12-06T03:29:43.955" v="53"/>
        <pc:sldMkLst>
          <pc:docMk/>
          <pc:sldMk cId="2982327576" sldId="463"/>
        </pc:sldMkLst>
      </pc:sldChg>
      <pc:sldChg chg="addSp delSp modSp mod modTransition modAnim modNotesTx">
        <pc:chgData name="Leonie Smith" userId="fed1330f33f5650e" providerId="LiveId" clId="{FA47883A-B234-49DC-A4B3-5EC0655FED93}" dt="2023-12-07T02:34:34.166" v="66" actId="20577"/>
        <pc:sldMkLst>
          <pc:docMk/>
          <pc:sldMk cId="3596600315" sldId="4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24 Isaiah</a:t>
            </a:r>
          </a:p>
          <a:p>
            <a:pPr algn="l"/>
            <a:r>
              <a:rPr lang="fr-FR" sz="1200" b="0" i="0" u="none" strike="noStrike" baseline="0" dirty="0">
                <a:latin typeface="TimesNewRomanPSMT"/>
              </a:rPr>
              <a:t>1. </a:t>
            </a:r>
            <a:r>
              <a:rPr lang="fr-FR" sz="1200" b="0" i="0" u="none" strike="noStrike" baseline="0" dirty="0" err="1">
                <a:latin typeface="TimesNewRomanPSMT"/>
              </a:rPr>
              <a:t>Isaiah’s</a:t>
            </a:r>
            <a:r>
              <a:rPr lang="fr-FR" sz="1200" b="0" i="0" u="none" strike="noStrike" baseline="0" dirty="0">
                <a:latin typeface="TimesNewRomanPSMT"/>
              </a:rPr>
              <a:t> commission - </a:t>
            </a:r>
            <a:r>
              <a:rPr lang="fr-FR" sz="1200" b="0" i="0" u="none" strike="noStrike" baseline="0" dirty="0" err="1">
                <a:latin typeface="TimesNewRomanPSMT"/>
              </a:rPr>
              <a:t>Isaiah</a:t>
            </a:r>
            <a:r>
              <a:rPr lang="fr-FR" sz="1200" b="0" i="0" u="none" strike="noStrike" baseline="0" dirty="0">
                <a:latin typeface="TimesNewRomanPSMT"/>
              </a:rPr>
              <a:t> 6:1-8 (Center)</a:t>
            </a:r>
          </a:p>
          <a:p>
            <a:pPr algn="l"/>
            <a:r>
              <a:rPr lang="en-US" sz="1200" b="0" i="0" u="none" strike="noStrike" baseline="0" dirty="0">
                <a:latin typeface="TimesNewRomanPSMT"/>
              </a:rPr>
              <a:t>2. “Bring your worthless offerings no longer” - Isaiah 1:1-20 (Left Top)</a:t>
            </a:r>
          </a:p>
          <a:p>
            <a:pPr algn="l"/>
            <a:r>
              <a:rPr lang="en-US" sz="1200" b="0" i="0" u="none" strike="noStrike" baseline="0" dirty="0">
                <a:latin typeface="TimesNewRomanPSMT"/>
              </a:rPr>
              <a:t>3. “Those who fashion a graven image are all of them futile” - Isaiah 44:9-20</a:t>
            </a:r>
          </a:p>
          <a:p>
            <a:pPr algn="l"/>
            <a:r>
              <a:rPr lang="en-IN" sz="1200" b="0" i="0" u="none" strike="noStrike" baseline="0" dirty="0">
                <a:latin typeface="TimesNewRomanPSMT"/>
              </a:rPr>
              <a:t>(</a:t>
            </a:r>
            <a:r>
              <a:rPr lang="en-IN" sz="1200" b="0" i="0" u="none" strike="noStrike" baseline="0" dirty="0" err="1">
                <a:latin typeface="TimesNewRomanPSMT"/>
              </a:rPr>
              <a:t>Center</a:t>
            </a:r>
            <a:r>
              <a:rPr lang="en-IN" sz="1200" b="0" i="0" u="none" strike="noStrike" baseline="0" dirty="0">
                <a:latin typeface="TimesNewRomanPSMT"/>
              </a:rPr>
              <a:t> Top)</a:t>
            </a:r>
          </a:p>
          <a:p>
            <a:pPr algn="l"/>
            <a:r>
              <a:rPr lang="en-US" sz="1200" b="0" i="0" u="none" strike="noStrike" baseline="0" dirty="0">
                <a:latin typeface="TimesNewRomanPSMT"/>
              </a:rPr>
              <a:t>4. “Comfort, oh comfort my people.” - Isaiah 40:1-31 (Right Top)</a:t>
            </a:r>
          </a:p>
          <a:p>
            <a:pPr algn="l"/>
            <a:r>
              <a:rPr lang="en-US" sz="1200" b="0" i="0" u="none" strike="noStrike" baseline="0" dirty="0">
                <a:latin typeface="TimesNewRomanPSMT"/>
              </a:rPr>
              <a:t>5. “The wolf will dwell with the lamb” - Isaiah 11:1-9, 12:1-6 (Right Center)</a:t>
            </a:r>
          </a:p>
          <a:p>
            <a:pPr algn="l"/>
            <a:r>
              <a:rPr lang="en-US" sz="1200" b="0" i="0" u="none" strike="noStrike" baseline="0" dirty="0">
                <a:latin typeface="TimesNewRomanPSMT"/>
              </a:rPr>
              <a:t>6. Immanuel - Isaiah 7:14, 9:1-7, 60:1-5, 61:1-3 (Right Bottom)</a:t>
            </a:r>
          </a:p>
          <a:p>
            <a:pPr algn="l"/>
            <a:r>
              <a:rPr lang="en-US" sz="1200" b="0" i="0" u="none" strike="noStrike" baseline="0" dirty="0">
                <a:latin typeface="TimesNewRomanPSMT"/>
              </a:rPr>
              <a:t>7. “Like a lamb that is led to slaughter” - Isaiah 53:1-12 (Center Bottom)</a:t>
            </a:r>
          </a:p>
          <a:p>
            <a:pPr algn="l"/>
            <a:r>
              <a:rPr lang="en-US" sz="1200" b="0" i="0" u="none" strike="noStrike" baseline="0" dirty="0">
                <a:latin typeface="TimesNewRomanPSMT"/>
              </a:rPr>
              <a:t>8. “The LORD of hosts will prepare a lavish banquet” - Isaiah 66:18-19, 25:6-9</a:t>
            </a:r>
          </a:p>
          <a:p>
            <a:pPr algn="l"/>
            <a:r>
              <a:rPr lang="en-IN" sz="1200" b="0" i="0" u="none" strike="noStrike" baseline="0" dirty="0">
                <a:latin typeface="TimesNewRomanPSMT"/>
              </a:rPr>
              <a:t>(Left Bottom)</a:t>
            </a:r>
          </a:p>
          <a:p>
            <a:pPr algn="l"/>
            <a:r>
              <a:rPr lang="en-US" sz="1200" b="0" i="0" u="none" strike="noStrike" baseline="0" dirty="0">
                <a:latin typeface="TimesNewRomanPSMT"/>
              </a:rPr>
              <a:t>9. "Ho! Every one who thirsts, come to the waters” - Isaiah 55:1-13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7</a:t>
            </a:fld>
            <a:endParaRPr lang="en-ZA"/>
          </a:p>
        </p:txBody>
      </p:sp>
    </p:spTree>
    <p:extLst>
      <p:ext uri="{BB962C8B-B14F-4D97-AF65-F5344CB8AC3E}">
        <p14:creationId xmlns:p14="http://schemas.microsoft.com/office/powerpoint/2010/main" val="1471648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24-5</a:t>
            </a:r>
          </a:p>
        </p:txBody>
      </p:sp>
      <p:pic>
        <p:nvPicPr>
          <p:cNvPr id="7" name="Audio 6">
            <a:hlinkClick r:id="" action="ppaction://media"/>
            <a:extLst>
              <a:ext uri="{FF2B5EF4-FFF2-40B4-BE49-F238E27FC236}">
                <a16:creationId xmlns:a16="http://schemas.microsoft.com/office/drawing/2014/main" id="{7661849A-6326-517D-2E9B-FCED54CDB21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A4944F31-B1FA-1620-4445-498CC40E704C}"/>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785"/>
    </mc:Choice>
    <mc:Fallback xmlns="">
      <p:transition spd="slow" advTm="3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880A8F5-2DFD-FC12-B345-4918E99DBA31}"/>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621D19E-3E2D-4D2C-6B90-FC6E232767C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5Righteousness will be the belt around His hips,</a:t>
            </a:r>
          </a:p>
          <a:p>
            <a:r>
              <a:rPr lang="en-US" sz="4000" dirty="0">
                <a:solidFill>
                  <a:srgbClr val="121212"/>
                </a:solidFill>
                <a:latin typeface="ArialMT"/>
              </a:rPr>
              <a:t>and faithfulness the sash around His waist.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5དྲང་བ་ཉིད་ནི་ཁོང་གི་སྐ་རགས་དང་། གཞུང་དྲང་ནི་ཁོང་གི་སྐེད་འཆིང་ཡིན་ནོ། །</a:t>
            </a:r>
            <a:endParaRPr lang="en-ZA" dirty="0"/>
          </a:p>
        </p:txBody>
      </p:sp>
      <p:pic>
        <p:nvPicPr>
          <p:cNvPr id="7" name="Audio 6">
            <a:hlinkClick r:id="" action="ppaction://media"/>
            <a:extLst>
              <a:ext uri="{FF2B5EF4-FFF2-40B4-BE49-F238E27FC236}">
                <a16:creationId xmlns:a16="http://schemas.microsoft.com/office/drawing/2014/main" id="{BC66EF1A-723F-724D-DC0A-57257221CD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6501"/>
    </mc:Choice>
    <mc:Fallback xmlns="">
      <p:transition spd="slow" advTm="6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0871ACD-AA1B-BAD1-9C09-078EE67A54CC}"/>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4D9EDB2-69A8-B901-E0B2-A1C201420F88}"/>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6The wolf will live with the lamb,</a:t>
            </a:r>
          </a:p>
          <a:p>
            <a:r>
              <a:rPr lang="en-US" sz="4000" dirty="0">
                <a:solidFill>
                  <a:srgbClr val="121212"/>
                </a:solidFill>
                <a:latin typeface="ArialMT"/>
              </a:rPr>
              <a:t>and the leopard will lie down with the goat;</a:t>
            </a:r>
          </a:p>
          <a:p>
            <a:r>
              <a:rPr lang="en-US" sz="4000" dirty="0">
                <a:solidFill>
                  <a:srgbClr val="121212"/>
                </a:solidFill>
                <a:latin typeface="ArialMT"/>
              </a:rPr>
              <a:t>the calf and young lion and fatling will be together,</a:t>
            </a:r>
          </a:p>
          <a:p>
            <a:r>
              <a:rPr lang="en-US" sz="4000" dirty="0">
                <a:solidFill>
                  <a:srgbClr val="121212"/>
                </a:solidFill>
                <a:latin typeface="ArialMT"/>
              </a:rPr>
              <a:t>and a little child will lead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6འཕར་སྤྱང་དང་ལུ་གུ་མཉམ་དུ་འགྲོགས་ཤིང་། གཟིག་དང་ར་ཕྲུག་མཉམ་དུ་གནས་ལ། བ་ཕྲུག་དང་སེང་དར་མ། ཤ་ཤེད་རྒྱས་པའི་ཕྱུགས་ཟོག་བཅས་མཐུན་པོར་གྱུར་ནས་བྱིས་པས་དེ་རྣམས་འཚོ་བར་འགྱུར།</a:t>
            </a:r>
            <a:endParaRPr lang="en-ZA" sz="1600" dirty="0"/>
          </a:p>
        </p:txBody>
      </p:sp>
      <p:pic>
        <p:nvPicPr>
          <p:cNvPr id="5" name="Audio 4">
            <a:hlinkClick r:id="" action="ppaction://media"/>
            <a:extLst>
              <a:ext uri="{FF2B5EF4-FFF2-40B4-BE49-F238E27FC236}">
                <a16:creationId xmlns:a16="http://schemas.microsoft.com/office/drawing/2014/main" id="{D11145BA-560C-D533-847F-7C42899090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1321"/>
    </mc:Choice>
    <mc:Fallback xmlns="">
      <p:transition spd="slow" advTm="11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A0F07B-073E-1E44-4828-0EC827D696B1}"/>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BE9912F-A107-D5B1-8C79-F8F5010C9108}"/>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7The cow will graze with the bear,</a:t>
            </a:r>
          </a:p>
          <a:p>
            <a:r>
              <a:rPr lang="en-US" sz="4400" dirty="0">
                <a:solidFill>
                  <a:srgbClr val="121212"/>
                </a:solidFill>
                <a:latin typeface="ArialMT"/>
              </a:rPr>
              <a:t>their young will lie down together,</a:t>
            </a:r>
          </a:p>
          <a:p>
            <a:r>
              <a:rPr lang="en-US" sz="4400" dirty="0">
                <a:solidFill>
                  <a:srgbClr val="121212"/>
                </a:solidFill>
                <a:latin typeface="ArialMT"/>
              </a:rPr>
              <a:t>and the lion will eat straw like the ox.</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l"/>
            <a:r>
              <a:rPr lang="bo-CN" sz="6600" b="0" i="0" dirty="0">
                <a:solidFill>
                  <a:srgbClr val="121212"/>
                </a:solidFill>
                <a:effectLst/>
                <a:latin typeface="ArialMT"/>
              </a:rPr>
              <a:t>7བ་མོ་ཡིས་དོམ་དང་མཉམ་དུ་རྩྭ་བཟའ་ཞིང་། བ་ཕྲུག་ནི་དོམ་ཕྲུག་དང་ལྷན་དུ་ཉལ། སེང་གེས་བ་གླང་བཞིན་དུ་རྩྭ་བཟའ་བ་དང་།</a:t>
            </a:r>
            <a:endParaRPr lang="en-ZA" dirty="0"/>
          </a:p>
        </p:txBody>
      </p:sp>
      <p:pic>
        <p:nvPicPr>
          <p:cNvPr id="11" name="Audio 10">
            <a:hlinkClick r:id="" action="ppaction://media"/>
            <a:extLst>
              <a:ext uri="{FF2B5EF4-FFF2-40B4-BE49-F238E27FC236}">
                <a16:creationId xmlns:a16="http://schemas.microsoft.com/office/drawing/2014/main" id="{AC7E6D51-95C2-EB57-AF31-99C7647C76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0277"/>
    </mc:Choice>
    <mc:Fallback xmlns="">
      <p:transition spd="slow" advTm="10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45D5B60-0CC1-5822-3BE9-2ACD85BA59CB}"/>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5BE6BBA-68EC-B85F-2488-077C9AC022C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9They will neither harm nor destroy</a:t>
            </a:r>
          </a:p>
          <a:p>
            <a:r>
              <a:rPr lang="en-US" sz="4000" dirty="0">
                <a:solidFill>
                  <a:srgbClr val="121212"/>
                </a:solidFill>
                <a:latin typeface="ArialMT"/>
              </a:rPr>
              <a:t>on all My holy mountain,</a:t>
            </a:r>
          </a:p>
          <a:p>
            <a:r>
              <a:rPr lang="en-US" sz="4000" dirty="0">
                <a:solidFill>
                  <a:srgbClr val="121212"/>
                </a:solidFill>
                <a:latin typeface="ArialMT"/>
              </a:rPr>
              <a:t>for the earth will be full of the knowledge of the Lord</a:t>
            </a:r>
          </a:p>
          <a:p>
            <a:r>
              <a:rPr lang="en-US" sz="4000" dirty="0">
                <a:solidFill>
                  <a:srgbClr val="121212"/>
                </a:solidFill>
                <a:latin typeface="ArialMT"/>
              </a:rPr>
              <a:t>as the sea is full of water.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9བདག་གི་རི་བོ་དམ་པའི་ཡུལ་ཐམས་ཅད་དུ་དེ་དག་གིས་གནོད་ཅིང་འཚེ་བའི་དོན་མི་སྤྱོད་དེ། ཅི་ལ་ཞེ་ན། ཆུ་བོ་རྣམས་ཀྱིས་ཇི་ལྟར་རྒྱ་མཚོ་བཀང་བ་བཞིན་དུ། དཀོན་མཆོག་ཡ་ཝཱེ་རྟོགས་པའི་ཤེས་ཡོན་ནི་ས་གཞི་ཡོངས་སུ་ཁྱབ་པ་དང་། </a:t>
            </a:r>
            <a:endParaRPr lang="en-ZA" dirty="0"/>
          </a:p>
        </p:txBody>
      </p:sp>
      <p:pic>
        <p:nvPicPr>
          <p:cNvPr id="7" name="Audio 6">
            <a:hlinkClick r:id="" action="ppaction://media"/>
            <a:extLst>
              <a:ext uri="{FF2B5EF4-FFF2-40B4-BE49-F238E27FC236}">
                <a16:creationId xmlns:a16="http://schemas.microsoft.com/office/drawing/2014/main" id="{F4D7E757-1045-D943-E635-D5E61310E8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2986"/>
    </mc:Choice>
    <mc:Fallback xmlns="">
      <p:transition spd="slow" advTm="12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AC5CD60-F2BB-2FC5-5412-8F10C70F2ED6}"/>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0199AAC-C818-9CCC-D64F-89ECBD48CD50}"/>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12:1In that day you will say:</a:t>
            </a:r>
          </a:p>
          <a:p>
            <a:r>
              <a:rPr lang="en-US" sz="4000" dirty="0">
                <a:solidFill>
                  <a:srgbClr val="121212"/>
                </a:solidFill>
                <a:latin typeface="ArialMT"/>
              </a:rPr>
              <a:t>“O Lord, I will praise You.</a:t>
            </a:r>
          </a:p>
          <a:p>
            <a:r>
              <a:rPr lang="en-US" sz="4000" dirty="0">
                <a:solidFill>
                  <a:srgbClr val="121212"/>
                </a:solidFill>
                <a:latin typeface="ArialMT"/>
              </a:rPr>
              <a:t>Although You were angry with me,</a:t>
            </a:r>
          </a:p>
          <a:p>
            <a:r>
              <a:rPr lang="en-US" sz="4000" dirty="0">
                <a:solidFill>
                  <a:srgbClr val="121212"/>
                </a:solidFill>
                <a:latin typeface="ArialMT"/>
              </a:rPr>
              <a:t>Your anger has turned away,</a:t>
            </a:r>
          </a:p>
          <a:p>
            <a:r>
              <a:rPr lang="en-US" sz="4000" dirty="0">
                <a:solidFill>
                  <a:srgbClr val="121212"/>
                </a:solidFill>
                <a:latin typeface="ArialMT"/>
              </a:rPr>
              <a:t>and You have comforted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IN" sz="6000" dirty="0">
                <a:solidFill>
                  <a:srgbClr val="121212"/>
                </a:solidFill>
                <a:latin typeface="ArialMT"/>
              </a:rPr>
              <a:t>12:</a:t>
            </a:r>
            <a:r>
              <a:rPr lang="bo-CN" sz="6000" dirty="0">
                <a:solidFill>
                  <a:srgbClr val="121212"/>
                </a:solidFill>
                <a:latin typeface="ArialMT"/>
              </a:rPr>
              <a:t>1ཉིན་མོ་དེར་ཁྱོད་ཀྱིས་འདི་ལྟར། ཀྱེ་དཀོན་མཆོག་ཡ་ཝཱེ་ལགས། བདག་གིས་ཁྱེད་ལ་བསྟོད་དབྱངས་འབུལ། སྔོན་ཆད་ཁྱེད་བདག་ལ་ཐུགས་ཁྲོས་ཀྱང་། ད་ལྟ་ཁྱེད་ཐུགས་མི་ཁྲོས་པར་ང་ལ་སེམས་གསོ་མཛད།</a:t>
            </a:r>
            <a:endParaRPr lang="en-ZA" dirty="0"/>
          </a:p>
        </p:txBody>
      </p:sp>
      <p:pic>
        <p:nvPicPr>
          <p:cNvPr id="7" name="Audio 6">
            <a:hlinkClick r:id="" action="ppaction://media"/>
            <a:extLst>
              <a:ext uri="{FF2B5EF4-FFF2-40B4-BE49-F238E27FC236}">
                <a16:creationId xmlns:a16="http://schemas.microsoft.com/office/drawing/2014/main" id="{709D4145-5399-4320-37A8-60FB7BEF27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3747"/>
    </mc:Choice>
    <mc:Fallback xmlns="">
      <p:transition spd="slow" advTm="13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91F99AC-42FE-D1BE-C6CE-5707F8845802}"/>
              </a:ext>
            </a:extLst>
          </p:cNvPr>
          <p:cNvPicPr>
            <a:picLocks noChangeAspect="1"/>
          </p:cNvPicPr>
          <p:nvPr/>
        </p:nvPicPr>
        <p:blipFill>
          <a:blip r:embed="rId2"/>
          <a:stretch>
            <a:fillRect/>
          </a:stretch>
        </p:blipFill>
        <p:spPr>
          <a:xfrm>
            <a:off x="0" y="-740204"/>
            <a:ext cx="12191999" cy="7598204"/>
          </a:xfrm>
          <a:prstGeom prst="rect">
            <a:avLst/>
          </a:prstGeom>
        </p:spPr>
      </p:pic>
      <p:sp>
        <p:nvSpPr>
          <p:cNvPr id="5" name="TextBox 4">
            <a:extLst>
              <a:ext uri="{FF2B5EF4-FFF2-40B4-BE49-F238E27FC236}">
                <a16:creationId xmlns:a16="http://schemas.microsoft.com/office/drawing/2014/main" id="{19442D63-795D-C1FD-738E-4C9FE170A20C}"/>
              </a:ext>
            </a:extLst>
          </p:cNvPr>
          <p:cNvSpPr txBox="1"/>
          <p:nvPr/>
        </p:nvSpPr>
        <p:spPr>
          <a:xfrm>
            <a:off x="425670" y="0"/>
            <a:ext cx="5975129" cy="3276600"/>
          </a:xfrm>
          <a:prstGeom prst="rect">
            <a:avLst/>
          </a:prstGeom>
          <a:noFill/>
        </p:spPr>
        <p:txBody>
          <a:bodyPr wrap="square" rtlCol="0">
            <a:noAutofit/>
          </a:bodyPr>
          <a:lstStyle/>
          <a:p>
            <a:pPr algn="ctr"/>
            <a:r>
              <a:rPr lang="bo-CN" sz="8000" b="1" cap="all" dirty="0">
                <a:solidFill>
                  <a:schemeClr val="bg1"/>
                </a:solidFill>
                <a:latin typeface="ArialMT"/>
                <a:cs typeface="+mj-cs"/>
              </a:rPr>
              <a:t>ཡེ་ཤ་ཡཱ 11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ArialMT"/>
                <a:cs typeface="+mj-cs"/>
              </a:rPr>
              <a:t>ཞི་བའི་རྒྱལ་ཁབ།</a:t>
            </a:r>
          </a:p>
          <a:p>
            <a:endParaRPr lang="en-ZA" dirty="0"/>
          </a:p>
        </p:txBody>
      </p:sp>
      <p:sp>
        <p:nvSpPr>
          <p:cNvPr id="2" name="TextBox 2">
            <a:extLst>
              <a:ext uri="{FF2B5EF4-FFF2-40B4-BE49-F238E27FC236}">
                <a16:creationId xmlns:a16="http://schemas.microsoft.com/office/drawing/2014/main" id="{33C40164-CF4C-55AB-38D1-1372C958B6A0}"/>
              </a:ext>
            </a:extLst>
          </p:cNvPr>
          <p:cNvSpPr txBox="1"/>
          <p:nvPr/>
        </p:nvSpPr>
        <p:spPr>
          <a:xfrm>
            <a:off x="149860" y="6287146"/>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FEACC03-C646-3A39-7DBE-BC816352A60F}"/>
              </a:ext>
            </a:extLst>
          </p:cNvPr>
          <p:cNvPicPr>
            <a:picLocks noChangeAspect="1"/>
          </p:cNvPicPr>
          <p:nvPr/>
        </p:nvPicPr>
        <p:blipFill rotWithShape="1">
          <a:blip r:embed="rId2"/>
          <a:srcRect l="2426" r="66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B6074AE-8F9D-E9F6-F1D0-E96663CD574F}"/>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2Surely God is my salvation;</a:t>
            </a:r>
          </a:p>
          <a:p>
            <a:r>
              <a:rPr lang="en-US" sz="4000" dirty="0">
                <a:solidFill>
                  <a:srgbClr val="121212"/>
                </a:solidFill>
                <a:latin typeface="ArialMT"/>
              </a:rPr>
              <a:t>I will trust and not be afraid.</a:t>
            </a:r>
          </a:p>
          <a:p>
            <a:r>
              <a:rPr lang="en-US" sz="4000" dirty="0">
                <a:solidFill>
                  <a:srgbClr val="121212"/>
                </a:solidFill>
                <a:latin typeface="ArialMT"/>
              </a:rPr>
              <a:t>For the Lord GOD is my strength and my song,</a:t>
            </a:r>
          </a:p>
          <a:p>
            <a:r>
              <a:rPr lang="en-US" sz="4000" dirty="0">
                <a:solidFill>
                  <a:srgbClr val="121212"/>
                </a:solidFill>
                <a:latin typeface="ArialMT"/>
              </a:rPr>
              <a:t>and He also has become my salvation.”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2ལྟོས་དང་། དཀོན་མཆོག་ནི་ངའི་སྐྱབས་མགོན་ལགས། ང་ཁོང་ལ་བརྟེན་ཞིང་འཇིགས་པ་མེད། ཅི་ལ་ཞེ་ན། དཀོན་མཆོག་ཡ་ཝཱེ་ནི་ངའི་སྟོབས་ཤུགས་དང་བསྟོད་དབྱངས་ཡིན་པས་སོ། །ཡང་ཁོང་ནི་ངའི་སྐྱབས་མགོན་དུ་གྱུར་ཏོ་ཞེས་སྨྲའོ། །</a:t>
            </a:r>
            <a:endParaRPr lang="en-ZA" sz="1600" dirty="0"/>
          </a:p>
        </p:txBody>
      </p:sp>
      <p:pic>
        <p:nvPicPr>
          <p:cNvPr id="2" name="Audio 1">
            <a:hlinkClick r:id="" action="ppaction://media"/>
            <a:extLst>
              <a:ext uri="{FF2B5EF4-FFF2-40B4-BE49-F238E27FC236}">
                <a16:creationId xmlns:a16="http://schemas.microsoft.com/office/drawing/2014/main" id="{F18B842E-4184-ECF2-724E-A75413A804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1181"/>
    </mc:Choice>
    <mc:Fallback xmlns="">
      <p:transition spd="slow" advTm="11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8B7B87-AD83-11B4-C980-7B76188A137C}"/>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C4CFD04-0FD6-3B01-8F6E-3A59AFEA5837}"/>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3With joy you will draw water from the springs of salvation,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3དེ་བས་ཁྱོད་རྣམས་ཀྱིས་དགའ་སྤྲོའི་ངང་ནས་སྐྱབས་མགོན་གྱི་ཆུ་མགོ་ནས་ཆུ་ལེན་པར་འགྱུར།</a:t>
            </a:r>
            <a:endParaRPr lang="en-ZA" dirty="0"/>
          </a:p>
        </p:txBody>
      </p:sp>
      <p:pic>
        <p:nvPicPr>
          <p:cNvPr id="5" name="Audio 4">
            <a:hlinkClick r:id="" action="ppaction://media"/>
            <a:extLst>
              <a:ext uri="{FF2B5EF4-FFF2-40B4-BE49-F238E27FC236}">
                <a16:creationId xmlns:a16="http://schemas.microsoft.com/office/drawing/2014/main" id="{CBD09C2F-725A-D674-137B-9AABFAC9F8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8436"/>
    </mc:Choice>
    <mc:Fallback xmlns="">
      <p:transition spd="slow" advTm="8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588C5ED-2AE5-8D33-F9E9-8E272F0B25C2}"/>
              </a:ext>
            </a:extLst>
          </p:cNvPr>
          <p:cNvPicPr>
            <a:picLocks noChangeAspect="1"/>
          </p:cNvPicPr>
          <p:nvPr/>
        </p:nvPicPr>
        <p:blipFill>
          <a:blip r:embed="rId2"/>
          <a:stretch>
            <a:fillRect/>
          </a:stretch>
        </p:blipFill>
        <p:spPr>
          <a:xfrm>
            <a:off x="-1" y="-329259"/>
            <a:ext cx="12191999" cy="7187259"/>
          </a:xfrm>
          <a:prstGeom prst="rect">
            <a:avLst/>
          </a:prstGeom>
        </p:spPr>
      </p:pic>
      <p:sp>
        <p:nvSpPr>
          <p:cNvPr id="5" name="TextBox 4">
            <a:extLst>
              <a:ext uri="{FF2B5EF4-FFF2-40B4-BE49-F238E27FC236}">
                <a16:creationId xmlns:a16="http://schemas.microsoft.com/office/drawing/2014/main" id="{03EB5184-F215-785F-674E-B940BF72ED4B}"/>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81750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4and on that day you will say:</a:t>
            </a:r>
          </a:p>
          <a:p>
            <a:r>
              <a:rPr lang="en-US" sz="4400" dirty="0">
                <a:solidFill>
                  <a:srgbClr val="121212"/>
                </a:solidFill>
                <a:latin typeface="ArialMT"/>
              </a:rPr>
              <a:t>“Give praise to the Lord;</a:t>
            </a:r>
          </a:p>
          <a:p>
            <a:r>
              <a:rPr lang="en-US" sz="4400" dirty="0">
                <a:solidFill>
                  <a:srgbClr val="121212"/>
                </a:solidFill>
                <a:latin typeface="ArialMT"/>
              </a:rPr>
              <a:t>proclaim His name!</a:t>
            </a:r>
          </a:p>
          <a:p>
            <a:r>
              <a:rPr lang="en-US" sz="4400" dirty="0">
                <a:solidFill>
                  <a:srgbClr val="121212"/>
                </a:solidFill>
                <a:latin typeface="ArialMT"/>
              </a:rPr>
              <a:t>Make His works known among the peoples;</a:t>
            </a:r>
          </a:p>
          <a:p>
            <a:r>
              <a:rPr lang="en-US" sz="4400" dirty="0">
                <a:solidFill>
                  <a:srgbClr val="121212"/>
                </a:solidFill>
                <a:latin typeface="ArialMT"/>
              </a:rPr>
              <a:t>declare that His name is exalted.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4ཉིན་མོ་དེར་ཁྱོད་རྣམས་ན་རེ། དཀོན་མཆོག་ཡ་ཝཱེ་ལ་བཀའ་དྲིན་ཞུས་ནས་ཁོང་གི་མཚན་བརྗོད་ཅིང་། མི་ཐམས་ཅད་ཀྱི་ཁྲོད་དུ་ཁོང་གི་མཛད་པ་བསྒྲགས་ནས། དེ་རྣམས་ལ་ཁོང་གི་བླ་ན་མེད་པའི་མཚན་གླེང་བར་འགྱུར།</a:t>
            </a:r>
            <a:endParaRPr lang="en-ZA" dirty="0"/>
          </a:p>
        </p:txBody>
      </p:sp>
      <p:pic>
        <p:nvPicPr>
          <p:cNvPr id="5" name="Audio 4">
            <a:hlinkClick r:id="" action="ppaction://media"/>
            <a:extLst>
              <a:ext uri="{FF2B5EF4-FFF2-40B4-BE49-F238E27FC236}">
                <a16:creationId xmlns:a16="http://schemas.microsoft.com/office/drawing/2014/main" id="{D58585C9-61D9-D795-ABE2-8E91C2ACF6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66159" y="4718304"/>
            <a:ext cx="2057400" cy="2057400"/>
          </a:xfrm>
          <a:prstGeom prst="ellipse">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4025"/>
    </mc:Choice>
    <mc:Fallback xmlns="">
      <p:transition spd="slow" advTm="14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AC3DF15-51BF-1D0F-625E-9FA1EFC38A52}"/>
              </a:ext>
            </a:extLst>
          </p:cNvPr>
          <p:cNvPicPr>
            <a:picLocks noChangeAspect="1"/>
          </p:cNvPicPr>
          <p:nvPr/>
        </p:nvPicPr>
        <p:blipFill rotWithShape="1">
          <a:blip r:embed="rId2"/>
          <a:srcRect l="3347" r="4636"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ADAB821-5068-2FD0-27ED-ED8746D97A21}"/>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1721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5Sing to the Lord, for He has done glorious things.</a:t>
            </a:r>
          </a:p>
          <a:p>
            <a:r>
              <a:rPr lang="en-US" sz="4400" dirty="0">
                <a:solidFill>
                  <a:srgbClr val="121212"/>
                </a:solidFill>
                <a:latin typeface="ArialMT"/>
              </a:rPr>
              <a:t>Let this be known in all the earth.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5ཁོང་གིས་ཆེས་ལེགས་པའི་དོན་རྣམས་མཛད་པ་དང་། དོན་དེ་ས་གཞི་ཡོངས་སུ་ཁྱབ་པའི་ཕྱིར་དུ། ཁྱོད་རྣམས་ཀྱིས་དཀོན་མཆོག་ཡ་ཝཱེ་ལ་བསྟོད་དབྱངས་ཕུལ་ཞིག </a:t>
            </a:r>
            <a:endParaRPr lang="en-ZA" dirty="0"/>
          </a:p>
        </p:txBody>
      </p:sp>
      <p:pic>
        <p:nvPicPr>
          <p:cNvPr id="7" name="Audio 6">
            <a:hlinkClick r:id="" action="ppaction://media"/>
            <a:extLst>
              <a:ext uri="{FF2B5EF4-FFF2-40B4-BE49-F238E27FC236}">
                <a16:creationId xmlns:a16="http://schemas.microsoft.com/office/drawing/2014/main" id="{2981C806-60A5-3714-3506-09B10E512B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8492"/>
    </mc:Choice>
    <mc:Fallback xmlns="">
      <p:transition spd="slow" advTm="8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E7F4B3-B76A-C792-F9C9-42DBB3C4467D}"/>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B2FAC72-1EE0-EA24-F289-EDBFBF19AD35}"/>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6Cry out and sing, O citizen of Zion,</a:t>
            </a:r>
          </a:p>
          <a:p>
            <a:r>
              <a:rPr lang="en-US" sz="4400" dirty="0">
                <a:solidFill>
                  <a:srgbClr val="121212"/>
                </a:solidFill>
                <a:latin typeface="ArialMT"/>
              </a:rPr>
              <a:t>for great among you is the Holy One of Israel.”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a:solidFill>
                  <a:srgbClr val="121212"/>
                </a:solidFill>
                <a:latin typeface="ArialMT"/>
              </a:rPr>
              <a:t>6ཡེས་ར་ཨེལ་གྱི་དམ་པ་ཁོང་ནི་ཁྱོད་ཅག་གི་ཁྲོད་དུ་གཟི་བརྗིད་ལྡན་པ་ཡིན་པས། ཀྱེ་ཛ་ཡན་གྱི་ཡུལ་མི་རྣམས། ཁྱོད་ཅག་གིས་དགའ་འབོད་བྱོས་ཤིག་ཅེས་སྨྲའོ། །</a:t>
            </a:r>
            <a:endParaRPr lang="en-ZA" dirty="0"/>
          </a:p>
        </p:txBody>
      </p:sp>
      <p:pic>
        <p:nvPicPr>
          <p:cNvPr id="10" name="Audio 9">
            <a:hlinkClick r:id="" action="ppaction://media"/>
            <a:extLst>
              <a:ext uri="{FF2B5EF4-FFF2-40B4-BE49-F238E27FC236}">
                <a16:creationId xmlns:a16="http://schemas.microsoft.com/office/drawing/2014/main" id="{FB6538BD-1302-B733-FB02-DCAAB1D7F5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1027"/>
    </mc:Choice>
    <mc:Fallback xmlns="">
      <p:transition spd="slow" advTm="11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5. “The wolf will dwell with the lamb” - Isaiah 11:1-9, 12:1-6 (Right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ཡེ་ཤ་ཡཱ </a:t>
            </a:r>
            <a:r>
              <a:rPr lang="bo-CN" sz="8000" b="1" cap="all" dirty="0">
                <a:latin typeface="ArialMT"/>
              </a:rPr>
              <a:t>11</a:t>
            </a:r>
            <a:r>
              <a:rPr lang="en-IN" sz="8000" b="1" cap="all" dirty="0">
                <a:latin typeface="Microsoft Himalaya" panose="01010100010101010101" pitchFamily="2" charset="0"/>
                <a:ea typeface="Microsoft Himalaya" panose="01010100010101010101" pitchFamily="2" charset="0"/>
                <a:cs typeface="Microsoft Himalaya" panose="01010100010101010101" pitchFamily="2" charset="0"/>
              </a:rPr>
              <a:t> ,12</a:t>
            </a:r>
            <a:endParaRPr lang="bo-CN" sz="8000" b="1" cap="all" dirty="0">
              <a:latin typeface="ArialMT"/>
            </a:endParaRPr>
          </a:p>
          <a:p>
            <a:r>
              <a:rPr lang="bo-CN" sz="8000" b="1" dirty="0">
                <a:solidFill>
                  <a:srgbClr val="121212"/>
                </a:solidFill>
                <a:latin typeface="ArialMT"/>
              </a:rPr>
              <a:t>ཞི་བའི་རྒྱལ་ཁབ།</a:t>
            </a:r>
          </a:p>
          <a:p>
            <a:endParaRPr lang="en-ZA" dirty="0"/>
          </a:p>
        </p:txBody>
      </p:sp>
      <p:pic>
        <p:nvPicPr>
          <p:cNvPr id="7" name="Audio 6">
            <a:hlinkClick r:id="" action="ppaction://media"/>
            <a:extLst>
              <a:ext uri="{FF2B5EF4-FFF2-40B4-BE49-F238E27FC236}">
                <a16:creationId xmlns:a16="http://schemas.microsoft.com/office/drawing/2014/main" id="{A7BDC708-0398-7CEE-0C0C-52F3144A53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948"/>
    </mc:Choice>
    <mc:Fallback xmlns="">
      <p:transition spd="slow" advTm="2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91F99AC-42FE-D1BE-C6CE-5707F8845802}"/>
              </a:ext>
            </a:extLst>
          </p:cNvPr>
          <p:cNvPicPr>
            <a:picLocks noChangeAspect="1"/>
          </p:cNvPicPr>
          <p:nvPr/>
        </p:nvPicPr>
        <p:blipFill>
          <a:blip r:embed="rId2"/>
          <a:stretch>
            <a:fillRect/>
          </a:stretch>
        </p:blipFill>
        <p:spPr>
          <a:xfrm>
            <a:off x="0" y="-740204"/>
            <a:ext cx="12191999" cy="7598204"/>
          </a:xfrm>
          <a:prstGeom prst="rect">
            <a:avLst/>
          </a:prstGeom>
        </p:spPr>
      </p:pic>
      <p:sp>
        <p:nvSpPr>
          <p:cNvPr id="5" name="TextBox 4">
            <a:extLst>
              <a:ext uri="{FF2B5EF4-FFF2-40B4-BE49-F238E27FC236}">
                <a16:creationId xmlns:a16="http://schemas.microsoft.com/office/drawing/2014/main" id="{53F1EB41-C0C1-887A-A9C4-C60F003330B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81381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91F99AC-42FE-D1BE-C6CE-5707F8845802}"/>
              </a:ext>
            </a:extLst>
          </p:cNvPr>
          <p:cNvPicPr>
            <a:picLocks noChangeAspect="1"/>
          </p:cNvPicPr>
          <p:nvPr/>
        </p:nvPicPr>
        <p:blipFill>
          <a:blip r:embed="rId2"/>
          <a:stretch>
            <a:fillRect/>
          </a:stretch>
        </p:blipFill>
        <p:spPr>
          <a:xfrm>
            <a:off x="0" y="-740204"/>
            <a:ext cx="12191999" cy="7598204"/>
          </a:xfrm>
          <a:prstGeom prst="rect">
            <a:avLst/>
          </a:prstGeom>
        </p:spPr>
      </p:pic>
      <p:sp>
        <p:nvSpPr>
          <p:cNvPr id="5" name="TextBox 4">
            <a:extLst>
              <a:ext uri="{FF2B5EF4-FFF2-40B4-BE49-F238E27FC236}">
                <a16:creationId xmlns:a16="http://schemas.microsoft.com/office/drawing/2014/main" id="{F4D9C11D-3A28-1488-162D-C5F684DBD863}"/>
              </a:ext>
            </a:extLst>
          </p:cNvPr>
          <p:cNvSpPr txBox="1"/>
          <p:nvPr/>
        </p:nvSpPr>
        <p:spPr>
          <a:xfrm>
            <a:off x="425670" y="0"/>
            <a:ext cx="5975129" cy="3276600"/>
          </a:xfrm>
          <a:prstGeom prst="rect">
            <a:avLst/>
          </a:prstGeom>
          <a:noFill/>
        </p:spPr>
        <p:txBody>
          <a:bodyPr wrap="square" rtlCol="0">
            <a:noAutofit/>
          </a:bodyPr>
          <a:lstStyle/>
          <a:p>
            <a:pPr algn="ctr"/>
            <a:r>
              <a:rPr lang="bo-CN" sz="8000" b="1" cap="all" dirty="0">
                <a:solidFill>
                  <a:schemeClr val="bg1"/>
                </a:solidFill>
                <a:latin typeface="ArialMT"/>
              </a:rPr>
              <a:t>ཡེ་ཤ་ཡཱ 11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,12</a:t>
            </a:r>
            <a:endParaRPr lang="bo-CN" sz="8000" b="1" cap="all" dirty="0">
              <a:solidFill>
                <a:schemeClr val="bg1"/>
              </a:solidFill>
              <a:latin typeface="ArialMT"/>
            </a:endParaRPr>
          </a:p>
          <a:p>
            <a:r>
              <a:rPr lang="bo-CN" sz="8000" b="1" dirty="0">
                <a:solidFill>
                  <a:schemeClr val="bg1"/>
                </a:solidFill>
                <a:latin typeface="ArialMT"/>
              </a:rPr>
              <a:t>ཞི་བའི་རྒྱལ་ཁབ།</a:t>
            </a:r>
          </a:p>
          <a:p>
            <a:endParaRPr lang="en-ZA" dirty="0"/>
          </a:p>
        </p:txBody>
      </p:sp>
      <p:sp>
        <p:nvSpPr>
          <p:cNvPr id="2" name="TextBox 2">
            <a:extLst>
              <a:ext uri="{FF2B5EF4-FFF2-40B4-BE49-F238E27FC236}">
                <a16:creationId xmlns:a16="http://schemas.microsoft.com/office/drawing/2014/main" id="{3B24662E-70A6-38E8-66C7-D0834772CCF0}"/>
              </a:ext>
            </a:extLst>
          </p:cNvPr>
          <p:cNvSpPr txBox="1"/>
          <p:nvPr/>
        </p:nvSpPr>
        <p:spPr>
          <a:xfrm>
            <a:off x="149860" y="6287146"/>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96885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1Then a shoot will spring up from the stump of Jesse,</a:t>
            </a:r>
          </a:p>
          <a:p>
            <a:r>
              <a:rPr lang="en-US" sz="4000" dirty="0">
                <a:solidFill>
                  <a:srgbClr val="121212"/>
                </a:solidFill>
                <a:latin typeface="ArialMT"/>
              </a:rPr>
              <a:t>and a Branch from his roots will bear fruit.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1དེ་ཡང་ཡེ་སེའི་སྡོང་རྐང་ལས་ལྕུག་ཕྲན་ཞིག་འབུས་ཤིང་། དེའི་རྩ་བ་ནས་སྐྱེ་བའི་ཡལ་ག་ལས་ཤིང་ཏོག་སྨིན་པར་འགྱུར། </a:t>
            </a:r>
            <a:endParaRPr lang="en-ZA" dirty="0"/>
          </a:p>
        </p:txBody>
      </p:sp>
      <p:pic>
        <p:nvPicPr>
          <p:cNvPr id="5" name="Audio 4">
            <a:hlinkClick r:id="" action="ppaction://media"/>
            <a:extLst>
              <a:ext uri="{FF2B5EF4-FFF2-40B4-BE49-F238E27FC236}">
                <a16:creationId xmlns:a16="http://schemas.microsoft.com/office/drawing/2014/main" id="{F41B32BA-558C-C2EA-C361-D9D182EA75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2005"/>
    </mc:Choice>
    <mc:Fallback xmlns="">
      <p:transition spd="slow" advTm="12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208001-E7F8-7398-1C60-382F6CDF2098}"/>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EF71DC4-AC6D-7136-507D-87B533B3C235}"/>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2The Spirit of the Lord will rest on Him—</a:t>
            </a:r>
          </a:p>
          <a:p>
            <a:r>
              <a:rPr lang="en-US" sz="3600" dirty="0">
                <a:solidFill>
                  <a:srgbClr val="121212"/>
                </a:solidFill>
                <a:latin typeface="ArialMT"/>
              </a:rPr>
              <a:t>the Spirit of wisdom and understanding,</a:t>
            </a:r>
          </a:p>
          <a:p>
            <a:r>
              <a:rPr lang="en-US" sz="3600" dirty="0">
                <a:solidFill>
                  <a:srgbClr val="121212"/>
                </a:solidFill>
                <a:latin typeface="ArialMT"/>
              </a:rPr>
              <a:t>the Spirit of counsel and strength,</a:t>
            </a:r>
          </a:p>
          <a:p>
            <a:r>
              <a:rPr lang="en-US" sz="3600" dirty="0">
                <a:solidFill>
                  <a:srgbClr val="121212"/>
                </a:solidFill>
                <a:latin typeface="ArialMT"/>
              </a:rPr>
              <a:t>the Spirit of knowledge and fear of the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2དཀོན་མཆོག་ཡ་ཝཱེའི་ཐུགས་ཉིད་དེ། ཤེས་རབ་དང་རྣམ་དཔྱོད་ཀྱི་ཐུགས་ཉིད། མཐུ་སྟོབས་དང་སློབ་སྟོན་གྱི་ཐུགས་ཉིད། མཁྱེན་རྒྱ་དང་དཀོན་མཆོག་ཡ་ཝཱེར་གུས་ཤིང་འཇིགས་པའི་ཐུགས་ཉིད་བཅས་དེའི་སྟེང་དུ་བཞུགས་པར་འགྱུར།</a:t>
            </a:r>
            <a:endParaRPr lang="en-ZA" dirty="0"/>
          </a:p>
        </p:txBody>
      </p:sp>
      <p:pic>
        <p:nvPicPr>
          <p:cNvPr id="11" name="Audio 10">
            <a:hlinkClick r:id="" action="ppaction://media"/>
            <a:extLst>
              <a:ext uri="{FF2B5EF4-FFF2-40B4-BE49-F238E27FC236}">
                <a16:creationId xmlns:a16="http://schemas.microsoft.com/office/drawing/2014/main" id="{BC2BB6FB-1F6C-76CE-868E-2FF823C6785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6341"/>
    </mc:Choice>
    <mc:Fallback xmlns="">
      <p:transition spd="slow" advTm="16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4D37230-C2DC-D18F-A193-E610709D2252}"/>
              </a:ext>
            </a:extLst>
          </p:cNvPr>
          <p:cNvPicPr>
            <a:picLocks noChangeAspect="1"/>
          </p:cNvPicPr>
          <p:nvPr/>
        </p:nvPicPr>
        <p:blipFill rotWithShape="1">
          <a:blip r:embed="rId2"/>
          <a:srcRect t="8180"/>
          <a:stretch/>
        </p:blipFill>
        <p:spPr>
          <a:xfrm>
            <a:off x="-652620" y="-365760"/>
            <a:ext cx="12844620" cy="7223760"/>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D10A628-1F9F-3FF7-3F3E-B339D766B5C6}"/>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3And He will delight in the fear of the Lord.</a:t>
            </a:r>
          </a:p>
          <a:p>
            <a:r>
              <a:rPr lang="en-US" sz="4000" dirty="0">
                <a:solidFill>
                  <a:srgbClr val="121212"/>
                </a:solidFill>
                <a:latin typeface="ArialMT"/>
              </a:rPr>
              <a:t>He will not judge by what His eyes see,</a:t>
            </a:r>
          </a:p>
          <a:p>
            <a:r>
              <a:rPr lang="en-US" sz="4000" dirty="0">
                <a:solidFill>
                  <a:srgbClr val="121212"/>
                </a:solidFill>
                <a:latin typeface="ArialMT"/>
              </a:rPr>
              <a:t>and He will not decide by what His ears hear,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3དཀོན་མཆོག་ཡ་ཝཱེར་གུས་ཤིང་འཇིགས་པས་དེར་དགའ་སྤྲོ་ཐོབ་པ་དང་། ཁོང་གིས་མིག་གིས་མཐོང་བ་ཁོ་ནར་བརྟེན་ནས་ཆད་པ་མི་གཅོད་ཅིང་། རྣ་བས་ཐོས་པ་ཇི་བཞིན་ལེགས་ཉེས་ཀྱི་དབྱེ་བ་མི་འབྱེད།</a:t>
            </a:r>
            <a:endParaRPr lang="en-ZA" sz="1400" dirty="0"/>
          </a:p>
        </p:txBody>
      </p:sp>
      <p:pic>
        <p:nvPicPr>
          <p:cNvPr id="7" name="Audio 6">
            <a:hlinkClick r:id="" action="ppaction://media"/>
            <a:extLst>
              <a:ext uri="{FF2B5EF4-FFF2-40B4-BE49-F238E27FC236}">
                <a16:creationId xmlns:a16="http://schemas.microsoft.com/office/drawing/2014/main" id="{6F455A62-82E2-97CD-4151-DE365C41DF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8914"/>
    </mc:Choice>
    <mc:Fallback xmlns="">
      <p:transition spd="slow" advTm="8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TotalTime>
  <Words>1339</Words>
  <Application>Microsoft Office PowerPoint</Application>
  <PresentationFormat>Widescreen</PresentationFormat>
  <Paragraphs>101</Paragraphs>
  <Slides>30</Slides>
  <Notes>2</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Aptos</vt:lpstr>
      <vt:lpstr>Arial</vt:lpstr>
      <vt:lpstr>ArialMT</vt:lpstr>
      <vt:lpstr>Calibri</vt:lpstr>
      <vt:lpstr>Calibri Light</vt:lpstr>
      <vt:lpstr>Microsoft Himalaya</vt:lpstr>
      <vt:lpstr>TimesNewRomanPS-BoldMT</vt:lpstr>
      <vt:lpstr>TimesNewRomanPSMT</vt:lpstr>
      <vt:lpstr>Office Theme</vt:lpstr>
      <vt:lpstr>24-5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2025-04-08T05:41:55Z</dcterms:modified>
</cp:coreProperties>
</file>