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468" r:id="rId2"/>
    <p:sldId id="438" r:id="rId3"/>
    <p:sldId id="439" r:id="rId4"/>
    <p:sldId id="472" r:id="rId5"/>
    <p:sldId id="441" r:id="rId6"/>
    <p:sldId id="442" r:id="rId7"/>
    <p:sldId id="443" r:id="rId8"/>
    <p:sldId id="444" r:id="rId9"/>
    <p:sldId id="445" r:id="rId10"/>
    <p:sldId id="446" r:id="rId11"/>
    <p:sldId id="451" r:id="rId12"/>
    <p:sldId id="452" r:id="rId13"/>
    <p:sldId id="453" r:id="rId14"/>
    <p:sldId id="475" r:id="rId15"/>
    <p:sldId id="474" r:id="rId16"/>
    <p:sldId id="454" r:id="rId17"/>
    <p:sldId id="455" r:id="rId18"/>
    <p:sldId id="456" r:id="rId19"/>
    <p:sldId id="457" r:id="rId20"/>
    <p:sldId id="458" r:id="rId21"/>
    <p:sldId id="459" r:id="rId22"/>
    <p:sldId id="460" r:id="rId23"/>
    <p:sldId id="463" r:id="rId24"/>
    <p:sldId id="464" r:id="rId25"/>
    <p:sldId id="476" r:id="rId26"/>
    <p:sldId id="477" r:id="rId27"/>
    <p:sldId id="465" r:id="rId28"/>
    <p:sldId id="466" r:id="rId29"/>
    <p:sldId id="467" r:id="rId30"/>
    <p:sldId id="469" r:id="rId31"/>
    <p:sldId id="470" r:id="rId32"/>
    <p:sldId id="473" r:id="rId33"/>
    <p:sldId id="478" r:id="rId34"/>
    <p:sldId id="47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23258C-6B39-4BE4-813E-6C07BF2D2583}" v="2" dt="2024-07-16T09:00:32.3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3852" autoAdjust="0"/>
  </p:normalViewPr>
  <p:slideViewPr>
    <p:cSldViewPr snapToGrid="0">
      <p:cViewPr varScale="1">
        <p:scale>
          <a:sx n="74" d="100"/>
          <a:sy n="74" d="100"/>
        </p:scale>
        <p:origin x="806" y="77"/>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6D54BD68-4BCF-4C16-B069-3FAE95871B1F}"/>
    <pc:docChg chg="modSld">
      <pc:chgData name="Leonie Smith" userId="fed1330f33f5650e" providerId="LiveId" clId="{6D54BD68-4BCF-4C16-B069-3FAE95871B1F}" dt="2023-12-07T02:38:28.948" v="81" actId="20577"/>
      <pc:docMkLst>
        <pc:docMk/>
      </pc:docMkLst>
      <pc:sldChg chg="addSp delSp modSp mod modTransition modAnim">
        <pc:chgData name="Leonie Smith" userId="fed1330f33f5650e" providerId="LiveId" clId="{6D54BD68-4BCF-4C16-B069-3FAE95871B1F}" dt="2023-12-06T03:35:13.638" v="8"/>
        <pc:sldMkLst>
          <pc:docMk/>
          <pc:sldMk cId="3759221820" sldId="439"/>
        </pc:sldMkLst>
        <pc:picChg chg="del">
          <ac:chgData name="Leonie Smith" userId="fed1330f33f5650e" providerId="LiveId" clId="{6D54BD68-4BCF-4C16-B069-3FAE95871B1F}" dt="2023-12-06T03:31:00.184" v="4"/>
          <ac:picMkLst>
            <pc:docMk/>
            <pc:sldMk cId="3759221820" sldId="439"/>
            <ac:picMk id="3" creationId="{6F05EE73-585C-A2F9-B433-3E132885C2B7}"/>
          </ac:picMkLst>
        </pc:picChg>
        <pc:picChg chg="add del mod">
          <ac:chgData name="Leonie Smith" userId="fed1330f33f5650e" providerId="LiveId" clId="{6D54BD68-4BCF-4C16-B069-3FAE95871B1F}" dt="2023-12-06T03:31:06.255" v="5"/>
          <ac:picMkLst>
            <pc:docMk/>
            <pc:sldMk cId="3759221820" sldId="439"/>
            <ac:picMk id="5" creationId="{5D193D56-D81A-A374-6566-15E5B1B2F11B}"/>
          </ac:picMkLst>
        </pc:picChg>
        <pc:picChg chg="add del mod">
          <ac:chgData name="Leonie Smith" userId="fed1330f33f5650e" providerId="LiveId" clId="{6D54BD68-4BCF-4C16-B069-3FAE95871B1F}" dt="2023-12-06T03:35:08.027" v="7"/>
          <ac:picMkLst>
            <pc:docMk/>
            <pc:sldMk cId="3759221820" sldId="439"/>
            <ac:picMk id="7" creationId="{5DD510A6-4B46-7E2A-EA2C-235CFD908F2F}"/>
          </ac:picMkLst>
        </pc:picChg>
        <pc:picChg chg="add del mod ord">
          <ac:chgData name="Leonie Smith" userId="fed1330f33f5650e" providerId="LiveId" clId="{6D54BD68-4BCF-4C16-B069-3FAE95871B1F}" dt="2023-12-06T03:35:13.638" v="8"/>
          <ac:picMkLst>
            <pc:docMk/>
            <pc:sldMk cId="3759221820" sldId="439"/>
            <ac:picMk id="8" creationId="{E37320AD-885B-4C8B-474D-BDE1DA737576}"/>
          </ac:picMkLst>
        </pc:picChg>
        <pc:picChg chg="add mod">
          <ac:chgData name="Leonie Smith" userId="fed1330f33f5650e" providerId="LiveId" clId="{6D54BD68-4BCF-4C16-B069-3FAE95871B1F}" dt="2023-12-06T03:35:13.638" v="8"/>
          <ac:picMkLst>
            <pc:docMk/>
            <pc:sldMk cId="3759221820" sldId="439"/>
            <ac:picMk id="9" creationId="{E9F90739-FA1E-528C-A580-5F5AD9B6B64D}"/>
          </ac:picMkLst>
        </pc:picChg>
      </pc:sldChg>
      <pc:sldChg chg="addSp delSp modSp mod modTransition modAnim">
        <pc:chgData name="Leonie Smith" userId="fed1330f33f5650e" providerId="LiveId" clId="{6D54BD68-4BCF-4C16-B069-3FAE95871B1F}" dt="2023-12-06T03:35:39.546" v="11"/>
        <pc:sldMkLst>
          <pc:docMk/>
          <pc:sldMk cId="3676245138" sldId="441"/>
        </pc:sldMkLst>
        <pc:picChg chg="del">
          <ac:chgData name="Leonie Smith" userId="fed1330f33f5650e" providerId="LiveId" clId="{6D54BD68-4BCF-4C16-B069-3FAE95871B1F}" dt="2023-12-06T03:35:24.266" v="10"/>
          <ac:picMkLst>
            <pc:docMk/>
            <pc:sldMk cId="3676245138" sldId="441"/>
            <ac:picMk id="3" creationId="{717724A4-3128-AC9A-7172-7946ED6FFAFA}"/>
          </ac:picMkLst>
        </pc:picChg>
        <pc:picChg chg="add del mod">
          <ac:chgData name="Leonie Smith" userId="fed1330f33f5650e" providerId="LiveId" clId="{6D54BD68-4BCF-4C16-B069-3FAE95871B1F}" dt="2023-12-06T03:35:39.546" v="11"/>
          <ac:picMkLst>
            <pc:docMk/>
            <pc:sldMk cId="3676245138" sldId="441"/>
            <ac:picMk id="5" creationId="{C0DF97F9-28E3-E13B-6784-C3A871300C3C}"/>
          </ac:picMkLst>
        </pc:picChg>
        <pc:picChg chg="add mod">
          <ac:chgData name="Leonie Smith" userId="fed1330f33f5650e" providerId="LiveId" clId="{6D54BD68-4BCF-4C16-B069-3FAE95871B1F}" dt="2023-12-06T03:35:39.546" v="11"/>
          <ac:picMkLst>
            <pc:docMk/>
            <pc:sldMk cId="3676245138" sldId="441"/>
            <ac:picMk id="7" creationId="{54054A3B-CC6D-FCA3-7B95-E4D406D99459}"/>
          </ac:picMkLst>
        </pc:picChg>
      </pc:sldChg>
      <pc:sldChg chg="addSp delSp modSp mod modTransition modAnim">
        <pc:chgData name="Leonie Smith" userId="fed1330f33f5650e" providerId="LiveId" clId="{6D54BD68-4BCF-4C16-B069-3FAE95871B1F}" dt="2023-12-06T03:36:11.300" v="17"/>
        <pc:sldMkLst>
          <pc:docMk/>
          <pc:sldMk cId="3095902142" sldId="443"/>
        </pc:sldMkLst>
        <pc:picChg chg="del">
          <ac:chgData name="Leonie Smith" userId="fed1330f33f5650e" providerId="LiveId" clId="{6D54BD68-4BCF-4C16-B069-3FAE95871B1F}" dt="2023-12-06T03:35:49.379" v="13"/>
          <ac:picMkLst>
            <pc:docMk/>
            <pc:sldMk cId="3095902142" sldId="443"/>
            <ac:picMk id="2" creationId="{17423777-8ED0-5939-CD5E-3E9D7133988E}"/>
          </ac:picMkLst>
        </pc:picChg>
        <pc:picChg chg="add del mod">
          <ac:chgData name="Leonie Smith" userId="fed1330f33f5650e" providerId="LiveId" clId="{6D54BD68-4BCF-4C16-B069-3FAE95871B1F}" dt="2023-12-06T03:35:59.970" v="14"/>
          <ac:picMkLst>
            <pc:docMk/>
            <pc:sldMk cId="3095902142" sldId="443"/>
            <ac:picMk id="5" creationId="{43CD6353-9154-DC7B-5711-227CB3608423}"/>
          </ac:picMkLst>
        </pc:picChg>
        <pc:picChg chg="add del mod">
          <ac:chgData name="Leonie Smith" userId="fed1330f33f5650e" providerId="LiveId" clId="{6D54BD68-4BCF-4C16-B069-3FAE95871B1F}" dt="2023-12-06T03:36:03.049" v="16"/>
          <ac:picMkLst>
            <pc:docMk/>
            <pc:sldMk cId="3095902142" sldId="443"/>
            <ac:picMk id="7" creationId="{6B9A4C04-9226-9F9C-6AF5-C814E69F968A}"/>
          </ac:picMkLst>
        </pc:picChg>
        <pc:picChg chg="add del mod ord">
          <ac:chgData name="Leonie Smith" userId="fed1330f33f5650e" providerId="LiveId" clId="{6D54BD68-4BCF-4C16-B069-3FAE95871B1F}" dt="2023-12-06T03:36:11.300" v="17"/>
          <ac:picMkLst>
            <pc:docMk/>
            <pc:sldMk cId="3095902142" sldId="443"/>
            <ac:picMk id="10" creationId="{D91700BB-61A7-0979-8C1E-1194D5EC6B60}"/>
          </ac:picMkLst>
        </pc:picChg>
        <pc:picChg chg="add mod">
          <ac:chgData name="Leonie Smith" userId="fed1330f33f5650e" providerId="LiveId" clId="{6D54BD68-4BCF-4C16-B069-3FAE95871B1F}" dt="2023-12-06T03:36:11.300" v="17"/>
          <ac:picMkLst>
            <pc:docMk/>
            <pc:sldMk cId="3095902142" sldId="443"/>
            <ac:picMk id="11" creationId="{02FCB77B-2E2E-C83D-B96E-A62FDF0A2D71}"/>
          </ac:picMkLst>
        </pc:picChg>
      </pc:sldChg>
      <pc:sldChg chg="addSp delSp modSp mod modTransition modAnim">
        <pc:chgData name="Leonie Smith" userId="fed1330f33f5650e" providerId="LiveId" clId="{6D54BD68-4BCF-4C16-B069-3FAE95871B1F}" dt="2023-12-06T03:36:42.168" v="23"/>
        <pc:sldMkLst>
          <pc:docMk/>
          <pc:sldMk cId="2166098122" sldId="445"/>
        </pc:sldMkLst>
        <pc:picChg chg="del">
          <ac:chgData name="Leonie Smith" userId="fed1330f33f5650e" providerId="LiveId" clId="{6D54BD68-4BCF-4C16-B069-3FAE95871B1F}" dt="2023-12-06T03:36:18.927" v="19"/>
          <ac:picMkLst>
            <pc:docMk/>
            <pc:sldMk cId="2166098122" sldId="445"/>
            <ac:picMk id="2" creationId="{9AC9EC01-627B-BFDC-5A41-47F32FED28AA}"/>
          </ac:picMkLst>
        </pc:picChg>
        <pc:picChg chg="add del mod">
          <ac:chgData name="Leonie Smith" userId="fed1330f33f5650e" providerId="LiveId" clId="{6D54BD68-4BCF-4C16-B069-3FAE95871B1F}" dt="2023-12-06T03:36:24.972" v="20"/>
          <ac:picMkLst>
            <pc:docMk/>
            <pc:sldMk cId="2166098122" sldId="445"/>
            <ac:picMk id="5" creationId="{B4F3C72C-0A21-77DA-FC9C-926E3CF8F841}"/>
          </ac:picMkLst>
        </pc:picChg>
        <pc:picChg chg="add del mod">
          <ac:chgData name="Leonie Smith" userId="fed1330f33f5650e" providerId="LiveId" clId="{6D54BD68-4BCF-4C16-B069-3FAE95871B1F}" dt="2023-12-06T03:36:28.023" v="22"/>
          <ac:picMkLst>
            <pc:docMk/>
            <pc:sldMk cId="2166098122" sldId="445"/>
            <ac:picMk id="7" creationId="{B977D336-26CE-9D2F-BCC6-C8224FEFED71}"/>
          </ac:picMkLst>
        </pc:picChg>
        <pc:picChg chg="add del mod ord">
          <ac:chgData name="Leonie Smith" userId="fed1330f33f5650e" providerId="LiveId" clId="{6D54BD68-4BCF-4C16-B069-3FAE95871B1F}" dt="2023-12-06T03:36:42.168" v="23"/>
          <ac:picMkLst>
            <pc:docMk/>
            <pc:sldMk cId="2166098122" sldId="445"/>
            <ac:picMk id="10" creationId="{A59FBCE2-3E1D-733D-CC11-DDB723791308}"/>
          </ac:picMkLst>
        </pc:picChg>
        <pc:picChg chg="add mod">
          <ac:chgData name="Leonie Smith" userId="fed1330f33f5650e" providerId="LiveId" clId="{6D54BD68-4BCF-4C16-B069-3FAE95871B1F}" dt="2023-12-06T03:36:42.168" v="23"/>
          <ac:picMkLst>
            <pc:docMk/>
            <pc:sldMk cId="2166098122" sldId="445"/>
            <ac:picMk id="11" creationId="{A61195F6-F118-D6B7-19B0-60EE34A83FD7}"/>
          </ac:picMkLst>
        </pc:picChg>
      </pc:sldChg>
      <pc:sldChg chg="addSp delSp modSp mod modTransition modAnim">
        <pc:chgData name="Leonie Smith" userId="fed1330f33f5650e" providerId="LiveId" clId="{6D54BD68-4BCF-4C16-B069-3FAE95871B1F}" dt="2023-12-06T03:37:11.384" v="26"/>
        <pc:sldMkLst>
          <pc:docMk/>
          <pc:sldMk cId="3386340796" sldId="451"/>
        </pc:sldMkLst>
        <pc:picChg chg="add del mod">
          <ac:chgData name="Leonie Smith" userId="fed1330f33f5650e" providerId="LiveId" clId="{6D54BD68-4BCF-4C16-B069-3FAE95871B1F}" dt="2023-12-06T03:37:11.384" v="26"/>
          <ac:picMkLst>
            <pc:docMk/>
            <pc:sldMk cId="3386340796" sldId="451"/>
            <ac:picMk id="3" creationId="{AA0430B8-F618-CB88-D22D-B58C72E02273}"/>
          </ac:picMkLst>
        </pc:picChg>
        <pc:picChg chg="add mod">
          <ac:chgData name="Leonie Smith" userId="fed1330f33f5650e" providerId="LiveId" clId="{6D54BD68-4BCF-4C16-B069-3FAE95871B1F}" dt="2023-12-06T03:37:11.384" v="26"/>
          <ac:picMkLst>
            <pc:docMk/>
            <pc:sldMk cId="3386340796" sldId="451"/>
            <ac:picMk id="5" creationId="{EFEC74E7-028C-CFA4-5D22-3FCF8EDEE04E}"/>
          </ac:picMkLst>
        </pc:picChg>
        <pc:picChg chg="del">
          <ac:chgData name="Leonie Smith" userId="fed1330f33f5650e" providerId="LiveId" clId="{6D54BD68-4BCF-4C16-B069-3FAE95871B1F}" dt="2023-12-06T03:36:49.367" v="25"/>
          <ac:picMkLst>
            <pc:docMk/>
            <pc:sldMk cId="3386340796" sldId="451"/>
            <ac:picMk id="8" creationId="{B8930153-BDCE-A080-DA01-E840F3CE98B9}"/>
          </ac:picMkLst>
        </pc:picChg>
      </pc:sldChg>
      <pc:sldChg chg="addSp delSp modSp mod modTransition modAnim">
        <pc:chgData name="Leonie Smith" userId="fed1330f33f5650e" providerId="LiveId" clId="{6D54BD68-4BCF-4C16-B069-3FAE95871B1F}" dt="2023-12-06T03:37:39.768" v="29"/>
        <pc:sldMkLst>
          <pc:docMk/>
          <pc:sldMk cId="283334129" sldId="453"/>
        </pc:sldMkLst>
        <pc:picChg chg="del">
          <ac:chgData name="Leonie Smith" userId="fed1330f33f5650e" providerId="LiveId" clId="{6D54BD68-4BCF-4C16-B069-3FAE95871B1F}" dt="2023-12-06T03:37:23.220" v="28"/>
          <ac:picMkLst>
            <pc:docMk/>
            <pc:sldMk cId="283334129" sldId="453"/>
            <ac:picMk id="3" creationId="{3C63BF86-7DBA-50C4-A452-24C1BC561F9B}"/>
          </ac:picMkLst>
        </pc:picChg>
        <pc:picChg chg="add del mod">
          <ac:chgData name="Leonie Smith" userId="fed1330f33f5650e" providerId="LiveId" clId="{6D54BD68-4BCF-4C16-B069-3FAE95871B1F}" dt="2023-12-06T03:37:39.768" v="29"/>
          <ac:picMkLst>
            <pc:docMk/>
            <pc:sldMk cId="283334129" sldId="453"/>
            <ac:picMk id="5" creationId="{407C0DA6-7EC3-0351-8D6C-E7283858F8B6}"/>
          </ac:picMkLst>
        </pc:picChg>
        <pc:picChg chg="add mod">
          <ac:chgData name="Leonie Smith" userId="fed1330f33f5650e" providerId="LiveId" clId="{6D54BD68-4BCF-4C16-B069-3FAE95871B1F}" dt="2023-12-06T03:37:39.768" v="29"/>
          <ac:picMkLst>
            <pc:docMk/>
            <pc:sldMk cId="283334129" sldId="453"/>
            <ac:picMk id="7" creationId="{C0D4DB7D-D7D8-9211-935D-C8DCF1E46767}"/>
          </ac:picMkLst>
        </pc:picChg>
      </pc:sldChg>
      <pc:sldChg chg="addSp delSp modSp mod modTransition modAnim">
        <pc:chgData name="Leonie Smith" userId="fed1330f33f5650e" providerId="LiveId" clId="{6D54BD68-4BCF-4C16-B069-3FAE95871B1F}" dt="2023-12-06T03:38:40.305" v="38"/>
        <pc:sldMkLst>
          <pc:docMk/>
          <pc:sldMk cId="1799939013" sldId="455"/>
        </pc:sldMkLst>
        <pc:picChg chg="add del mod">
          <ac:chgData name="Leonie Smith" userId="fed1330f33f5650e" providerId="LiveId" clId="{6D54BD68-4BCF-4C16-B069-3FAE95871B1F}" dt="2023-12-06T03:38:40.305" v="38"/>
          <ac:picMkLst>
            <pc:docMk/>
            <pc:sldMk cId="1799939013" sldId="455"/>
            <ac:picMk id="3" creationId="{EB10EF2C-BD97-A4E8-2765-C3A86D6C8A27}"/>
          </ac:picMkLst>
        </pc:picChg>
        <pc:picChg chg="add mod">
          <ac:chgData name="Leonie Smith" userId="fed1330f33f5650e" providerId="LiveId" clId="{6D54BD68-4BCF-4C16-B069-3FAE95871B1F}" dt="2023-12-06T03:38:40.305" v="38"/>
          <ac:picMkLst>
            <pc:docMk/>
            <pc:sldMk cId="1799939013" sldId="455"/>
            <ac:picMk id="5" creationId="{3309949D-1D8F-0841-F289-F38F879B0090}"/>
          </ac:picMkLst>
        </pc:picChg>
        <pc:picChg chg="del">
          <ac:chgData name="Leonie Smith" userId="fed1330f33f5650e" providerId="LiveId" clId="{6D54BD68-4BCF-4C16-B069-3FAE95871B1F}" dt="2023-12-06T03:38:28.122" v="37"/>
          <ac:picMkLst>
            <pc:docMk/>
            <pc:sldMk cId="1799939013" sldId="455"/>
            <ac:picMk id="11" creationId="{E71525E5-C58E-FB61-3A9C-326CBE7DE1ED}"/>
          </ac:picMkLst>
        </pc:picChg>
      </pc:sldChg>
      <pc:sldChg chg="addSp delSp modSp mod modTransition modAnim">
        <pc:chgData name="Leonie Smith" userId="fed1330f33f5650e" providerId="LiveId" clId="{6D54BD68-4BCF-4C16-B069-3FAE95871B1F}" dt="2023-12-06T03:39:01.706" v="41"/>
        <pc:sldMkLst>
          <pc:docMk/>
          <pc:sldMk cId="2618424304" sldId="457"/>
        </pc:sldMkLst>
        <pc:picChg chg="del">
          <ac:chgData name="Leonie Smith" userId="fed1330f33f5650e" providerId="LiveId" clId="{6D54BD68-4BCF-4C16-B069-3FAE95871B1F}" dt="2023-12-06T03:38:47.139" v="40"/>
          <ac:picMkLst>
            <pc:docMk/>
            <pc:sldMk cId="2618424304" sldId="457"/>
            <ac:picMk id="3" creationId="{8B81CF47-94CF-7424-C4BA-DC1928E2174B}"/>
          </ac:picMkLst>
        </pc:picChg>
        <pc:picChg chg="add del mod">
          <ac:chgData name="Leonie Smith" userId="fed1330f33f5650e" providerId="LiveId" clId="{6D54BD68-4BCF-4C16-B069-3FAE95871B1F}" dt="2023-12-06T03:39:01.706" v="41"/>
          <ac:picMkLst>
            <pc:docMk/>
            <pc:sldMk cId="2618424304" sldId="457"/>
            <ac:picMk id="5" creationId="{DA1D256B-E738-0A5F-B201-16001C51B7BB}"/>
          </ac:picMkLst>
        </pc:picChg>
        <pc:picChg chg="add mod">
          <ac:chgData name="Leonie Smith" userId="fed1330f33f5650e" providerId="LiveId" clId="{6D54BD68-4BCF-4C16-B069-3FAE95871B1F}" dt="2023-12-06T03:39:01.706" v="41"/>
          <ac:picMkLst>
            <pc:docMk/>
            <pc:sldMk cId="2618424304" sldId="457"/>
            <ac:picMk id="7" creationId="{17B3B710-3680-B1CB-B865-236C7C7729AB}"/>
          </ac:picMkLst>
        </pc:picChg>
      </pc:sldChg>
      <pc:sldChg chg="addSp delSp modSp mod modTransition modAnim">
        <pc:chgData name="Leonie Smith" userId="fed1330f33f5650e" providerId="LiveId" clId="{6D54BD68-4BCF-4C16-B069-3FAE95871B1F}" dt="2023-12-06T03:40:07.404" v="53"/>
        <pc:sldMkLst>
          <pc:docMk/>
          <pc:sldMk cId="783514268" sldId="459"/>
        </pc:sldMkLst>
        <pc:picChg chg="del">
          <ac:chgData name="Leonie Smith" userId="fed1330f33f5650e" providerId="LiveId" clId="{6D54BD68-4BCF-4C16-B069-3FAE95871B1F}" dt="2023-12-06T03:39:08.422" v="43"/>
          <ac:picMkLst>
            <pc:docMk/>
            <pc:sldMk cId="783514268" sldId="459"/>
            <ac:picMk id="3" creationId="{9E5070E9-58C5-DBD2-A7A0-E77462D24ED2}"/>
          </ac:picMkLst>
        </pc:picChg>
        <pc:picChg chg="add del mod">
          <ac:chgData name="Leonie Smith" userId="fed1330f33f5650e" providerId="LiveId" clId="{6D54BD68-4BCF-4C16-B069-3FAE95871B1F}" dt="2023-12-06T03:39:18.401" v="44"/>
          <ac:picMkLst>
            <pc:docMk/>
            <pc:sldMk cId="783514268" sldId="459"/>
            <ac:picMk id="5" creationId="{52651482-0C68-676F-EC56-A264728D1ECD}"/>
          </ac:picMkLst>
        </pc:picChg>
        <pc:picChg chg="add del mod">
          <ac:chgData name="Leonie Smith" userId="fed1330f33f5650e" providerId="LiveId" clId="{6D54BD68-4BCF-4C16-B069-3FAE95871B1F}" dt="2023-12-06T03:39:22.235" v="46"/>
          <ac:picMkLst>
            <pc:docMk/>
            <pc:sldMk cId="783514268" sldId="459"/>
            <ac:picMk id="7" creationId="{9669D34F-1CB1-0C83-3DE3-CDD0C37B92AC}"/>
          </ac:picMkLst>
        </pc:picChg>
        <pc:picChg chg="add del mod ord">
          <ac:chgData name="Leonie Smith" userId="fed1330f33f5650e" providerId="LiveId" clId="{6D54BD68-4BCF-4C16-B069-3FAE95871B1F}" dt="2023-12-06T03:39:33.621" v="47"/>
          <ac:picMkLst>
            <pc:docMk/>
            <pc:sldMk cId="783514268" sldId="459"/>
            <ac:picMk id="10" creationId="{C6EAB20B-29FE-6C5B-EA80-36A63403AED4}"/>
          </ac:picMkLst>
        </pc:picChg>
        <pc:picChg chg="add del mod">
          <ac:chgData name="Leonie Smith" userId="fed1330f33f5650e" providerId="LiveId" clId="{6D54BD68-4BCF-4C16-B069-3FAE95871B1F}" dt="2023-12-06T03:39:36.778" v="49"/>
          <ac:picMkLst>
            <pc:docMk/>
            <pc:sldMk cId="783514268" sldId="459"/>
            <ac:picMk id="11" creationId="{6C5F6402-C3F4-5D26-7FA8-CE1BB22975EA}"/>
          </ac:picMkLst>
        </pc:picChg>
        <pc:picChg chg="add del mod ord">
          <ac:chgData name="Leonie Smith" userId="fed1330f33f5650e" providerId="LiveId" clId="{6D54BD68-4BCF-4C16-B069-3FAE95871B1F}" dt="2023-12-06T03:39:46.761" v="50"/>
          <ac:picMkLst>
            <pc:docMk/>
            <pc:sldMk cId="783514268" sldId="459"/>
            <ac:picMk id="14" creationId="{9C121721-5277-C10B-AA19-96E32C4FCFFF}"/>
          </ac:picMkLst>
        </pc:picChg>
        <pc:picChg chg="add del mod">
          <ac:chgData name="Leonie Smith" userId="fed1330f33f5650e" providerId="LiveId" clId="{6D54BD68-4BCF-4C16-B069-3FAE95871B1F}" dt="2023-12-06T03:39:58.362" v="52"/>
          <ac:picMkLst>
            <pc:docMk/>
            <pc:sldMk cId="783514268" sldId="459"/>
            <ac:picMk id="15" creationId="{ECF79A3F-E928-BF21-8C7A-651B6D184872}"/>
          </ac:picMkLst>
        </pc:picChg>
        <pc:picChg chg="add del mod ord">
          <ac:chgData name="Leonie Smith" userId="fed1330f33f5650e" providerId="LiveId" clId="{6D54BD68-4BCF-4C16-B069-3FAE95871B1F}" dt="2023-12-06T03:40:07.404" v="53"/>
          <ac:picMkLst>
            <pc:docMk/>
            <pc:sldMk cId="783514268" sldId="459"/>
            <ac:picMk id="18" creationId="{AF476A59-4F65-E4CC-FBC6-165BDF431327}"/>
          </ac:picMkLst>
        </pc:picChg>
        <pc:picChg chg="add mod">
          <ac:chgData name="Leonie Smith" userId="fed1330f33f5650e" providerId="LiveId" clId="{6D54BD68-4BCF-4C16-B069-3FAE95871B1F}" dt="2023-12-06T03:40:07.404" v="53"/>
          <ac:picMkLst>
            <pc:docMk/>
            <pc:sldMk cId="783514268" sldId="459"/>
            <ac:picMk id="19" creationId="{37A4A1EC-2D6D-4DE8-D7A0-549954929274}"/>
          </ac:picMkLst>
        </pc:picChg>
      </pc:sldChg>
      <pc:sldChg chg="addSp delSp modSp mod modTransition modAnim">
        <pc:chgData name="Leonie Smith" userId="fed1330f33f5650e" providerId="LiveId" clId="{6D54BD68-4BCF-4C16-B069-3FAE95871B1F}" dt="2023-12-06T03:40:30.697" v="56"/>
        <pc:sldMkLst>
          <pc:docMk/>
          <pc:sldMk cId="2982327576" sldId="463"/>
        </pc:sldMkLst>
        <pc:picChg chg="add del mod">
          <ac:chgData name="Leonie Smith" userId="fed1330f33f5650e" providerId="LiveId" clId="{6D54BD68-4BCF-4C16-B069-3FAE95871B1F}" dt="2023-12-06T03:40:30.697" v="56"/>
          <ac:picMkLst>
            <pc:docMk/>
            <pc:sldMk cId="2982327576" sldId="463"/>
            <ac:picMk id="3" creationId="{8356705E-1A0E-4407-BD24-E36FC3BCBC5A}"/>
          </ac:picMkLst>
        </pc:picChg>
        <pc:picChg chg="add mod">
          <ac:chgData name="Leonie Smith" userId="fed1330f33f5650e" providerId="LiveId" clId="{6D54BD68-4BCF-4C16-B069-3FAE95871B1F}" dt="2023-12-06T03:40:30.697" v="56"/>
          <ac:picMkLst>
            <pc:docMk/>
            <pc:sldMk cId="2982327576" sldId="463"/>
            <ac:picMk id="5" creationId="{F2CC8A18-E1E0-CD05-76FB-78E8CFA2C5F6}"/>
          </ac:picMkLst>
        </pc:picChg>
        <pc:picChg chg="del">
          <ac:chgData name="Leonie Smith" userId="fed1330f33f5650e" providerId="LiveId" clId="{6D54BD68-4BCF-4C16-B069-3FAE95871B1F}" dt="2023-12-06T03:40:14.388" v="55"/>
          <ac:picMkLst>
            <pc:docMk/>
            <pc:sldMk cId="2982327576" sldId="463"/>
            <ac:picMk id="11" creationId="{FDB80E3D-A609-FBB9-95DD-CE3458DB013B}"/>
          </ac:picMkLst>
        </pc:picChg>
      </pc:sldChg>
      <pc:sldChg chg="addSp delSp modSp mod modTransition modAnim">
        <pc:chgData name="Leonie Smith" userId="fed1330f33f5650e" providerId="LiveId" clId="{6D54BD68-4BCF-4C16-B069-3FAE95871B1F}" dt="2023-12-06T03:41:11.757" v="62"/>
        <pc:sldMkLst>
          <pc:docMk/>
          <pc:sldMk cId="3894174290" sldId="465"/>
        </pc:sldMkLst>
        <pc:picChg chg="add del mod">
          <ac:chgData name="Leonie Smith" userId="fed1330f33f5650e" providerId="LiveId" clId="{6D54BD68-4BCF-4C16-B069-3FAE95871B1F}" dt="2023-12-06T03:41:11.757" v="62"/>
          <ac:picMkLst>
            <pc:docMk/>
            <pc:sldMk cId="3894174290" sldId="465"/>
            <ac:picMk id="3" creationId="{4F3117BB-6109-5F36-6190-5E5AEFC545E1}"/>
          </ac:picMkLst>
        </pc:picChg>
        <pc:picChg chg="add mod">
          <ac:chgData name="Leonie Smith" userId="fed1330f33f5650e" providerId="LiveId" clId="{6D54BD68-4BCF-4C16-B069-3FAE95871B1F}" dt="2023-12-06T03:41:11.757" v="62"/>
          <ac:picMkLst>
            <pc:docMk/>
            <pc:sldMk cId="3894174290" sldId="465"/>
            <ac:picMk id="5" creationId="{C1622407-4C4E-DC1C-E9E8-476F044E4C15}"/>
          </ac:picMkLst>
        </pc:picChg>
        <pc:picChg chg="del">
          <ac:chgData name="Leonie Smith" userId="fed1330f33f5650e" providerId="LiveId" clId="{6D54BD68-4BCF-4C16-B069-3FAE95871B1F}" dt="2023-12-06T03:40:59.338" v="61"/>
          <ac:picMkLst>
            <pc:docMk/>
            <pc:sldMk cId="3894174290" sldId="465"/>
            <ac:picMk id="8" creationId="{10CF0448-EAC2-B016-FF95-C5F020269F24}"/>
          </ac:picMkLst>
        </pc:picChg>
      </pc:sldChg>
      <pc:sldChg chg="addSp delSp modSp mod modTransition modAnim">
        <pc:chgData name="Leonie Smith" userId="fed1330f33f5650e" providerId="LiveId" clId="{6D54BD68-4BCF-4C16-B069-3FAE95871B1F}" dt="2023-12-06T03:41:33.123" v="65"/>
        <pc:sldMkLst>
          <pc:docMk/>
          <pc:sldMk cId="2711152741" sldId="467"/>
        </pc:sldMkLst>
        <pc:picChg chg="add del mod">
          <ac:chgData name="Leonie Smith" userId="fed1330f33f5650e" providerId="LiveId" clId="{6D54BD68-4BCF-4C16-B069-3FAE95871B1F}" dt="2023-12-06T03:41:33.123" v="65"/>
          <ac:picMkLst>
            <pc:docMk/>
            <pc:sldMk cId="2711152741" sldId="467"/>
            <ac:picMk id="3" creationId="{44BF2672-CD4D-A858-0FBB-9FAA41281DE4}"/>
          </ac:picMkLst>
        </pc:picChg>
        <pc:picChg chg="add mod">
          <ac:chgData name="Leonie Smith" userId="fed1330f33f5650e" providerId="LiveId" clId="{6D54BD68-4BCF-4C16-B069-3FAE95871B1F}" dt="2023-12-06T03:41:33.123" v="65"/>
          <ac:picMkLst>
            <pc:docMk/>
            <pc:sldMk cId="2711152741" sldId="467"/>
            <ac:picMk id="5" creationId="{F91F3817-A4CA-9E6B-6810-BCE3DD01B487}"/>
          </ac:picMkLst>
        </pc:picChg>
        <pc:picChg chg="del">
          <ac:chgData name="Leonie Smith" userId="fed1330f33f5650e" providerId="LiveId" clId="{6D54BD68-4BCF-4C16-B069-3FAE95871B1F}" dt="2023-12-06T03:41:17.927" v="64"/>
          <ac:picMkLst>
            <pc:docMk/>
            <pc:sldMk cId="2711152741" sldId="467"/>
            <ac:picMk id="7" creationId="{2445E191-76FD-F53D-B548-63F126622B78}"/>
          </ac:picMkLst>
        </pc:picChg>
      </pc:sldChg>
      <pc:sldChg chg="addSp delSp modSp mod modTransition modAnim modNotesTx">
        <pc:chgData name="Leonie Smith" userId="fed1330f33f5650e" providerId="LiveId" clId="{6D54BD68-4BCF-4C16-B069-3FAE95871B1F}" dt="2023-12-07T02:38:28.948" v="81" actId="20577"/>
        <pc:sldMkLst>
          <pc:docMk/>
          <pc:sldMk cId="3596600315" sldId="468"/>
        </pc:sldMkLst>
        <pc:picChg chg="del">
          <ac:chgData name="Leonie Smith" userId="fed1330f33f5650e" providerId="LiveId" clId="{6D54BD68-4BCF-4C16-B069-3FAE95871B1F}" dt="2023-12-06T03:30:25.968" v="1"/>
          <ac:picMkLst>
            <pc:docMk/>
            <pc:sldMk cId="3596600315" sldId="468"/>
            <ac:picMk id="5" creationId="{34C29DDB-C2D3-1380-5ED1-3A75433C8F3F}"/>
          </ac:picMkLst>
        </pc:picChg>
        <pc:picChg chg="add del mod">
          <ac:chgData name="Leonie Smith" userId="fed1330f33f5650e" providerId="LiveId" clId="{6D54BD68-4BCF-4C16-B069-3FAE95871B1F}" dt="2023-12-06T03:30:33.104" v="2"/>
          <ac:picMkLst>
            <pc:docMk/>
            <pc:sldMk cId="3596600315" sldId="468"/>
            <ac:picMk id="6" creationId="{D0E5DDA5-571E-D423-D544-9D1B423C2A15}"/>
          </ac:picMkLst>
        </pc:picChg>
        <pc:picChg chg="add mod">
          <ac:chgData name="Leonie Smith" userId="fed1330f33f5650e" providerId="LiveId" clId="{6D54BD68-4BCF-4C16-B069-3FAE95871B1F}" dt="2023-12-06T03:30:33.104" v="2"/>
          <ac:picMkLst>
            <pc:docMk/>
            <pc:sldMk cId="3596600315" sldId="468"/>
            <ac:picMk id="7" creationId="{1A3D7CBE-7457-BBB1-578B-CD5BB0FE7EAE}"/>
          </ac:picMkLst>
        </pc:picChg>
      </pc:sldChg>
      <pc:sldChg chg="addSp delSp modSp mod modTransition modAnim">
        <pc:chgData name="Leonie Smith" userId="fed1330f33f5650e" providerId="LiveId" clId="{6D54BD68-4BCF-4C16-B069-3FAE95871B1F}" dt="2023-12-06T03:42:00.093" v="68"/>
        <pc:sldMkLst>
          <pc:docMk/>
          <pc:sldMk cId="2017603844" sldId="470"/>
        </pc:sldMkLst>
        <pc:picChg chg="add del mod">
          <ac:chgData name="Leonie Smith" userId="fed1330f33f5650e" providerId="LiveId" clId="{6D54BD68-4BCF-4C16-B069-3FAE95871B1F}" dt="2023-12-06T03:42:00.093" v="68"/>
          <ac:picMkLst>
            <pc:docMk/>
            <pc:sldMk cId="2017603844" sldId="470"/>
            <ac:picMk id="3" creationId="{5A7D16AC-0BAA-5162-9B96-871E482EBBD3}"/>
          </ac:picMkLst>
        </pc:picChg>
        <pc:picChg chg="add mod">
          <ac:chgData name="Leonie Smith" userId="fed1330f33f5650e" providerId="LiveId" clId="{6D54BD68-4BCF-4C16-B069-3FAE95871B1F}" dt="2023-12-06T03:42:00.093" v="68"/>
          <ac:picMkLst>
            <pc:docMk/>
            <pc:sldMk cId="2017603844" sldId="470"/>
            <ac:picMk id="5" creationId="{1F065A5B-7243-947B-D4A0-DC58C4A29541}"/>
          </ac:picMkLst>
        </pc:picChg>
        <pc:picChg chg="del">
          <ac:chgData name="Leonie Smith" userId="fed1330f33f5650e" providerId="LiveId" clId="{6D54BD68-4BCF-4C16-B069-3FAE95871B1F}" dt="2023-12-06T03:41:43.120" v="67"/>
          <ac:picMkLst>
            <pc:docMk/>
            <pc:sldMk cId="2017603844" sldId="470"/>
            <ac:picMk id="8" creationId="{77E54130-7B0E-3550-99FC-FC196542EA76}"/>
          </ac:picMkLst>
        </pc:picChg>
      </pc:sldChg>
      <pc:sldChg chg="addSp delSp modSp mod modTransition modAnim">
        <pc:chgData name="Leonie Smith" userId="fed1330f33f5650e" providerId="LiveId" clId="{6D54BD68-4BCF-4C16-B069-3FAE95871B1F}" dt="2023-12-06T03:38:21.685" v="35"/>
        <pc:sldMkLst>
          <pc:docMk/>
          <pc:sldMk cId="288490079" sldId="474"/>
        </pc:sldMkLst>
        <pc:picChg chg="add del mod">
          <ac:chgData name="Leonie Smith" userId="fed1330f33f5650e" providerId="LiveId" clId="{6D54BD68-4BCF-4C16-B069-3FAE95871B1F}" dt="2023-12-06T03:37:57.308" v="32"/>
          <ac:picMkLst>
            <pc:docMk/>
            <pc:sldMk cId="288490079" sldId="474"/>
            <ac:picMk id="3" creationId="{2324D86A-6583-BCC3-FD36-517D786E2F67}"/>
          </ac:picMkLst>
        </pc:picChg>
        <pc:picChg chg="add del mod">
          <ac:chgData name="Leonie Smith" userId="fed1330f33f5650e" providerId="LiveId" clId="{6D54BD68-4BCF-4C16-B069-3FAE95871B1F}" dt="2023-12-06T03:38:06.722" v="34"/>
          <ac:picMkLst>
            <pc:docMk/>
            <pc:sldMk cId="288490079" sldId="474"/>
            <ac:picMk id="5" creationId="{9CA09E01-A131-732C-D882-BCFA2601CB2C}"/>
          </ac:picMkLst>
        </pc:picChg>
        <pc:picChg chg="del">
          <ac:chgData name="Leonie Smith" userId="fed1330f33f5650e" providerId="LiveId" clId="{6D54BD68-4BCF-4C16-B069-3FAE95871B1F}" dt="2023-12-06T03:37:46.743" v="31"/>
          <ac:picMkLst>
            <pc:docMk/>
            <pc:sldMk cId="288490079" sldId="474"/>
            <ac:picMk id="8" creationId="{9BF9EB11-B426-75AB-57CD-DA102CF42762}"/>
          </ac:picMkLst>
        </pc:picChg>
        <pc:picChg chg="add del mod ord">
          <ac:chgData name="Leonie Smith" userId="fed1330f33f5650e" providerId="LiveId" clId="{6D54BD68-4BCF-4C16-B069-3FAE95871B1F}" dt="2023-12-06T03:38:21.685" v="35"/>
          <ac:picMkLst>
            <pc:docMk/>
            <pc:sldMk cId="288490079" sldId="474"/>
            <ac:picMk id="10" creationId="{6EFA9DA0-5909-7C16-A222-1E0E0902B848}"/>
          </ac:picMkLst>
        </pc:picChg>
        <pc:picChg chg="add mod">
          <ac:chgData name="Leonie Smith" userId="fed1330f33f5650e" providerId="LiveId" clId="{6D54BD68-4BCF-4C16-B069-3FAE95871B1F}" dt="2023-12-06T03:38:21.685" v="35"/>
          <ac:picMkLst>
            <pc:docMk/>
            <pc:sldMk cId="288490079" sldId="474"/>
            <ac:picMk id="11" creationId="{D0829EEB-E1B3-48C8-2021-60FE55BC55FA}"/>
          </ac:picMkLst>
        </pc:picChg>
      </pc:sldChg>
      <pc:sldChg chg="addSp delSp modSp mod modTransition modAnim">
        <pc:chgData name="Leonie Smith" userId="fed1330f33f5650e" providerId="LiveId" clId="{6D54BD68-4BCF-4C16-B069-3FAE95871B1F}" dt="2023-12-06T03:40:52.244" v="59"/>
        <pc:sldMkLst>
          <pc:docMk/>
          <pc:sldMk cId="3210322866" sldId="476"/>
        </pc:sldMkLst>
        <pc:picChg chg="del">
          <ac:chgData name="Leonie Smith" userId="fed1330f33f5650e" providerId="LiveId" clId="{6D54BD68-4BCF-4C16-B069-3FAE95871B1F}" dt="2023-12-06T03:40:37.850" v="58"/>
          <ac:picMkLst>
            <pc:docMk/>
            <pc:sldMk cId="3210322866" sldId="476"/>
            <ac:picMk id="2" creationId="{D677CA57-7F0D-3882-61C7-29F8F36B8002}"/>
          </ac:picMkLst>
        </pc:picChg>
        <pc:picChg chg="add del mod">
          <ac:chgData name="Leonie Smith" userId="fed1330f33f5650e" providerId="LiveId" clId="{6D54BD68-4BCF-4C16-B069-3FAE95871B1F}" dt="2023-12-06T03:40:52.244" v="59"/>
          <ac:picMkLst>
            <pc:docMk/>
            <pc:sldMk cId="3210322866" sldId="476"/>
            <ac:picMk id="5" creationId="{C768C861-02B2-9D60-84E8-EB99659AA1D5}"/>
          </ac:picMkLst>
        </pc:picChg>
        <pc:picChg chg="add mod">
          <ac:chgData name="Leonie Smith" userId="fed1330f33f5650e" providerId="LiveId" clId="{6D54BD68-4BCF-4C16-B069-3FAE95871B1F}" dt="2023-12-06T03:40:52.244" v="59"/>
          <ac:picMkLst>
            <pc:docMk/>
            <pc:sldMk cId="3210322866" sldId="476"/>
            <ac:picMk id="7" creationId="{89A4BFD9-F734-7418-3938-86354BFCC19D}"/>
          </ac:picMkLst>
        </pc:picChg>
      </pc:sldChg>
      <pc:sldChg chg="addSp delSp modSp mod modTransition modAnim">
        <pc:chgData name="Leonie Smith" userId="fed1330f33f5650e" providerId="LiveId" clId="{6D54BD68-4BCF-4C16-B069-3FAE95871B1F}" dt="2023-12-06T03:42:30.024" v="71"/>
        <pc:sldMkLst>
          <pc:docMk/>
          <pc:sldMk cId="938883696" sldId="478"/>
        </pc:sldMkLst>
        <pc:picChg chg="del">
          <ac:chgData name="Leonie Smith" userId="fed1330f33f5650e" providerId="LiveId" clId="{6D54BD68-4BCF-4C16-B069-3FAE95871B1F}" dt="2023-12-06T03:42:16.060" v="70"/>
          <ac:picMkLst>
            <pc:docMk/>
            <pc:sldMk cId="938883696" sldId="478"/>
            <ac:picMk id="3" creationId="{A59F3BDB-2A99-F14A-5488-45CFD20CCE0C}"/>
          </ac:picMkLst>
        </pc:picChg>
        <pc:picChg chg="add del mod">
          <ac:chgData name="Leonie Smith" userId="fed1330f33f5650e" providerId="LiveId" clId="{6D54BD68-4BCF-4C16-B069-3FAE95871B1F}" dt="2023-12-06T03:42:30.024" v="71"/>
          <ac:picMkLst>
            <pc:docMk/>
            <pc:sldMk cId="938883696" sldId="478"/>
            <ac:picMk id="5" creationId="{6D4B1EC9-B75A-EE9E-CE80-8699B9DA2059}"/>
          </ac:picMkLst>
        </pc:picChg>
        <pc:picChg chg="add mod">
          <ac:chgData name="Leonie Smith" userId="fed1330f33f5650e" providerId="LiveId" clId="{6D54BD68-4BCF-4C16-B069-3FAE95871B1F}" dt="2023-12-06T03:42:30.024" v="71"/>
          <ac:picMkLst>
            <pc:docMk/>
            <pc:sldMk cId="938883696" sldId="478"/>
            <ac:picMk id="7" creationId="{4512101F-B8D3-CEB6-83CF-9F6951F62B4A}"/>
          </ac:picMkLst>
        </pc:picChg>
      </pc:sldChg>
    </pc:docChg>
  </pc:docChgLst>
  <pc:docChgLst>
    <pc:chgData name="Leonie Smith" userId="fed1330f33f5650e" providerId="LiveId" clId="{F76A0483-E4AD-4E3A-AC00-725A07205DE3}"/>
    <pc:docChg chg="custSel modSld">
      <pc:chgData name="Leonie Smith" userId="fed1330f33f5650e" providerId="LiveId" clId="{F76A0483-E4AD-4E3A-AC00-725A07205DE3}" dt="2022-07-04T08:59:33.503" v="158" actId="20577"/>
      <pc:docMkLst>
        <pc:docMk/>
      </pc:docMkLst>
      <pc:sldChg chg="addSp modSp mod">
        <pc:chgData name="Leonie Smith" userId="fed1330f33f5650e" providerId="LiveId" clId="{F76A0483-E4AD-4E3A-AC00-725A07205DE3}" dt="2022-07-04T08:54:17.263" v="111" actId="120"/>
        <pc:sldMkLst>
          <pc:docMk/>
          <pc:sldMk cId="3261377596" sldId="438"/>
        </pc:sldMkLst>
        <pc:spChg chg="add mod">
          <ac:chgData name="Leonie Smith" userId="fed1330f33f5650e" providerId="LiveId" clId="{F76A0483-E4AD-4E3A-AC00-725A07205DE3}" dt="2022-07-04T08:54:17.263" v="111" actId="120"/>
          <ac:spMkLst>
            <pc:docMk/>
            <pc:sldMk cId="3261377596" sldId="438"/>
            <ac:spMk id="7" creationId="{48741E17-DAE6-A29B-0444-F0A7A012B317}"/>
          </ac:spMkLst>
        </pc:spChg>
      </pc:sldChg>
      <pc:sldChg chg="addSp delSp modSp mod modTransition modAnim">
        <pc:chgData name="Leonie Smith" userId="fed1330f33f5650e" providerId="LiveId" clId="{F76A0483-E4AD-4E3A-AC00-725A07205DE3}" dt="2022-07-04T08:53:17.302" v="105" actId="2711"/>
        <pc:sldMkLst>
          <pc:docMk/>
          <pc:sldMk cId="3759221820" sldId="439"/>
        </pc:sldMkLst>
        <pc:spChg chg="mod">
          <ac:chgData name="Leonie Smith" userId="fed1330f33f5650e" providerId="LiveId" clId="{F76A0483-E4AD-4E3A-AC00-725A07205DE3}" dt="2022-07-04T08:53:17.302" v="105" actId="2711"/>
          <ac:spMkLst>
            <pc:docMk/>
            <pc:sldMk cId="3759221820" sldId="439"/>
            <ac:spMk id="6" creationId="{416C064E-628E-47C0-A712-DB178FE9901E}"/>
          </ac:spMkLst>
        </pc:spChg>
        <pc:picChg chg="add del mod">
          <ac:chgData name="Leonie Smith" userId="fed1330f33f5650e" providerId="LiveId" clId="{F76A0483-E4AD-4E3A-AC00-725A07205DE3}" dt="2022-06-29T06:59:08.208" v="4"/>
          <ac:picMkLst>
            <pc:docMk/>
            <pc:sldMk cId="3759221820" sldId="439"/>
            <ac:picMk id="2" creationId="{282FE4C8-8A9E-859B-0CE0-C2CC38F54E2C}"/>
          </ac:picMkLst>
        </pc:picChg>
        <pc:picChg chg="add mod">
          <ac:chgData name="Leonie Smith" userId="fed1330f33f5650e" providerId="LiveId" clId="{F76A0483-E4AD-4E3A-AC00-725A07205DE3}" dt="2022-06-29T06:59:19.248" v="5"/>
          <ac:picMkLst>
            <pc:docMk/>
            <pc:sldMk cId="3759221820" sldId="439"/>
            <ac:picMk id="3" creationId="{6F05EE73-585C-A2F9-B433-3E132885C2B7}"/>
          </ac:picMkLst>
        </pc:picChg>
      </pc:sldChg>
      <pc:sldChg chg="addSp delSp modSp modTransition modAnim">
        <pc:chgData name="Leonie Smith" userId="fed1330f33f5650e" providerId="LiveId" clId="{F76A0483-E4AD-4E3A-AC00-725A07205DE3}" dt="2022-06-29T07:01:09.597" v="8"/>
        <pc:sldMkLst>
          <pc:docMk/>
          <pc:sldMk cId="3676245138" sldId="441"/>
        </pc:sldMkLst>
        <pc:picChg chg="add del mod">
          <ac:chgData name="Leonie Smith" userId="fed1330f33f5650e" providerId="LiveId" clId="{F76A0483-E4AD-4E3A-AC00-725A07205DE3}" dt="2022-06-29T07:00:53.954" v="7"/>
          <ac:picMkLst>
            <pc:docMk/>
            <pc:sldMk cId="3676245138" sldId="441"/>
            <ac:picMk id="2" creationId="{EE7987DF-C6A0-EBFA-DBD6-8B68A25EA18E}"/>
          </ac:picMkLst>
        </pc:picChg>
        <pc:picChg chg="add mod">
          <ac:chgData name="Leonie Smith" userId="fed1330f33f5650e" providerId="LiveId" clId="{F76A0483-E4AD-4E3A-AC00-725A07205DE3}" dt="2022-06-29T07:01:09.597" v="8"/>
          <ac:picMkLst>
            <pc:docMk/>
            <pc:sldMk cId="3676245138" sldId="441"/>
            <ac:picMk id="3" creationId="{717724A4-3128-AC9A-7172-7946ED6FFAFA}"/>
          </ac:picMkLst>
        </pc:picChg>
      </pc:sldChg>
      <pc:sldChg chg="addSp modSp mod">
        <pc:chgData name="Leonie Smith" userId="fed1330f33f5650e" providerId="LiveId" clId="{F76A0483-E4AD-4E3A-AC00-725A07205DE3}" dt="2022-07-04T08:55:21.651" v="119" actId="20577"/>
        <pc:sldMkLst>
          <pc:docMk/>
          <pc:sldMk cId="2180228365" sldId="442"/>
        </pc:sldMkLst>
        <pc:spChg chg="add mod">
          <ac:chgData name="Leonie Smith" userId="fed1330f33f5650e" providerId="LiveId" clId="{F76A0483-E4AD-4E3A-AC00-725A07205DE3}" dt="2022-07-04T08:55:21.651" v="119" actId="20577"/>
          <ac:spMkLst>
            <pc:docMk/>
            <pc:sldMk cId="2180228365" sldId="442"/>
            <ac:spMk id="7" creationId="{101DACEF-50A1-D018-C913-55A6052F83B2}"/>
          </ac:spMkLst>
        </pc:spChg>
      </pc:sldChg>
      <pc:sldChg chg="addSp modSp">
        <pc:chgData name="Leonie Smith" userId="fed1330f33f5650e" providerId="LiveId" clId="{F76A0483-E4AD-4E3A-AC00-725A07205DE3}" dt="2022-06-29T07:02:56.053" v="9"/>
        <pc:sldMkLst>
          <pc:docMk/>
          <pc:sldMk cId="3095902142" sldId="443"/>
        </pc:sldMkLst>
        <pc:picChg chg="add mod">
          <ac:chgData name="Leonie Smith" userId="fed1330f33f5650e" providerId="LiveId" clId="{F76A0483-E4AD-4E3A-AC00-725A07205DE3}" dt="2022-06-29T07:02:56.053" v="9"/>
          <ac:picMkLst>
            <pc:docMk/>
            <pc:sldMk cId="3095902142" sldId="443"/>
            <ac:picMk id="2" creationId="{17423777-8ED0-5939-CD5E-3E9D7133988E}"/>
          </ac:picMkLst>
        </pc:picChg>
      </pc:sldChg>
      <pc:sldChg chg="addSp modSp mod">
        <pc:chgData name="Leonie Smith" userId="fed1330f33f5650e" providerId="LiveId" clId="{F76A0483-E4AD-4E3A-AC00-725A07205DE3}" dt="2022-07-04T08:55:44.289" v="126" actId="20577"/>
        <pc:sldMkLst>
          <pc:docMk/>
          <pc:sldMk cId="1718612039" sldId="444"/>
        </pc:sldMkLst>
        <pc:spChg chg="add mod">
          <ac:chgData name="Leonie Smith" userId="fed1330f33f5650e" providerId="LiveId" clId="{F76A0483-E4AD-4E3A-AC00-725A07205DE3}" dt="2022-07-04T08:55:44.289" v="126" actId="20577"/>
          <ac:spMkLst>
            <pc:docMk/>
            <pc:sldMk cId="1718612039" sldId="444"/>
            <ac:spMk id="7" creationId="{890ACDC1-52F5-87BE-8C94-94228E1E11C8}"/>
          </ac:spMkLst>
        </pc:spChg>
      </pc:sldChg>
      <pc:sldChg chg="addSp modSp">
        <pc:chgData name="Leonie Smith" userId="fed1330f33f5650e" providerId="LiveId" clId="{F76A0483-E4AD-4E3A-AC00-725A07205DE3}" dt="2022-06-29T07:04:08.861" v="10"/>
        <pc:sldMkLst>
          <pc:docMk/>
          <pc:sldMk cId="2166098122" sldId="445"/>
        </pc:sldMkLst>
        <pc:picChg chg="add mod">
          <ac:chgData name="Leonie Smith" userId="fed1330f33f5650e" providerId="LiveId" clId="{F76A0483-E4AD-4E3A-AC00-725A07205DE3}" dt="2022-06-29T07:04:08.861" v="10"/>
          <ac:picMkLst>
            <pc:docMk/>
            <pc:sldMk cId="2166098122" sldId="445"/>
            <ac:picMk id="2" creationId="{9AC9EC01-627B-BFDC-5A41-47F32FED28AA}"/>
          </ac:picMkLst>
        </pc:picChg>
      </pc:sldChg>
      <pc:sldChg chg="addSp modSp mod">
        <pc:chgData name="Leonie Smith" userId="fed1330f33f5650e" providerId="LiveId" clId="{F76A0483-E4AD-4E3A-AC00-725A07205DE3}" dt="2022-07-04T08:56:10.398" v="131" actId="20577"/>
        <pc:sldMkLst>
          <pc:docMk/>
          <pc:sldMk cId="665805102" sldId="446"/>
        </pc:sldMkLst>
        <pc:spChg chg="add mod">
          <ac:chgData name="Leonie Smith" userId="fed1330f33f5650e" providerId="LiveId" clId="{F76A0483-E4AD-4E3A-AC00-725A07205DE3}" dt="2022-07-04T08:56:10.398" v="131" actId="20577"/>
          <ac:spMkLst>
            <pc:docMk/>
            <pc:sldMk cId="665805102" sldId="446"/>
            <ac:spMk id="7" creationId="{F5AB9E24-7CDB-2566-A82B-B4438E4F2270}"/>
          </ac:spMkLst>
        </pc:spChg>
      </pc:sldChg>
      <pc:sldChg chg="addSp delSp modSp modTransition modAnim">
        <pc:chgData name="Leonie Smith" userId="fed1330f33f5650e" providerId="LiveId" clId="{F76A0483-E4AD-4E3A-AC00-725A07205DE3}" dt="2022-06-29T07:08:55.168" v="19"/>
        <pc:sldMkLst>
          <pc:docMk/>
          <pc:sldMk cId="3386340796" sldId="451"/>
        </pc:sldMkLst>
        <pc:picChg chg="add del mod">
          <ac:chgData name="Leonie Smith" userId="fed1330f33f5650e" providerId="LiveId" clId="{F76A0483-E4AD-4E3A-AC00-725A07205DE3}" dt="2022-06-29T07:07:19.995" v="12"/>
          <ac:picMkLst>
            <pc:docMk/>
            <pc:sldMk cId="3386340796" sldId="451"/>
            <ac:picMk id="2" creationId="{FFA58977-93DF-1076-C549-B5EEA63DAB7D}"/>
          </ac:picMkLst>
        </pc:picChg>
        <pc:picChg chg="add del mod">
          <ac:chgData name="Leonie Smith" userId="fed1330f33f5650e" providerId="LiveId" clId="{F76A0483-E4AD-4E3A-AC00-725A07205DE3}" dt="2022-06-29T07:08:04.635" v="14"/>
          <ac:picMkLst>
            <pc:docMk/>
            <pc:sldMk cId="3386340796" sldId="451"/>
            <ac:picMk id="3" creationId="{811EC9D0-B7E8-9B28-91B4-208B1F6E7AFE}"/>
          </ac:picMkLst>
        </pc:picChg>
        <pc:picChg chg="add del mod">
          <ac:chgData name="Leonie Smith" userId="fed1330f33f5650e" providerId="LiveId" clId="{F76A0483-E4AD-4E3A-AC00-725A07205DE3}" dt="2022-06-29T07:08:23.932" v="16"/>
          <ac:picMkLst>
            <pc:docMk/>
            <pc:sldMk cId="3386340796" sldId="451"/>
            <ac:picMk id="5" creationId="{481A178E-FB1D-263D-AEB6-9CB76EA22394}"/>
          </ac:picMkLst>
        </pc:picChg>
        <pc:picChg chg="add del mod">
          <ac:chgData name="Leonie Smith" userId="fed1330f33f5650e" providerId="LiveId" clId="{F76A0483-E4AD-4E3A-AC00-725A07205DE3}" dt="2022-06-29T07:08:32.911" v="18"/>
          <ac:picMkLst>
            <pc:docMk/>
            <pc:sldMk cId="3386340796" sldId="451"/>
            <ac:picMk id="7" creationId="{E2D863CD-8B74-238F-DBC3-413C502CE867}"/>
          </ac:picMkLst>
        </pc:picChg>
        <pc:picChg chg="add mod">
          <ac:chgData name="Leonie Smith" userId="fed1330f33f5650e" providerId="LiveId" clId="{F76A0483-E4AD-4E3A-AC00-725A07205DE3}" dt="2022-06-29T07:08:55.168" v="19"/>
          <ac:picMkLst>
            <pc:docMk/>
            <pc:sldMk cId="3386340796" sldId="451"/>
            <ac:picMk id="8" creationId="{B8930153-BDCE-A080-DA01-E840F3CE98B9}"/>
          </ac:picMkLst>
        </pc:picChg>
      </pc:sldChg>
      <pc:sldChg chg="addSp modSp mod">
        <pc:chgData name="Leonie Smith" userId="fed1330f33f5650e" providerId="LiveId" clId="{F76A0483-E4AD-4E3A-AC00-725A07205DE3}" dt="2022-07-04T08:56:21.960" v="133" actId="20577"/>
        <pc:sldMkLst>
          <pc:docMk/>
          <pc:sldMk cId="4002949039" sldId="452"/>
        </pc:sldMkLst>
        <pc:spChg chg="add mod">
          <ac:chgData name="Leonie Smith" userId="fed1330f33f5650e" providerId="LiveId" clId="{F76A0483-E4AD-4E3A-AC00-725A07205DE3}" dt="2022-07-04T08:56:21.960" v="133" actId="20577"/>
          <ac:spMkLst>
            <pc:docMk/>
            <pc:sldMk cId="4002949039" sldId="452"/>
            <ac:spMk id="7" creationId="{FE3022A4-4F63-7FBC-26A8-2510DED309E7}"/>
          </ac:spMkLst>
        </pc:spChg>
      </pc:sldChg>
      <pc:sldChg chg="addSp delSp modSp modTransition modAnim">
        <pc:chgData name="Leonie Smith" userId="fed1330f33f5650e" providerId="LiveId" clId="{F76A0483-E4AD-4E3A-AC00-725A07205DE3}" dt="2022-06-29T07:13:41.205" v="22"/>
        <pc:sldMkLst>
          <pc:docMk/>
          <pc:sldMk cId="283334129" sldId="453"/>
        </pc:sldMkLst>
        <pc:picChg chg="add del mod">
          <ac:chgData name="Leonie Smith" userId="fed1330f33f5650e" providerId="LiveId" clId="{F76A0483-E4AD-4E3A-AC00-725A07205DE3}" dt="2022-06-29T07:13:21.475" v="21"/>
          <ac:picMkLst>
            <pc:docMk/>
            <pc:sldMk cId="283334129" sldId="453"/>
            <ac:picMk id="2" creationId="{63A31B5A-499C-DF77-1CE4-A9B0AC688E71}"/>
          </ac:picMkLst>
        </pc:picChg>
        <pc:picChg chg="add mod">
          <ac:chgData name="Leonie Smith" userId="fed1330f33f5650e" providerId="LiveId" clId="{F76A0483-E4AD-4E3A-AC00-725A07205DE3}" dt="2022-06-29T07:13:41.205" v="22"/>
          <ac:picMkLst>
            <pc:docMk/>
            <pc:sldMk cId="283334129" sldId="453"/>
            <ac:picMk id="3" creationId="{3C63BF86-7DBA-50C4-A452-24C1BC561F9B}"/>
          </ac:picMkLst>
        </pc:picChg>
      </pc:sldChg>
      <pc:sldChg chg="addSp modSp mod">
        <pc:chgData name="Leonie Smith" userId="fed1330f33f5650e" providerId="LiveId" clId="{F76A0483-E4AD-4E3A-AC00-725A07205DE3}" dt="2022-07-04T08:56:56.320" v="137" actId="20577"/>
        <pc:sldMkLst>
          <pc:docMk/>
          <pc:sldMk cId="2511564658" sldId="454"/>
        </pc:sldMkLst>
        <pc:spChg chg="add mod">
          <ac:chgData name="Leonie Smith" userId="fed1330f33f5650e" providerId="LiveId" clId="{F76A0483-E4AD-4E3A-AC00-725A07205DE3}" dt="2022-07-04T08:56:56.320" v="137" actId="20577"/>
          <ac:spMkLst>
            <pc:docMk/>
            <pc:sldMk cId="2511564658" sldId="454"/>
            <ac:spMk id="7" creationId="{CDC30C9F-D3C9-C3CE-067E-6CA2D0294617}"/>
          </ac:spMkLst>
        </pc:spChg>
      </pc:sldChg>
      <pc:sldChg chg="addSp delSp modSp modTransition modAnim">
        <pc:chgData name="Leonie Smith" userId="fed1330f33f5650e" providerId="LiveId" clId="{F76A0483-E4AD-4E3A-AC00-725A07205DE3}" dt="2022-06-29T07:24:15.311" v="46"/>
        <pc:sldMkLst>
          <pc:docMk/>
          <pc:sldMk cId="1799939013" sldId="455"/>
        </pc:sldMkLst>
        <pc:picChg chg="add del mod">
          <ac:chgData name="Leonie Smith" userId="fed1330f33f5650e" providerId="LiveId" clId="{F76A0483-E4AD-4E3A-AC00-725A07205DE3}" dt="2022-06-29T07:20:36.417" v="33"/>
          <ac:picMkLst>
            <pc:docMk/>
            <pc:sldMk cId="1799939013" sldId="455"/>
            <ac:picMk id="2" creationId="{C0ACCAEC-5604-E5CF-3050-365D819EDBD1}"/>
          </ac:picMkLst>
        </pc:picChg>
        <pc:picChg chg="add del mod">
          <ac:chgData name="Leonie Smith" userId="fed1330f33f5650e" providerId="LiveId" clId="{F76A0483-E4AD-4E3A-AC00-725A07205DE3}" dt="2022-06-29T07:21:07.838" v="35"/>
          <ac:picMkLst>
            <pc:docMk/>
            <pc:sldMk cId="1799939013" sldId="455"/>
            <ac:picMk id="3" creationId="{E1E6607A-F8F4-E8E3-2562-22D9AE6B1B9B}"/>
          </ac:picMkLst>
        </pc:picChg>
        <pc:picChg chg="add del mod">
          <ac:chgData name="Leonie Smith" userId="fed1330f33f5650e" providerId="LiveId" clId="{F76A0483-E4AD-4E3A-AC00-725A07205DE3}" dt="2022-06-29T07:21:41.159" v="37"/>
          <ac:picMkLst>
            <pc:docMk/>
            <pc:sldMk cId="1799939013" sldId="455"/>
            <ac:picMk id="5" creationId="{BE5B0D16-9C74-6645-D518-0465631656E1}"/>
          </ac:picMkLst>
        </pc:picChg>
        <pc:picChg chg="add del mod">
          <ac:chgData name="Leonie Smith" userId="fed1330f33f5650e" providerId="LiveId" clId="{F76A0483-E4AD-4E3A-AC00-725A07205DE3}" dt="2022-06-29T07:22:21.915" v="39"/>
          <ac:picMkLst>
            <pc:docMk/>
            <pc:sldMk cId="1799939013" sldId="455"/>
            <ac:picMk id="7" creationId="{ECB14AAE-46EC-3BEC-2E07-541AFFBDD678}"/>
          </ac:picMkLst>
        </pc:picChg>
        <pc:picChg chg="add del mod">
          <ac:chgData name="Leonie Smith" userId="fed1330f33f5650e" providerId="LiveId" clId="{F76A0483-E4AD-4E3A-AC00-725A07205DE3}" dt="2022-06-29T07:23:04.253" v="41"/>
          <ac:picMkLst>
            <pc:docMk/>
            <pc:sldMk cId="1799939013" sldId="455"/>
            <ac:picMk id="8" creationId="{1AEC50D0-8C9B-6D57-22BC-6C04397ECCB2}"/>
          </ac:picMkLst>
        </pc:picChg>
        <pc:picChg chg="add del mod">
          <ac:chgData name="Leonie Smith" userId="fed1330f33f5650e" providerId="LiveId" clId="{F76A0483-E4AD-4E3A-AC00-725A07205DE3}" dt="2022-06-29T07:23:22.693" v="43"/>
          <ac:picMkLst>
            <pc:docMk/>
            <pc:sldMk cId="1799939013" sldId="455"/>
            <ac:picMk id="9" creationId="{F391522A-D49A-176F-B96B-277167A60576}"/>
          </ac:picMkLst>
        </pc:picChg>
        <pc:picChg chg="add del mod">
          <ac:chgData name="Leonie Smith" userId="fed1330f33f5650e" providerId="LiveId" clId="{F76A0483-E4AD-4E3A-AC00-725A07205DE3}" dt="2022-06-29T07:24:00.886" v="45"/>
          <ac:picMkLst>
            <pc:docMk/>
            <pc:sldMk cId="1799939013" sldId="455"/>
            <ac:picMk id="10" creationId="{396C8207-159C-3C83-2E21-E9BE3E35B0A5}"/>
          </ac:picMkLst>
        </pc:picChg>
        <pc:picChg chg="add mod">
          <ac:chgData name="Leonie Smith" userId="fed1330f33f5650e" providerId="LiveId" clId="{F76A0483-E4AD-4E3A-AC00-725A07205DE3}" dt="2022-06-29T07:24:15.311" v="46"/>
          <ac:picMkLst>
            <pc:docMk/>
            <pc:sldMk cId="1799939013" sldId="455"/>
            <ac:picMk id="11" creationId="{E71525E5-C58E-FB61-3A9C-326CBE7DE1ED}"/>
          </ac:picMkLst>
        </pc:picChg>
      </pc:sldChg>
      <pc:sldChg chg="addSp modSp mod">
        <pc:chgData name="Leonie Smith" userId="fed1330f33f5650e" providerId="LiveId" clId="{F76A0483-E4AD-4E3A-AC00-725A07205DE3}" dt="2022-07-04T08:57:20.915" v="141" actId="20577"/>
        <pc:sldMkLst>
          <pc:docMk/>
          <pc:sldMk cId="4049696417" sldId="456"/>
        </pc:sldMkLst>
        <pc:spChg chg="add mod">
          <ac:chgData name="Leonie Smith" userId="fed1330f33f5650e" providerId="LiveId" clId="{F76A0483-E4AD-4E3A-AC00-725A07205DE3}" dt="2022-07-04T08:57:20.915" v="141" actId="20577"/>
          <ac:spMkLst>
            <pc:docMk/>
            <pc:sldMk cId="4049696417" sldId="456"/>
            <ac:spMk id="7" creationId="{258F67B3-E210-6766-7BDA-F6413AA747CA}"/>
          </ac:spMkLst>
        </pc:spChg>
      </pc:sldChg>
      <pc:sldChg chg="addSp delSp modSp modTransition modAnim">
        <pc:chgData name="Leonie Smith" userId="fed1330f33f5650e" providerId="LiveId" clId="{F76A0483-E4AD-4E3A-AC00-725A07205DE3}" dt="2022-06-29T07:27:13.974" v="49"/>
        <pc:sldMkLst>
          <pc:docMk/>
          <pc:sldMk cId="2618424304" sldId="457"/>
        </pc:sldMkLst>
        <pc:picChg chg="add del mod">
          <ac:chgData name="Leonie Smith" userId="fed1330f33f5650e" providerId="LiveId" clId="{F76A0483-E4AD-4E3A-AC00-725A07205DE3}" dt="2022-06-29T07:26:59.059" v="48"/>
          <ac:picMkLst>
            <pc:docMk/>
            <pc:sldMk cId="2618424304" sldId="457"/>
            <ac:picMk id="2" creationId="{3C0EEEA5-AF62-17A0-853B-5BDD903D00D9}"/>
          </ac:picMkLst>
        </pc:picChg>
        <pc:picChg chg="add mod">
          <ac:chgData name="Leonie Smith" userId="fed1330f33f5650e" providerId="LiveId" clId="{F76A0483-E4AD-4E3A-AC00-725A07205DE3}" dt="2022-06-29T07:27:13.974" v="49"/>
          <ac:picMkLst>
            <pc:docMk/>
            <pc:sldMk cId="2618424304" sldId="457"/>
            <ac:picMk id="3" creationId="{8B81CF47-94CF-7424-C4BA-DC1928E2174B}"/>
          </ac:picMkLst>
        </pc:picChg>
      </pc:sldChg>
      <pc:sldChg chg="addSp modSp mod">
        <pc:chgData name="Leonie Smith" userId="fed1330f33f5650e" providerId="LiveId" clId="{F76A0483-E4AD-4E3A-AC00-725A07205DE3}" dt="2022-07-04T08:57:29.922" v="143" actId="20577"/>
        <pc:sldMkLst>
          <pc:docMk/>
          <pc:sldMk cId="2789980734" sldId="458"/>
        </pc:sldMkLst>
        <pc:spChg chg="add mod">
          <ac:chgData name="Leonie Smith" userId="fed1330f33f5650e" providerId="LiveId" clId="{F76A0483-E4AD-4E3A-AC00-725A07205DE3}" dt="2022-07-04T08:57:29.922" v="143" actId="20577"/>
          <ac:spMkLst>
            <pc:docMk/>
            <pc:sldMk cId="2789980734" sldId="458"/>
            <ac:spMk id="7" creationId="{52DCA363-0114-5EE9-9AF5-A190AAB76523}"/>
          </ac:spMkLst>
        </pc:spChg>
      </pc:sldChg>
      <pc:sldChg chg="addSp delSp modSp modTransition modAnim">
        <pc:chgData name="Leonie Smith" userId="fed1330f33f5650e" providerId="LiveId" clId="{F76A0483-E4AD-4E3A-AC00-725A07205DE3}" dt="2022-06-29T07:29:32.395" v="52"/>
        <pc:sldMkLst>
          <pc:docMk/>
          <pc:sldMk cId="783514268" sldId="459"/>
        </pc:sldMkLst>
        <pc:picChg chg="add del mod">
          <ac:chgData name="Leonie Smith" userId="fed1330f33f5650e" providerId="LiveId" clId="{F76A0483-E4AD-4E3A-AC00-725A07205DE3}" dt="2022-06-29T07:29:21.658" v="51"/>
          <ac:picMkLst>
            <pc:docMk/>
            <pc:sldMk cId="783514268" sldId="459"/>
            <ac:picMk id="2" creationId="{04DAA4EB-857B-D53F-E48A-F02D4696854B}"/>
          </ac:picMkLst>
        </pc:picChg>
        <pc:picChg chg="add mod">
          <ac:chgData name="Leonie Smith" userId="fed1330f33f5650e" providerId="LiveId" clId="{F76A0483-E4AD-4E3A-AC00-725A07205DE3}" dt="2022-06-29T07:29:32.395" v="52"/>
          <ac:picMkLst>
            <pc:docMk/>
            <pc:sldMk cId="783514268" sldId="459"/>
            <ac:picMk id="3" creationId="{9E5070E9-58C5-DBD2-A7A0-E77462D24ED2}"/>
          </ac:picMkLst>
        </pc:picChg>
      </pc:sldChg>
      <pc:sldChg chg="addSp modSp mod">
        <pc:chgData name="Leonie Smith" userId="fed1330f33f5650e" providerId="LiveId" clId="{F76A0483-E4AD-4E3A-AC00-725A07205DE3}" dt="2022-07-04T08:57:39.376" v="145" actId="20577"/>
        <pc:sldMkLst>
          <pc:docMk/>
          <pc:sldMk cId="2691432836" sldId="460"/>
        </pc:sldMkLst>
        <pc:spChg chg="add mod">
          <ac:chgData name="Leonie Smith" userId="fed1330f33f5650e" providerId="LiveId" clId="{F76A0483-E4AD-4E3A-AC00-725A07205DE3}" dt="2022-07-04T08:57:39.376" v="145" actId="20577"/>
          <ac:spMkLst>
            <pc:docMk/>
            <pc:sldMk cId="2691432836" sldId="460"/>
            <ac:spMk id="7" creationId="{C6D6B3A5-6781-71CA-A42A-AAD02733E952}"/>
          </ac:spMkLst>
        </pc:spChg>
      </pc:sldChg>
      <pc:sldChg chg="addSp delSp modSp modTransition modAnim">
        <pc:chgData name="Leonie Smith" userId="fed1330f33f5650e" providerId="LiveId" clId="{F76A0483-E4AD-4E3A-AC00-725A07205DE3}" dt="2022-06-29T07:34:15.488" v="67"/>
        <pc:sldMkLst>
          <pc:docMk/>
          <pc:sldMk cId="2982327576" sldId="463"/>
        </pc:sldMkLst>
        <pc:picChg chg="add del mod">
          <ac:chgData name="Leonie Smith" userId="fed1330f33f5650e" providerId="LiveId" clId="{F76A0483-E4AD-4E3A-AC00-725A07205DE3}" dt="2022-06-29T07:31:59.791" v="54"/>
          <ac:picMkLst>
            <pc:docMk/>
            <pc:sldMk cId="2982327576" sldId="463"/>
            <ac:picMk id="2" creationId="{06C2E6CF-BAEA-EA5D-44E8-EF438785B840}"/>
          </ac:picMkLst>
        </pc:picChg>
        <pc:picChg chg="add del mod">
          <ac:chgData name="Leonie Smith" userId="fed1330f33f5650e" providerId="LiveId" clId="{F76A0483-E4AD-4E3A-AC00-725A07205DE3}" dt="2022-06-29T07:32:32.118" v="56"/>
          <ac:picMkLst>
            <pc:docMk/>
            <pc:sldMk cId="2982327576" sldId="463"/>
            <ac:picMk id="3" creationId="{0BB8CBDD-F9B0-1788-697D-5EE6266F3E55}"/>
          </ac:picMkLst>
        </pc:picChg>
        <pc:picChg chg="add del mod">
          <ac:chgData name="Leonie Smith" userId="fed1330f33f5650e" providerId="LiveId" clId="{F76A0483-E4AD-4E3A-AC00-725A07205DE3}" dt="2022-06-29T07:32:44.169" v="58"/>
          <ac:picMkLst>
            <pc:docMk/>
            <pc:sldMk cId="2982327576" sldId="463"/>
            <ac:picMk id="5" creationId="{C5E844FA-6D10-561A-F570-14ADDE890B21}"/>
          </ac:picMkLst>
        </pc:picChg>
        <pc:picChg chg="add del mod">
          <ac:chgData name="Leonie Smith" userId="fed1330f33f5650e" providerId="LiveId" clId="{F76A0483-E4AD-4E3A-AC00-725A07205DE3}" dt="2022-06-29T07:32:59.610" v="60"/>
          <ac:picMkLst>
            <pc:docMk/>
            <pc:sldMk cId="2982327576" sldId="463"/>
            <ac:picMk id="7" creationId="{5E85D338-A5B0-BB1E-3FCD-29466B9CAD4E}"/>
          </ac:picMkLst>
        </pc:picChg>
        <pc:picChg chg="add del mod">
          <ac:chgData name="Leonie Smith" userId="fed1330f33f5650e" providerId="LiveId" clId="{F76A0483-E4AD-4E3A-AC00-725A07205DE3}" dt="2022-06-29T07:33:22.626" v="62"/>
          <ac:picMkLst>
            <pc:docMk/>
            <pc:sldMk cId="2982327576" sldId="463"/>
            <ac:picMk id="8" creationId="{720D7AD6-40C6-D5B0-9782-B625898F7D2E}"/>
          </ac:picMkLst>
        </pc:picChg>
        <pc:picChg chg="add del mod">
          <ac:chgData name="Leonie Smith" userId="fed1330f33f5650e" providerId="LiveId" clId="{F76A0483-E4AD-4E3A-AC00-725A07205DE3}" dt="2022-06-29T07:33:38.708" v="64"/>
          <ac:picMkLst>
            <pc:docMk/>
            <pc:sldMk cId="2982327576" sldId="463"/>
            <ac:picMk id="9" creationId="{729C3347-C9B4-E7D2-2D32-51F8BEB2CB0F}"/>
          </ac:picMkLst>
        </pc:picChg>
        <pc:picChg chg="add del mod">
          <ac:chgData name="Leonie Smith" userId="fed1330f33f5650e" providerId="LiveId" clId="{F76A0483-E4AD-4E3A-AC00-725A07205DE3}" dt="2022-06-29T07:33:59.840" v="66"/>
          <ac:picMkLst>
            <pc:docMk/>
            <pc:sldMk cId="2982327576" sldId="463"/>
            <ac:picMk id="10" creationId="{188F4059-0903-2F7B-B063-665AAFB4CA02}"/>
          </ac:picMkLst>
        </pc:picChg>
        <pc:picChg chg="add mod">
          <ac:chgData name="Leonie Smith" userId="fed1330f33f5650e" providerId="LiveId" clId="{F76A0483-E4AD-4E3A-AC00-725A07205DE3}" dt="2022-06-29T07:34:15.488" v="67"/>
          <ac:picMkLst>
            <pc:docMk/>
            <pc:sldMk cId="2982327576" sldId="463"/>
            <ac:picMk id="11" creationId="{FDB80E3D-A609-FBB9-95DD-CE3458DB013B}"/>
          </ac:picMkLst>
        </pc:picChg>
      </pc:sldChg>
      <pc:sldChg chg="addSp modSp mod">
        <pc:chgData name="Leonie Smith" userId="fed1330f33f5650e" providerId="LiveId" clId="{F76A0483-E4AD-4E3A-AC00-725A07205DE3}" dt="2022-07-04T08:57:52.068" v="147" actId="20577"/>
        <pc:sldMkLst>
          <pc:docMk/>
          <pc:sldMk cId="3471468068" sldId="464"/>
        </pc:sldMkLst>
        <pc:spChg chg="add mod">
          <ac:chgData name="Leonie Smith" userId="fed1330f33f5650e" providerId="LiveId" clId="{F76A0483-E4AD-4E3A-AC00-725A07205DE3}" dt="2022-07-04T08:57:52.068" v="147" actId="20577"/>
          <ac:spMkLst>
            <pc:docMk/>
            <pc:sldMk cId="3471468068" sldId="464"/>
            <ac:spMk id="7" creationId="{7A2E01C8-2B8F-60A1-8CA6-FA4B67895555}"/>
          </ac:spMkLst>
        </pc:spChg>
      </pc:sldChg>
      <pc:sldChg chg="addSp delSp modSp modTransition modAnim">
        <pc:chgData name="Leonie Smith" userId="fed1330f33f5650e" providerId="LiveId" clId="{F76A0483-E4AD-4E3A-AC00-725A07205DE3}" dt="2022-06-29T07:43:01.761" v="77"/>
        <pc:sldMkLst>
          <pc:docMk/>
          <pc:sldMk cId="3894174290" sldId="465"/>
        </pc:sldMkLst>
        <pc:picChg chg="add del mod">
          <ac:chgData name="Leonie Smith" userId="fed1330f33f5650e" providerId="LiveId" clId="{F76A0483-E4AD-4E3A-AC00-725A07205DE3}" dt="2022-06-29T07:41:58.796" v="70"/>
          <ac:picMkLst>
            <pc:docMk/>
            <pc:sldMk cId="3894174290" sldId="465"/>
            <ac:picMk id="2" creationId="{85D1C9AE-FBB5-3D7A-E549-03F67FA4E865}"/>
          </ac:picMkLst>
        </pc:picChg>
        <pc:picChg chg="add del mod">
          <ac:chgData name="Leonie Smith" userId="fed1330f33f5650e" providerId="LiveId" clId="{F76A0483-E4AD-4E3A-AC00-725A07205DE3}" dt="2022-06-29T07:42:11.155" v="72"/>
          <ac:picMkLst>
            <pc:docMk/>
            <pc:sldMk cId="3894174290" sldId="465"/>
            <ac:picMk id="3" creationId="{DA27E12E-1F2F-157F-38EF-A5D77B631F22}"/>
          </ac:picMkLst>
        </pc:picChg>
        <pc:picChg chg="add del mod">
          <ac:chgData name="Leonie Smith" userId="fed1330f33f5650e" providerId="LiveId" clId="{F76A0483-E4AD-4E3A-AC00-725A07205DE3}" dt="2022-06-29T07:42:29.770" v="74"/>
          <ac:picMkLst>
            <pc:docMk/>
            <pc:sldMk cId="3894174290" sldId="465"/>
            <ac:picMk id="5" creationId="{0B3ED7BC-1986-9843-F30B-17A4B8B254CA}"/>
          </ac:picMkLst>
        </pc:picChg>
        <pc:picChg chg="add del mod">
          <ac:chgData name="Leonie Smith" userId="fed1330f33f5650e" providerId="LiveId" clId="{F76A0483-E4AD-4E3A-AC00-725A07205DE3}" dt="2022-06-29T07:42:48.140" v="76"/>
          <ac:picMkLst>
            <pc:docMk/>
            <pc:sldMk cId="3894174290" sldId="465"/>
            <ac:picMk id="7" creationId="{CCC37182-5E72-6E73-0E56-F01713551387}"/>
          </ac:picMkLst>
        </pc:picChg>
        <pc:picChg chg="add mod">
          <ac:chgData name="Leonie Smith" userId="fed1330f33f5650e" providerId="LiveId" clId="{F76A0483-E4AD-4E3A-AC00-725A07205DE3}" dt="2022-06-29T07:43:01.761" v="77"/>
          <ac:picMkLst>
            <pc:docMk/>
            <pc:sldMk cId="3894174290" sldId="465"/>
            <ac:picMk id="8" creationId="{10CF0448-EAC2-B016-FF95-C5F020269F24}"/>
          </ac:picMkLst>
        </pc:picChg>
      </pc:sldChg>
      <pc:sldChg chg="addSp modSp mod">
        <pc:chgData name="Leonie Smith" userId="fed1330f33f5650e" providerId="LiveId" clId="{F76A0483-E4AD-4E3A-AC00-725A07205DE3}" dt="2022-07-04T08:58:22.625" v="152" actId="20577"/>
        <pc:sldMkLst>
          <pc:docMk/>
          <pc:sldMk cId="581074576" sldId="466"/>
        </pc:sldMkLst>
        <pc:spChg chg="add mod">
          <ac:chgData name="Leonie Smith" userId="fed1330f33f5650e" providerId="LiveId" clId="{F76A0483-E4AD-4E3A-AC00-725A07205DE3}" dt="2022-07-04T08:58:22.625" v="152" actId="20577"/>
          <ac:spMkLst>
            <pc:docMk/>
            <pc:sldMk cId="581074576" sldId="466"/>
            <ac:spMk id="7" creationId="{9F8AD3A4-040A-57EA-5A10-14319DB7811B}"/>
          </ac:spMkLst>
        </pc:spChg>
      </pc:sldChg>
      <pc:sldChg chg="addSp delSp modSp mod modTransition modAnim">
        <pc:chgData name="Leonie Smith" userId="fed1330f33f5650e" providerId="LiveId" clId="{F76A0483-E4AD-4E3A-AC00-725A07205DE3}" dt="2022-06-29T07:50:55.355" v="88"/>
        <pc:sldMkLst>
          <pc:docMk/>
          <pc:sldMk cId="2711152741" sldId="467"/>
        </pc:sldMkLst>
        <pc:spChg chg="mod">
          <ac:chgData name="Leonie Smith" userId="fed1330f33f5650e" providerId="LiveId" clId="{F76A0483-E4AD-4E3A-AC00-725A07205DE3}" dt="2022-06-29T07:45:09.780" v="78" actId="21"/>
          <ac:spMkLst>
            <pc:docMk/>
            <pc:sldMk cId="2711152741" sldId="467"/>
            <ac:spMk id="4" creationId="{9A13E2D8-2F59-44C1-B1D2-79C300C26DD4}"/>
          </ac:spMkLst>
        </pc:spChg>
        <pc:spChg chg="mod">
          <ac:chgData name="Leonie Smith" userId="fed1330f33f5650e" providerId="LiveId" clId="{F76A0483-E4AD-4E3A-AC00-725A07205DE3}" dt="2022-06-29T07:45:29.914" v="80" actId="21"/>
          <ac:spMkLst>
            <pc:docMk/>
            <pc:sldMk cId="2711152741" sldId="467"/>
            <ac:spMk id="6" creationId="{416C064E-628E-47C0-A712-DB178FE9901E}"/>
          </ac:spMkLst>
        </pc:spChg>
        <pc:picChg chg="add del mod">
          <ac:chgData name="Leonie Smith" userId="fed1330f33f5650e" providerId="LiveId" clId="{F76A0483-E4AD-4E3A-AC00-725A07205DE3}" dt="2022-06-29T07:50:04.380" v="83"/>
          <ac:picMkLst>
            <pc:docMk/>
            <pc:sldMk cId="2711152741" sldId="467"/>
            <ac:picMk id="2" creationId="{52E04BCF-3163-A159-F836-EF9F88ACE320}"/>
          </ac:picMkLst>
        </pc:picChg>
        <pc:picChg chg="add del mod">
          <ac:chgData name="Leonie Smith" userId="fed1330f33f5650e" providerId="LiveId" clId="{F76A0483-E4AD-4E3A-AC00-725A07205DE3}" dt="2022-06-29T07:50:26.578" v="85"/>
          <ac:picMkLst>
            <pc:docMk/>
            <pc:sldMk cId="2711152741" sldId="467"/>
            <ac:picMk id="3" creationId="{58AEC836-862A-BBDE-D05F-C71D5E02AB02}"/>
          </ac:picMkLst>
        </pc:picChg>
        <pc:picChg chg="add del mod">
          <ac:chgData name="Leonie Smith" userId="fed1330f33f5650e" providerId="LiveId" clId="{F76A0483-E4AD-4E3A-AC00-725A07205DE3}" dt="2022-06-29T07:50:41.527" v="87"/>
          <ac:picMkLst>
            <pc:docMk/>
            <pc:sldMk cId="2711152741" sldId="467"/>
            <ac:picMk id="5" creationId="{DB45EF5F-DC6C-C355-8717-7D4D05B99ADE}"/>
          </ac:picMkLst>
        </pc:picChg>
        <pc:picChg chg="add mod">
          <ac:chgData name="Leonie Smith" userId="fed1330f33f5650e" providerId="LiveId" clId="{F76A0483-E4AD-4E3A-AC00-725A07205DE3}" dt="2022-06-29T07:50:55.355" v="88"/>
          <ac:picMkLst>
            <pc:docMk/>
            <pc:sldMk cId="2711152741" sldId="467"/>
            <ac:picMk id="7" creationId="{2445E191-76FD-F53D-B548-63F126622B78}"/>
          </ac:picMkLst>
        </pc:picChg>
      </pc:sldChg>
      <pc:sldChg chg="addSp delSp modSp modTransition modAnim modNotesTx">
        <pc:chgData name="Leonie Smith" userId="fed1330f33f5650e" providerId="LiveId" clId="{F76A0483-E4AD-4E3A-AC00-725A07205DE3}" dt="2022-06-30T05:15:49.295" v="104" actId="5793"/>
        <pc:sldMkLst>
          <pc:docMk/>
          <pc:sldMk cId="3596600315" sldId="468"/>
        </pc:sldMkLst>
        <pc:picChg chg="add del mod">
          <ac:chgData name="Leonie Smith" userId="fed1330f33f5650e" providerId="LiveId" clId="{F76A0483-E4AD-4E3A-AC00-725A07205DE3}" dt="2022-06-29T06:58:05.752" v="1"/>
          <ac:picMkLst>
            <pc:docMk/>
            <pc:sldMk cId="3596600315" sldId="468"/>
            <ac:picMk id="4" creationId="{2246E664-7AC1-417E-4841-30DD8DF25225}"/>
          </ac:picMkLst>
        </pc:picChg>
        <pc:picChg chg="add mod">
          <ac:chgData name="Leonie Smith" userId="fed1330f33f5650e" providerId="LiveId" clId="{F76A0483-E4AD-4E3A-AC00-725A07205DE3}" dt="2022-06-29T06:58:12.043" v="2"/>
          <ac:picMkLst>
            <pc:docMk/>
            <pc:sldMk cId="3596600315" sldId="468"/>
            <ac:picMk id="5" creationId="{34C29DDB-C2D3-1380-5ED1-3A75433C8F3F}"/>
          </ac:picMkLst>
        </pc:picChg>
      </pc:sldChg>
      <pc:sldChg chg="addSp modSp mod">
        <pc:chgData name="Leonie Smith" userId="fed1330f33f5650e" providerId="LiveId" clId="{F76A0483-E4AD-4E3A-AC00-725A07205DE3}" dt="2022-07-04T08:58:32.354" v="154" actId="20577"/>
        <pc:sldMkLst>
          <pc:docMk/>
          <pc:sldMk cId="2992026611" sldId="469"/>
        </pc:sldMkLst>
        <pc:spChg chg="add mod">
          <ac:chgData name="Leonie Smith" userId="fed1330f33f5650e" providerId="LiveId" clId="{F76A0483-E4AD-4E3A-AC00-725A07205DE3}" dt="2022-07-04T08:58:32.354" v="154" actId="20577"/>
          <ac:spMkLst>
            <pc:docMk/>
            <pc:sldMk cId="2992026611" sldId="469"/>
            <ac:spMk id="7" creationId="{E3825F4B-1BC4-F2FB-2914-EDD708762CB9}"/>
          </ac:spMkLst>
        </pc:spChg>
      </pc:sldChg>
      <pc:sldChg chg="addSp delSp modSp mod modTransition modAnim">
        <pc:chgData name="Leonie Smith" userId="fed1330f33f5650e" providerId="LiveId" clId="{F76A0483-E4AD-4E3A-AC00-725A07205DE3}" dt="2022-06-29T07:55:08.500" v="97"/>
        <pc:sldMkLst>
          <pc:docMk/>
          <pc:sldMk cId="2017603844" sldId="470"/>
        </pc:sldMkLst>
        <pc:spChg chg="mod">
          <ac:chgData name="Leonie Smith" userId="fed1330f33f5650e" providerId="LiveId" clId="{F76A0483-E4AD-4E3A-AC00-725A07205DE3}" dt="2022-06-29T07:45:15.409" v="79"/>
          <ac:spMkLst>
            <pc:docMk/>
            <pc:sldMk cId="2017603844" sldId="470"/>
            <ac:spMk id="4" creationId="{9A13E2D8-2F59-44C1-B1D2-79C300C26DD4}"/>
          </ac:spMkLst>
        </pc:spChg>
        <pc:spChg chg="mod">
          <ac:chgData name="Leonie Smith" userId="fed1330f33f5650e" providerId="LiveId" clId="{F76A0483-E4AD-4E3A-AC00-725A07205DE3}" dt="2022-06-29T07:45:39.393" v="81"/>
          <ac:spMkLst>
            <pc:docMk/>
            <pc:sldMk cId="2017603844" sldId="470"/>
            <ac:spMk id="6" creationId="{416C064E-628E-47C0-A712-DB178FE9901E}"/>
          </ac:spMkLst>
        </pc:spChg>
        <pc:picChg chg="add del mod">
          <ac:chgData name="Leonie Smith" userId="fed1330f33f5650e" providerId="LiveId" clId="{F76A0483-E4AD-4E3A-AC00-725A07205DE3}" dt="2022-06-29T07:53:48.459" v="90"/>
          <ac:picMkLst>
            <pc:docMk/>
            <pc:sldMk cId="2017603844" sldId="470"/>
            <ac:picMk id="2" creationId="{7316B72D-466D-8A8E-F51A-53FD809DA8A1}"/>
          </ac:picMkLst>
        </pc:picChg>
        <pc:picChg chg="add del mod">
          <ac:chgData name="Leonie Smith" userId="fed1330f33f5650e" providerId="LiveId" clId="{F76A0483-E4AD-4E3A-AC00-725A07205DE3}" dt="2022-06-29T07:54:06.236" v="92"/>
          <ac:picMkLst>
            <pc:docMk/>
            <pc:sldMk cId="2017603844" sldId="470"/>
            <ac:picMk id="3" creationId="{09D26036-FF06-A87A-EB6E-2994702DC0A3}"/>
          </ac:picMkLst>
        </pc:picChg>
        <pc:picChg chg="add del mod">
          <ac:chgData name="Leonie Smith" userId="fed1330f33f5650e" providerId="LiveId" clId="{F76A0483-E4AD-4E3A-AC00-725A07205DE3}" dt="2022-06-29T07:54:30.857" v="94"/>
          <ac:picMkLst>
            <pc:docMk/>
            <pc:sldMk cId="2017603844" sldId="470"/>
            <ac:picMk id="5" creationId="{8B884A78-FB0D-1C7C-C8AD-33CE4BBF7AD6}"/>
          </ac:picMkLst>
        </pc:picChg>
        <pc:picChg chg="add del mod">
          <ac:chgData name="Leonie Smith" userId="fed1330f33f5650e" providerId="LiveId" clId="{F76A0483-E4AD-4E3A-AC00-725A07205DE3}" dt="2022-06-29T07:54:45.860" v="96"/>
          <ac:picMkLst>
            <pc:docMk/>
            <pc:sldMk cId="2017603844" sldId="470"/>
            <ac:picMk id="7" creationId="{43205EE4-CE22-C7DE-AD55-4B89DB1263A6}"/>
          </ac:picMkLst>
        </pc:picChg>
        <pc:picChg chg="add mod">
          <ac:chgData name="Leonie Smith" userId="fed1330f33f5650e" providerId="LiveId" clId="{F76A0483-E4AD-4E3A-AC00-725A07205DE3}" dt="2022-06-29T07:55:08.500" v="97"/>
          <ac:picMkLst>
            <pc:docMk/>
            <pc:sldMk cId="2017603844" sldId="470"/>
            <ac:picMk id="8" creationId="{77E54130-7B0E-3550-99FC-FC196542EA76}"/>
          </ac:picMkLst>
        </pc:picChg>
      </pc:sldChg>
      <pc:sldChg chg="addSp modSp">
        <pc:chgData name="Leonie Smith" userId="fed1330f33f5650e" providerId="LiveId" clId="{F76A0483-E4AD-4E3A-AC00-725A07205DE3}" dt="2022-07-04T08:54:38.016" v="112"/>
        <pc:sldMkLst>
          <pc:docMk/>
          <pc:sldMk cId="3810271171" sldId="472"/>
        </pc:sldMkLst>
        <pc:spChg chg="add mod">
          <ac:chgData name="Leonie Smith" userId="fed1330f33f5650e" providerId="LiveId" clId="{F76A0483-E4AD-4E3A-AC00-725A07205DE3}" dt="2022-07-04T08:54:38.016" v="112"/>
          <ac:spMkLst>
            <pc:docMk/>
            <pc:sldMk cId="3810271171" sldId="472"/>
            <ac:spMk id="5" creationId="{7E0285FD-0759-E417-53FF-0E403CC57F24}"/>
          </ac:spMkLst>
        </pc:spChg>
      </pc:sldChg>
      <pc:sldChg chg="addSp modSp mod">
        <pc:chgData name="Leonie Smith" userId="fed1330f33f5650e" providerId="LiveId" clId="{F76A0483-E4AD-4E3A-AC00-725A07205DE3}" dt="2022-07-04T08:58:43.421" v="156" actId="20577"/>
        <pc:sldMkLst>
          <pc:docMk/>
          <pc:sldMk cId="464876716" sldId="473"/>
        </pc:sldMkLst>
        <pc:spChg chg="add mod">
          <ac:chgData name="Leonie Smith" userId="fed1330f33f5650e" providerId="LiveId" clId="{F76A0483-E4AD-4E3A-AC00-725A07205DE3}" dt="2022-07-04T08:58:43.421" v="156" actId="20577"/>
          <ac:spMkLst>
            <pc:docMk/>
            <pc:sldMk cId="464876716" sldId="473"/>
            <ac:spMk id="5" creationId="{C65E0E8A-796A-62CB-16F7-2E4BAE545FDA}"/>
          </ac:spMkLst>
        </pc:spChg>
      </pc:sldChg>
      <pc:sldChg chg="addSp delSp modSp modTransition modAnim">
        <pc:chgData name="Leonie Smith" userId="fed1330f33f5650e" providerId="LiveId" clId="{F76A0483-E4AD-4E3A-AC00-725A07205DE3}" dt="2022-06-29T07:17:25.984" v="31"/>
        <pc:sldMkLst>
          <pc:docMk/>
          <pc:sldMk cId="288490079" sldId="474"/>
        </pc:sldMkLst>
        <pc:picChg chg="add del mod">
          <ac:chgData name="Leonie Smith" userId="fed1330f33f5650e" providerId="LiveId" clId="{F76A0483-E4AD-4E3A-AC00-725A07205DE3}" dt="2022-06-29T07:14:53.481" v="24"/>
          <ac:picMkLst>
            <pc:docMk/>
            <pc:sldMk cId="288490079" sldId="474"/>
            <ac:picMk id="2" creationId="{ED65C347-CB97-544F-2B5B-183B8E7AB5F2}"/>
          </ac:picMkLst>
        </pc:picChg>
        <pc:picChg chg="add del mod">
          <ac:chgData name="Leonie Smith" userId="fed1330f33f5650e" providerId="LiveId" clId="{F76A0483-E4AD-4E3A-AC00-725A07205DE3}" dt="2022-06-29T07:15:27.400" v="26"/>
          <ac:picMkLst>
            <pc:docMk/>
            <pc:sldMk cId="288490079" sldId="474"/>
            <ac:picMk id="3" creationId="{158287E8-2A43-500A-D877-5186007DD443}"/>
          </ac:picMkLst>
        </pc:picChg>
        <pc:picChg chg="add del mod">
          <ac:chgData name="Leonie Smith" userId="fed1330f33f5650e" providerId="LiveId" clId="{F76A0483-E4AD-4E3A-AC00-725A07205DE3}" dt="2022-06-29T07:15:57.684" v="28"/>
          <ac:picMkLst>
            <pc:docMk/>
            <pc:sldMk cId="288490079" sldId="474"/>
            <ac:picMk id="5" creationId="{95B00B7F-4239-3E6E-9E47-FBDAB0A2D89A}"/>
          </ac:picMkLst>
        </pc:picChg>
        <pc:picChg chg="add del mod">
          <ac:chgData name="Leonie Smith" userId="fed1330f33f5650e" providerId="LiveId" clId="{F76A0483-E4AD-4E3A-AC00-725A07205DE3}" dt="2022-06-29T07:17:13.834" v="30"/>
          <ac:picMkLst>
            <pc:docMk/>
            <pc:sldMk cId="288490079" sldId="474"/>
            <ac:picMk id="7" creationId="{6C2CCBED-F2CD-8444-94CA-4BA25D7A2155}"/>
          </ac:picMkLst>
        </pc:picChg>
        <pc:picChg chg="add mod">
          <ac:chgData name="Leonie Smith" userId="fed1330f33f5650e" providerId="LiveId" clId="{F76A0483-E4AD-4E3A-AC00-725A07205DE3}" dt="2022-06-29T07:17:25.984" v="31"/>
          <ac:picMkLst>
            <pc:docMk/>
            <pc:sldMk cId="288490079" sldId="474"/>
            <ac:picMk id="8" creationId="{9BF9EB11-B426-75AB-57CD-DA102CF42762}"/>
          </ac:picMkLst>
        </pc:picChg>
      </pc:sldChg>
      <pc:sldChg chg="addSp modSp mod">
        <pc:chgData name="Leonie Smith" userId="fed1330f33f5650e" providerId="LiveId" clId="{F76A0483-E4AD-4E3A-AC00-725A07205DE3}" dt="2022-07-04T08:56:37.474" v="135" actId="20577"/>
        <pc:sldMkLst>
          <pc:docMk/>
          <pc:sldMk cId="196751315" sldId="475"/>
        </pc:sldMkLst>
        <pc:spChg chg="add mod">
          <ac:chgData name="Leonie Smith" userId="fed1330f33f5650e" providerId="LiveId" clId="{F76A0483-E4AD-4E3A-AC00-725A07205DE3}" dt="2022-07-04T08:56:37.474" v="135" actId="20577"/>
          <ac:spMkLst>
            <pc:docMk/>
            <pc:sldMk cId="196751315" sldId="475"/>
            <ac:spMk id="5" creationId="{24514B7D-FDBC-AC0C-6FBD-787653CFE091}"/>
          </ac:spMkLst>
        </pc:spChg>
      </pc:sldChg>
      <pc:sldChg chg="addSp modSp">
        <pc:chgData name="Leonie Smith" userId="fed1330f33f5650e" providerId="LiveId" clId="{F76A0483-E4AD-4E3A-AC00-725A07205DE3}" dt="2022-06-29T07:39:04.252" v="68"/>
        <pc:sldMkLst>
          <pc:docMk/>
          <pc:sldMk cId="3210322866" sldId="476"/>
        </pc:sldMkLst>
        <pc:picChg chg="add mod">
          <ac:chgData name="Leonie Smith" userId="fed1330f33f5650e" providerId="LiveId" clId="{F76A0483-E4AD-4E3A-AC00-725A07205DE3}" dt="2022-06-29T07:39:04.252" v="68"/>
          <ac:picMkLst>
            <pc:docMk/>
            <pc:sldMk cId="3210322866" sldId="476"/>
            <ac:picMk id="2" creationId="{D677CA57-7F0D-3882-61C7-29F8F36B8002}"/>
          </ac:picMkLst>
        </pc:picChg>
      </pc:sldChg>
      <pc:sldChg chg="addSp modSp mod">
        <pc:chgData name="Leonie Smith" userId="fed1330f33f5650e" providerId="LiveId" clId="{F76A0483-E4AD-4E3A-AC00-725A07205DE3}" dt="2022-07-04T08:58:11.659" v="150" actId="20577"/>
        <pc:sldMkLst>
          <pc:docMk/>
          <pc:sldMk cId="3141971253" sldId="477"/>
        </pc:sldMkLst>
        <pc:spChg chg="add mod">
          <ac:chgData name="Leonie Smith" userId="fed1330f33f5650e" providerId="LiveId" clId="{F76A0483-E4AD-4E3A-AC00-725A07205DE3}" dt="2022-07-04T08:58:11.659" v="150" actId="20577"/>
          <ac:spMkLst>
            <pc:docMk/>
            <pc:sldMk cId="3141971253" sldId="477"/>
            <ac:spMk id="5" creationId="{67259269-C468-9A50-AE7E-81FF963574C4}"/>
          </ac:spMkLst>
        </pc:spChg>
      </pc:sldChg>
      <pc:sldChg chg="addSp delSp modSp modTransition modAnim">
        <pc:chgData name="Leonie Smith" userId="fed1330f33f5650e" providerId="LiveId" clId="{F76A0483-E4AD-4E3A-AC00-725A07205DE3}" dt="2022-06-29T07:59:21.474" v="100"/>
        <pc:sldMkLst>
          <pc:docMk/>
          <pc:sldMk cId="938883696" sldId="478"/>
        </pc:sldMkLst>
        <pc:picChg chg="add del mod">
          <ac:chgData name="Leonie Smith" userId="fed1330f33f5650e" providerId="LiveId" clId="{F76A0483-E4AD-4E3A-AC00-725A07205DE3}" dt="2022-06-29T07:59:02.602" v="99"/>
          <ac:picMkLst>
            <pc:docMk/>
            <pc:sldMk cId="938883696" sldId="478"/>
            <ac:picMk id="2" creationId="{980A4AAA-53A7-5B42-2A97-FD3B67598832}"/>
          </ac:picMkLst>
        </pc:picChg>
        <pc:picChg chg="add mod">
          <ac:chgData name="Leonie Smith" userId="fed1330f33f5650e" providerId="LiveId" clId="{F76A0483-E4AD-4E3A-AC00-725A07205DE3}" dt="2022-06-29T07:59:21.474" v="100"/>
          <ac:picMkLst>
            <pc:docMk/>
            <pc:sldMk cId="938883696" sldId="478"/>
            <ac:picMk id="3" creationId="{A59F3BDB-2A99-F14A-5488-45CFD20CCE0C}"/>
          </ac:picMkLst>
        </pc:picChg>
      </pc:sldChg>
      <pc:sldChg chg="addSp modSp mod">
        <pc:chgData name="Leonie Smith" userId="fed1330f33f5650e" providerId="LiveId" clId="{F76A0483-E4AD-4E3A-AC00-725A07205DE3}" dt="2022-07-04T08:59:33.503" v="158" actId="20577"/>
        <pc:sldMkLst>
          <pc:docMk/>
          <pc:sldMk cId="488260361" sldId="479"/>
        </pc:sldMkLst>
        <pc:spChg chg="add mod">
          <ac:chgData name="Leonie Smith" userId="fed1330f33f5650e" providerId="LiveId" clId="{F76A0483-E4AD-4E3A-AC00-725A07205DE3}" dt="2022-07-04T08:59:33.503" v="158" actId="20577"/>
          <ac:spMkLst>
            <pc:docMk/>
            <pc:sldMk cId="488260361" sldId="479"/>
            <ac:spMk id="5" creationId="{010CEFDF-9EE1-3541-EBC5-000E60CEECCC}"/>
          </ac:spMkLst>
        </pc:spChg>
      </pc:sldChg>
    </pc:docChg>
  </pc:docChgLst>
  <pc:docChgLst>
    <pc:chgData name="Alfred Smith" userId="3c60a3631c0db8ad" providerId="LiveId" clId="{F723258C-6B39-4BE4-813E-6C07BF2D2583}"/>
    <pc:docChg chg="undo custSel modSld">
      <pc:chgData name="Alfred Smith" userId="3c60a3631c0db8ad" providerId="LiveId" clId="{F723258C-6B39-4BE4-813E-6C07BF2D2583}" dt="2024-07-16T10:03:17.512" v="81"/>
      <pc:docMkLst>
        <pc:docMk/>
      </pc:docMkLst>
      <pc:sldChg chg="modSp mod">
        <pc:chgData name="Alfred Smith" userId="3c60a3631c0db8ad" providerId="LiveId" clId="{F723258C-6B39-4BE4-813E-6C07BF2D2583}" dt="2024-07-16T09:53:44.780" v="29"/>
        <pc:sldMkLst>
          <pc:docMk/>
          <pc:sldMk cId="3676245138" sldId="441"/>
        </pc:sldMkLst>
        <pc:spChg chg="mod">
          <ac:chgData name="Alfred Smith" userId="3c60a3631c0db8ad" providerId="LiveId" clId="{F723258C-6B39-4BE4-813E-6C07BF2D2583}" dt="2024-07-16T09:53:44.780" v="29"/>
          <ac:spMkLst>
            <pc:docMk/>
            <pc:sldMk cId="3676245138" sldId="441"/>
            <ac:spMk id="6" creationId="{416C064E-628E-47C0-A712-DB178FE9901E}"/>
          </ac:spMkLst>
        </pc:spChg>
      </pc:sldChg>
      <pc:sldChg chg="modSp mod">
        <pc:chgData name="Alfred Smith" userId="3c60a3631c0db8ad" providerId="LiveId" clId="{F723258C-6B39-4BE4-813E-6C07BF2D2583}" dt="2024-07-16T09:54:53.999" v="33" actId="20577"/>
        <pc:sldMkLst>
          <pc:docMk/>
          <pc:sldMk cId="3095902142" sldId="443"/>
        </pc:sldMkLst>
        <pc:spChg chg="mod">
          <ac:chgData name="Alfred Smith" userId="3c60a3631c0db8ad" providerId="LiveId" clId="{F723258C-6B39-4BE4-813E-6C07BF2D2583}" dt="2024-07-16T09:47:31.397" v="3"/>
          <ac:spMkLst>
            <pc:docMk/>
            <pc:sldMk cId="3095902142" sldId="443"/>
            <ac:spMk id="4" creationId="{9A13E2D8-2F59-44C1-B1D2-79C300C26DD4}"/>
          </ac:spMkLst>
        </pc:spChg>
        <pc:spChg chg="mod">
          <ac:chgData name="Alfred Smith" userId="3c60a3631c0db8ad" providerId="LiveId" clId="{F723258C-6B39-4BE4-813E-6C07BF2D2583}" dt="2024-07-16T09:54:53.999" v="33" actId="20577"/>
          <ac:spMkLst>
            <pc:docMk/>
            <pc:sldMk cId="3095902142" sldId="443"/>
            <ac:spMk id="6" creationId="{416C064E-628E-47C0-A712-DB178FE9901E}"/>
          </ac:spMkLst>
        </pc:spChg>
      </pc:sldChg>
      <pc:sldChg chg="modSp mod">
        <pc:chgData name="Alfred Smith" userId="3c60a3631c0db8ad" providerId="LiveId" clId="{F723258C-6B39-4BE4-813E-6C07BF2D2583}" dt="2024-07-16T09:55:06.203" v="34"/>
        <pc:sldMkLst>
          <pc:docMk/>
          <pc:sldMk cId="2166098122" sldId="445"/>
        </pc:sldMkLst>
        <pc:spChg chg="mod">
          <ac:chgData name="Alfred Smith" userId="3c60a3631c0db8ad" providerId="LiveId" clId="{F723258C-6B39-4BE4-813E-6C07BF2D2583}" dt="2024-07-16T09:47:47.463" v="4"/>
          <ac:spMkLst>
            <pc:docMk/>
            <pc:sldMk cId="2166098122" sldId="445"/>
            <ac:spMk id="4" creationId="{9A13E2D8-2F59-44C1-B1D2-79C300C26DD4}"/>
          </ac:spMkLst>
        </pc:spChg>
        <pc:spChg chg="mod">
          <ac:chgData name="Alfred Smith" userId="3c60a3631c0db8ad" providerId="LiveId" clId="{F723258C-6B39-4BE4-813E-6C07BF2D2583}" dt="2024-07-16T09:55:06.203" v="34"/>
          <ac:spMkLst>
            <pc:docMk/>
            <pc:sldMk cId="2166098122" sldId="445"/>
            <ac:spMk id="6" creationId="{416C064E-628E-47C0-A712-DB178FE9901E}"/>
          </ac:spMkLst>
        </pc:spChg>
      </pc:sldChg>
      <pc:sldChg chg="modSp mod">
        <pc:chgData name="Alfred Smith" userId="3c60a3631c0db8ad" providerId="LiveId" clId="{F723258C-6B39-4BE4-813E-6C07BF2D2583}" dt="2024-07-16T09:55:24.662" v="35"/>
        <pc:sldMkLst>
          <pc:docMk/>
          <pc:sldMk cId="3386340796" sldId="451"/>
        </pc:sldMkLst>
        <pc:spChg chg="mod">
          <ac:chgData name="Alfred Smith" userId="3c60a3631c0db8ad" providerId="LiveId" clId="{F723258C-6B39-4BE4-813E-6C07BF2D2583}" dt="2024-07-16T09:48:05.616" v="5"/>
          <ac:spMkLst>
            <pc:docMk/>
            <pc:sldMk cId="3386340796" sldId="451"/>
            <ac:spMk id="4" creationId="{9A13E2D8-2F59-44C1-B1D2-79C300C26DD4}"/>
          </ac:spMkLst>
        </pc:spChg>
        <pc:spChg chg="mod">
          <ac:chgData name="Alfred Smith" userId="3c60a3631c0db8ad" providerId="LiveId" clId="{F723258C-6B39-4BE4-813E-6C07BF2D2583}" dt="2024-07-16T09:55:24.662" v="35"/>
          <ac:spMkLst>
            <pc:docMk/>
            <pc:sldMk cId="3386340796" sldId="451"/>
            <ac:spMk id="6" creationId="{416C064E-628E-47C0-A712-DB178FE9901E}"/>
          </ac:spMkLst>
        </pc:spChg>
      </pc:sldChg>
      <pc:sldChg chg="modSp mod">
        <pc:chgData name="Alfred Smith" userId="3c60a3631c0db8ad" providerId="LiveId" clId="{F723258C-6B39-4BE4-813E-6C07BF2D2583}" dt="2024-07-16T09:56:19.611" v="40" actId="21"/>
        <pc:sldMkLst>
          <pc:docMk/>
          <pc:sldMk cId="283334129" sldId="453"/>
        </pc:sldMkLst>
        <pc:spChg chg="mod">
          <ac:chgData name="Alfred Smith" userId="3c60a3631c0db8ad" providerId="LiveId" clId="{F723258C-6B39-4BE4-813E-6C07BF2D2583}" dt="2024-07-16T09:51:26.860" v="20" actId="5793"/>
          <ac:spMkLst>
            <pc:docMk/>
            <pc:sldMk cId="283334129" sldId="453"/>
            <ac:spMk id="4" creationId="{9A13E2D8-2F59-44C1-B1D2-79C300C26DD4}"/>
          </ac:spMkLst>
        </pc:spChg>
        <pc:spChg chg="mod">
          <ac:chgData name="Alfred Smith" userId="3c60a3631c0db8ad" providerId="LiveId" clId="{F723258C-6B39-4BE4-813E-6C07BF2D2583}" dt="2024-07-16T09:56:19.611" v="40" actId="21"/>
          <ac:spMkLst>
            <pc:docMk/>
            <pc:sldMk cId="283334129" sldId="453"/>
            <ac:spMk id="6" creationId="{416C064E-628E-47C0-A712-DB178FE9901E}"/>
          </ac:spMkLst>
        </pc:spChg>
      </pc:sldChg>
      <pc:sldChg chg="modSp mod">
        <pc:chgData name="Alfred Smith" userId="3c60a3631c0db8ad" providerId="LiveId" clId="{F723258C-6B39-4BE4-813E-6C07BF2D2583}" dt="2024-07-16T09:57:27.413" v="45" actId="20577"/>
        <pc:sldMkLst>
          <pc:docMk/>
          <pc:sldMk cId="1799939013" sldId="455"/>
        </pc:sldMkLst>
        <pc:spChg chg="mod">
          <ac:chgData name="Alfred Smith" userId="3c60a3631c0db8ad" providerId="LiveId" clId="{F723258C-6B39-4BE4-813E-6C07BF2D2583}" dt="2024-07-16T09:50:06.317" v="8"/>
          <ac:spMkLst>
            <pc:docMk/>
            <pc:sldMk cId="1799939013" sldId="455"/>
            <ac:spMk id="4" creationId="{9A13E2D8-2F59-44C1-B1D2-79C300C26DD4}"/>
          </ac:spMkLst>
        </pc:spChg>
        <pc:spChg chg="mod">
          <ac:chgData name="Alfred Smith" userId="3c60a3631c0db8ad" providerId="LiveId" clId="{F723258C-6B39-4BE4-813E-6C07BF2D2583}" dt="2024-07-16T09:57:27.413" v="45" actId="20577"/>
          <ac:spMkLst>
            <pc:docMk/>
            <pc:sldMk cId="1799939013" sldId="455"/>
            <ac:spMk id="6" creationId="{416C064E-628E-47C0-A712-DB178FE9901E}"/>
          </ac:spMkLst>
        </pc:spChg>
      </pc:sldChg>
      <pc:sldChg chg="modSp mod">
        <pc:chgData name="Alfred Smith" userId="3c60a3631c0db8ad" providerId="LiveId" clId="{F723258C-6B39-4BE4-813E-6C07BF2D2583}" dt="2024-07-16T09:58:07.954" v="47"/>
        <pc:sldMkLst>
          <pc:docMk/>
          <pc:sldMk cId="2618424304" sldId="457"/>
        </pc:sldMkLst>
        <pc:spChg chg="mod">
          <ac:chgData name="Alfred Smith" userId="3c60a3631c0db8ad" providerId="LiveId" clId="{F723258C-6B39-4BE4-813E-6C07BF2D2583}" dt="2024-07-16T09:50:16.373" v="9"/>
          <ac:spMkLst>
            <pc:docMk/>
            <pc:sldMk cId="2618424304" sldId="457"/>
            <ac:spMk id="4" creationId="{9A13E2D8-2F59-44C1-B1D2-79C300C26DD4}"/>
          </ac:spMkLst>
        </pc:spChg>
        <pc:spChg chg="mod">
          <ac:chgData name="Alfred Smith" userId="3c60a3631c0db8ad" providerId="LiveId" clId="{F723258C-6B39-4BE4-813E-6C07BF2D2583}" dt="2024-07-16T09:58:07.954" v="47"/>
          <ac:spMkLst>
            <pc:docMk/>
            <pc:sldMk cId="2618424304" sldId="457"/>
            <ac:spMk id="6" creationId="{416C064E-628E-47C0-A712-DB178FE9901E}"/>
          </ac:spMkLst>
        </pc:spChg>
      </pc:sldChg>
      <pc:sldChg chg="modSp mod">
        <pc:chgData name="Alfred Smith" userId="3c60a3631c0db8ad" providerId="LiveId" clId="{F723258C-6B39-4BE4-813E-6C07BF2D2583}" dt="2024-07-16T09:58:19.918" v="48"/>
        <pc:sldMkLst>
          <pc:docMk/>
          <pc:sldMk cId="783514268" sldId="459"/>
        </pc:sldMkLst>
        <pc:spChg chg="mod">
          <ac:chgData name="Alfred Smith" userId="3c60a3631c0db8ad" providerId="LiveId" clId="{F723258C-6B39-4BE4-813E-6C07BF2D2583}" dt="2024-07-16T09:50:25.488" v="10"/>
          <ac:spMkLst>
            <pc:docMk/>
            <pc:sldMk cId="783514268" sldId="459"/>
            <ac:spMk id="4" creationId="{9A13E2D8-2F59-44C1-B1D2-79C300C26DD4}"/>
          </ac:spMkLst>
        </pc:spChg>
        <pc:spChg chg="mod">
          <ac:chgData name="Alfred Smith" userId="3c60a3631c0db8ad" providerId="LiveId" clId="{F723258C-6B39-4BE4-813E-6C07BF2D2583}" dt="2024-07-16T09:58:19.918" v="48"/>
          <ac:spMkLst>
            <pc:docMk/>
            <pc:sldMk cId="783514268" sldId="459"/>
            <ac:spMk id="6" creationId="{416C064E-628E-47C0-A712-DB178FE9901E}"/>
          </ac:spMkLst>
        </pc:spChg>
      </pc:sldChg>
      <pc:sldChg chg="modSp mod">
        <pc:chgData name="Alfred Smith" userId="3c60a3631c0db8ad" providerId="LiveId" clId="{F723258C-6B39-4BE4-813E-6C07BF2D2583}" dt="2024-07-16T09:58:31.801" v="49"/>
        <pc:sldMkLst>
          <pc:docMk/>
          <pc:sldMk cId="2982327576" sldId="463"/>
        </pc:sldMkLst>
        <pc:spChg chg="mod">
          <ac:chgData name="Alfred Smith" userId="3c60a3631c0db8ad" providerId="LiveId" clId="{F723258C-6B39-4BE4-813E-6C07BF2D2583}" dt="2024-07-16T09:50:42.660" v="11"/>
          <ac:spMkLst>
            <pc:docMk/>
            <pc:sldMk cId="2982327576" sldId="463"/>
            <ac:spMk id="4" creationId="{9A13E2D8-2F59-44C1-B1D2-79C300C26DD4}"/>
          </ac:spMkLst>
        </pc:spChg>
        <pc:spChg chg="mod">
          <ac:chgData name="Alfred Smith" userId="3c60a3631c0db8ad" providerId="LiveId" clId="{F723258C-6B39-4BE4-813E-6C07BF2D2583}" dt="2024-07-16T09:58:31.801" v="49"/>
          <ac:spMkLst>
            <pc:docMk/>
            <pc:sldMk cId="2982327576" sldId="463"/>
            <ac:spMk id="6" creationId="{416C064E-628E-47C0-A712-DB178FE9901E}"/>
          </ac:spMkLst>
        </pc:spChg>
      </pc:sldChg>
      <pc:sldChg chg="modSp mod">
        <pc:chgData name="Alfred Smith" userId="3c60a3631c0db8ad" providerId="LiveId" clId="{F723258C-6B39-4BE4-813E-6C07BF2D2583}" dt="2024-07-16T10:00:07.658" v="60"/>
        <pc:sldMkLst>
          <pc:docMk/>
          <pc:sldMk cId="3894174290" sldId="465"/>
        </pc:sldMkLst>
        <pc:spChg chg="mod">
          <ac:chgData name="Alfred Smith" userId="3c60a3631c0db8ad" providerId="LiveId" clId="{F723258C-6B39-4BE4-813E-6C07BF2D2583}" dt="2024-07-16T09:51:49.870" v="21"/>
          <ac:spMkLst>
            <pc:docMk/>
            <pc:sldMk cId="3894174290" sldId="465"/>
            <ac:spMk id="4" creationId="{9A13E2D8-2F59-44C1-B1D2-79C300C26DD4}"/>
          </ac:spMkLst>
        </pc:spChg>
        <pc:spChg chg="mod">
          <ac:chgData name="Alfred Smith" userId="3c60a3631c0db8ad" providerId="LiveId" clId="{F723258C-6B39-4BE4-813E-6C07BF2D2583}" dt="2024-07-16T10:00:07.658" v="60"/>
          <ac:spMkLst>
            <pc:docMk/>
            <pc:sldMk cId="3894174290" sldId="465"/>
            <ac:spMk id="6" creationId="{416C064E-628E-47C0-A712-DB178FE9901E}"/>
          </ac:spMkLst>
        </pc:spChg>
      </pc:sldChg>
      <pc:sldChg chg="modSp mod">
        <pc:chgData name="Alfred Smith" userId="3c60a3631c0db8ad" providerId="LiveId" clId="{F723258C-6B39-4BE4-813E-6C07BF2D2583}" dt="2024-07-16T10:00:19.670" v="61"/>
        <pc:sldMkLst>
          <pc:docMk/>
          <pc:sldMk cId="2711152741" sldId="467"/>
        </pc:sldMkLst>
        <pc:spChg chg="mod">
          <ac:chgData name="Alfred Smith" userId="3c60a3631c0db8ad" providerId="LiveId" clId="{F723258C-6B39-4BE4-813E-6C07BF2D2583}" dt="2024-07-16T09:51:59.323" v="22"/>
          <ac:spMkLst>
            <pc:docMk/>
            <pc:sldMk cId="2711152741" sldId="467"/>
            <ac:spMk id="4" creationId="{9A13E2D8-2F59-44C1-B1D2-79C300C26DD4}"/>
          </ac:spMkLst>
        </pc:spChg>
        <pc:spChg chg="mod">
          <ac:chgData name="Alfred Smith" userId="3c60a3631c0db8ad" providerId="LiveId" clId="{F723258C-6B39-4BE4-813E-6C07BF2D2583}" dt="2024-07-16T10:00:19.670" v="61"/>
          <ac:spMkLst>
            <pc:docMk/>
            <pc:sldMk cId="2711152741" sldId="467"/>
            <ac:spMk id="6" creationId="{416C064E-628E-47C0-A712-DB178FE9901E}"/>
          </ac:spMkLst>
        </pc:spChg>
      </pc:sldChg>
      <pc:sldChg chg="addSp delSp modSp mod">
        <pc:chgData name="Alfred Smith" userId="3c60a3631c0db8ad" providerId="LiveId" clId="{F723258C-6B39-4BE4-813E-6C07BF2D2583}" dt="2024-07-16T08:59:18.805" v="1"/>
        <pc:sldMkLst>
          <pc:docMk/>
          <pc:sldMk cId="3596600315" sldId="468"/>
        </pc:sldMkLst>
        <pc:spChg chg="del">
          <ac:chgData name="Alfred Smith" userId="3c60a3631c0db8ad" providerId="LiveId" clId="{F723258C-6B39-4BE4-813E-6C07BF2D2583}" dt="2024-07-16T08:59:17.859" v="0" actId="478"/>
          <ac:spMkLst>
            <pc:docMk/>
            <pc:sldMk cId="3596600315" sldId="468"/>
            <ac:spMk id="3" creationId="{0162BEE1-134B-8B70-2BB8-9226F1DF1614}"/>
          </ac:spMkLst>
        </pc:spChg>
        <pc:spChg chg="add mod">
          <ac:chgData name="Alfred Smith" userId="3c60a3631c0db8ad" providerId="LiveId" clId="{F723258C-6B39-4BE4-813E-6C07BF2D2583}" dt="2024-07-16T08:59:18.805" v="1"/>
          <ac:spMkLst>
            <pc:docMk/>
            <pc:sldMk cId="3596600315" sldId="468"/>
            <ac:spMk id="4" creationId="{F56A4A34-807D-8536-2ED2-112B7B4CB4A8}"/>
          </ac:spMkLst>
        </pc:spChg>
      </pc:sldChg>
      <pc:sldChg chg="modSp mod">
        <pc:chgData name="Alfred Smith" userId="3c60a3631c0db8ad" providerId="LiveId" clId="{F723258C-6B39-4BE4-813E-6C07BF2D2583}" dt="2024-07-16T10:03:17.512" v="81"/>
        <pc:sldMkLst>
          <pc:docMk/>
          <pc:sldMk cId="2017603844" sldId="470"/>
        </pc:sldMkLst>
        <pc:spChg chg="mod">
          <ac:chgData name="Alfred Smith" userId="3c60a3631c0db8ad" providerId="LiveId" clId="{F723258C-6B39-4BE4-813E-6C07BF2D2583}" dt="2024-07-16T10:00:37.717" v="68" actId="404"/>
          <ac:spMkLst>
            <pc:docMk/>
            <pc:sldMk cId="2017603844" sldId="470"/>
            <ac:spMk id="4" creationId="{9A13E2D8-2F59-44C1-B1D2-79C300C26DD4}"/>
          </ac:spMkLst>
        </pc:spChg>
        <pc:spChg chg="mod">
          <ac:chgData name="Alfred Smith" userId="3c60a3631c0db8ad" providerId="LiveId" clId="{F723258C-6B39-4BE4-813E-6C07BF2D2583}" dt="2024-07-16T10:03:17.512" v="81"/>
          <ac:spMkLst>
            <pc:docMk/>
            <pc:sldMk cId="2017603844" sldId="470"/>
            <ac:spMk id="6" creationId="{416C064E-628E-47C0-A712-DB178FE9901E}"/>
          </ac:spMkLst>
        </pc:spChg>
      </pc:sldChg>
      <pc:sldChg chg="addSp modSp">
        <pc:chgData name="Alfred Smith" userId="3c60a3631c0db8ad" providerId="LiveId" clId="{F723258C-6B39-4BE4-813E-6C07BF2D2583}" dt="2024-07-16T09:00:32.369" v="2"/>
        <pc:sldMkLst>
          <pc:docMk/>
          <pc:sldMk cId="3810271171" sldId="472"/>
        </pc:sldMkLst>
        <pc:spChg chg="add mod">
          <ac:chgData name="Alfred Smith" userId="3c60a3631c0db8ad" providerId="LiveId" clId="{F723258C-6B39-4BE4-813E-6C07BF2D2583}" dt="2024-07-16T09:00:32.369" v="2"/>
          <ac:spMkLst>
            <pc:docMk/>
            <pc:sldMk cId="3810271171" sldId="472"/>
            <ac:spMk id="2" creationId="{183D2766-5C02-9CC3-5FED-1A102989EB80}"/>
          </ac:spMkLst>
        </pc:spChg>
      </pc:sldChg>
      <pc:sldChg chg="modSp mod">
        <pc:chgData name="Alfred Smith" userId="3c60a3631c0db8ad" providerId="LiveId" clId="{F723258C-6B39-4BE4-813E-6C07BF2D2583}" dt="2024-07-16T09:56:24.588" v="41"/>
        <pc:sldMkLst>
          <pc:docMk/>
          <pc:sldMk cId="288490079" sldId="474"/>
        </pc:sldMkLst>
        <pc:spChg chg="mod">
          <ac:chgData name="Alfred Smith" userId="3c60a3631c0db8ad" providerId="LiveId" clId="{F723258C-6B39-4BE4-813E-6C07BF2D2583}" dt="2024-07-16T09:49:36.940" v="7"/>
          <ac:spMkLst>
            <pc:docMk/>
            <pc:sldMk cId="288490079" sldId="474"/>
            <ac:spMk id="4" creationId="{9A13E2D8-2F59-44C1-B1D2-79C300C26DD4}"/>
          </ac:spMkLst>
        </pc:spChg>
        <pc:spChg chg="mod">
          <ac:chgData name="Alfred Smith" userId="3c60a3631c0db8ad" providerId="LiveId" clId="{F723258C-6B39-4BE4-813E-6C07BF2D2583}" dt="2024-07-16T09:56:24.588" v="41"/>
          <ac:spMkLst>
            <pc:docMk/>
            <pc:sldMk cId="288490079" sldId="474"/>
            <ac:spMk id="6" creationId="{416C064E-628E-47C0-A712-DB178FE9901E}"/>
          </ac:spMkLst>
        </pc:spChg>
      </pc:sldChg>
      <pc:sldChg chg="modSp mod">
        <pc:chgData name="Alfred Smith" userId="3c60a3631c0db8ad" providerId="LiveId" clId="{F723258C-6B39-4BE4-813E-6C07BF2D2583}" dt="2024-07-16T09:59:35.728" v="59" actId="21"/>
        <pc:sldMkLst>
          <pc:docMk/>
          <pc:sldMk cId="3210322866" sldId="476"/>
        </pc:sldMkLst>
        <pc:spChg chg="mod">
          <ac:chgData name="Alfred Smith" userId="3c60a3631c0db8ad" providerId="LiveId" clId="{F723258C-6B39-4BE4-813E-6C07BF2D2583}" dt="2024-07-16T09:58:45.369" v="52" actId="20577"/>
          <ac:spMkLst>
            <pc:docMk/>
            <pc:sldMk cId="3210322866" sldId="476"/>
            <ac:spMk id="4" creationId="{9A13E2D8-2F59-44C1-B1D2-79C300C26DD4}"/>
          </ac:spMkLst>
        </pc:spChg>
        <pc:spChg chg="mod">
          <ac:chgData name="Alfred Smith" userId="3c60a3631c0db8ad" providerId="LiveId" clId="{F723258C-6B39-4BE4-813E-6C07BF2D2583}" dt="2024-07-16T09:59:35.728" v="59" actId="21"/>
          <ac:spMkLst>
            <pc:docMk/>
            <pc:sldMk cId="3210322866" sldId="476"/>
            <ac:spMk id="6" creationId="{416C064E-628E-47C0-A712-DB178FE9901E}"/>
          </ac:spMkLst>
        </pc:spChg>
      </pc:sldChg>
      <pc:sldChg chg="modSp mod">
        <pc:chgData name="Alfred Smith" userId="3c60a3631c0db8ad" providerId="LiveId" clId="{F723258C-6B39-4BE4-813E-6C07BF2D2583}" dt="2024-07-16T10:03:12.995" v="80" actId="21"/>
        <pc:sldMkLst>
          <pc:docMk/>
          <pc:sldMk cId="938883696" sldId="478"/>
        </pc:sldMkLst>
        <pc:spChg chg="mod">
          <ac:chgData name="Alfred Smith" userId="3c60a3631c0db8ad" providerId="LiveId" clId="{F723258C-6B39-4BE4-813E-6C07BF2D2583}" dt="2024-07-16T09:53:04.840" v="28"/>
          <ac:spMkLst>
            <pc:docMk/>
            <pc:sldMk cId="938883696" sldId="478"/>
            <ac:spMk id="4" creationId="{9A13E2D8-2F59-44C1-B1D2-79C300C26DD4}"/>
          </ac:spMkLst>
        </pc:spChg>
        <pc:spChg chg="mod">
          <ac:chgData name="Alfred Smith" userId="3c60a3631c0db8ad" providerId="LiveId" clId="{F723258C-6B39-4BE4-813E-6C07BF2D2583}" dt="2024-07-16T10:03:12.995" v="80" actId="21"/>
          <ac:spMkLst>
            <pc:docMk/>
            <pc:sldMk cId="938883696" sldId="478"/>
            <ac:spMk id="6" creationId="{416C064E-628E-47C0-A712-DB178FE9901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24 Isaiah</a:t>
            </a:r>
          </a:p>
          <a:p>
            <a:pPr algn="l"/>
            <a:r>
              <a:rPr lang="fr-FR" sz="1200" b="0" i="0" u="none" strike="noStrike" baseline="0" dirty="0">
                <a:latin typeface="TimesNewRomanPSMT"/>
              </a:rPr>
              <a:t>1. </a:t>
            </a:r>
            <a:r>
              <a:rPr lang="fr-FR" sz="1200" b="0" i="0" u="none" strike="noStrike" baseline="0" dirty="0" err="1">
                <a:latin typeface="TimesNewRomanPSMT"/>
              </a:rPr>
              <a:t>Isaiah’s</a:t>
            </a:r>
            <a:r>
              <a:rPr lang="fr-FR" sz="1200" b="0" i="0" u="none" strike="noStrike" baseline="0" dirty="0">
                <a:latin typeface="TimesNewRomanPSMT"/>
              </a:rPr>
              <a:t> commission - </a:t>
            </a:r>
            <a:r>
              <a:rPr lang="fr-FR" sz="1200" b="0" i="0" u="none" strike="noStrike" baseline="0" dirty="0" err="1">
                <a:latin typeface="TimesNewRomanPSMT"/>
              </a:rPr>
              <a:t>Isaiah</a:t>
            </a:r>
            <a:r>
              <a:rPr lang="fr-FR" sz="1200" b="0" i="0" u="none" strike="noStrike" baseline="0" dirty="0">
                <a:latin typeface="TimesNewRomanPSMT"/>
              </a:rPr>
              <a:t> 6:1-8 (Center)</a:t>
            </a:r>
          </a:p>
          <a:p>
            <a:pPr algn="l"/>
            <a:r>
              <a:rPr lang="en-US" sz="1200" b="0" i="0" u="none" strike="noStrike" baseline="0" dirty="0">
                <a:latin typeface="TimesNewRomanPSMT"/>
              </a:rPr>
              <a:t>2. “Bring your worthless offerings no longer” - Isaiah 1:1-20 (Left Top)</a:t>
            </a:r>
          </a:p>
          <a:p>
            <a:pPr algn="l"/>
            <a:r>
              <a:rPr lang="en-US" sz="1200" b="0" i="0" u="none" strike="noStrike" baseline="0" dirty="0">
                <a:latin typeface="TimesNewRomanPSMT"/>
              </a:rPr>
              <a:t>3. “Those who fashion a graven image are all of them futile” - Isaiah 44:9-20</a:t>
            </a:r>
          </a:p>
          <a:p>
            <a:pPr algn="l"/>
            <a:r>
              <a:rPr lang="en-IN" sz="1200" b="0" i="0" u="none" strike="noStrike" baseline="0" dirty="0">
                <a:latin typeface="TimesNewRomanPSMT"/>
              </a:rPr>
              <a:t>(</a:t>
            </a:r>
            <a:r>
              <a:rPr lang="en-IN" sz="1200" b="0" i="0" u="none" strike="noStrike" baseline="0" dirty="0" err="1">
                <a:latin typeface="TimesNewRomanPSMT"/>
              </a:rPr>
              <a:t>Center</a:t>
            </a:r>
            <a:r>
              <a:rPr lang="en-IN" sz="1200" b="0" i="0" u="none" strike="noStrike" baseline="0" dirty="0">
                <a:latin typeface="TimesNewRomanPSMT"/>
              </a:rPr>
              <a:t> Top)</a:t>
            </a:r>
          </a:p>
          <a:p>
            <a:pPr algn="l"/>
            <a:r>
              <a:rPr lang="en-US" sz="1200" b="0" i="0" u="none" strike="noStrike" baseline="0" dirty="0">
                <a:latin typeface="TimesNewRomanPSMT"/>
              </a:rPr>
              <a:t>4. “Comfort, oh comfort my people.” - Isaiah 40:1-31 (Right Top)</a:t>
            </a:r>
          </a:p>
          <a:p>
            <a:pPr algn="l"/>
            <a:r>
              <a:rPr lang="en-US" sz="1200" b="0" i="0" u="none" strike="noStrike" baseline="0" dirty="0">
                <a:latin typeface="TimesNewRomanPSMT"/>
              </a:rPr>
              <a:t>5. “The wolf will dwell with the lamb” - Isaiah 11:1-9, 12:1-6 (Right Center)</a:t>
            </a:r>
          </a:p>
          <a:p>
            <a:pPr algn="l"/>
            <a:r>
              <a:rPr lang="en-US" sz="1200" b="0" i="0" u="none" strike="noStrike" baseline="0" dirty="0">
                <a:latin typeface="TimesNewRomanPSMT"/>
              </a:rPr>
              <a:t>6. Immanuel - Isaiah 7:14, 9:1-7, 60:1-5, 61:1-3 (Right Bottom)</a:t>
            </a:r>
          </a:p>
          <a:p>
            <a:pPr algn="l"/>
            <a:r>
              <a:rPr lang="en-US" sz="1200" b="0" i="0" u="none" strike="noStrike" baseline="0" dirty="0">
                <a:latin typeface="TimesNewRomanPSMT"/>
              </a:rPr>
              <a:t>7. “Like a lamb that is led to slaughter” - Isaiah 53:1-12 (Center Bottom)</a:t>
            </a:r>
          </a:p>
          <a:p>
            <a:pPr algn="l"/>
            <a:r>
              <a:rPr lang="en-US" sz="1200" b="0" i="0" u="none" strike="noStrike" baseline="0" dirty="0">
                <a:latin typeface="TimesNewRomanPSMT"/>
              </a:rPr>
              <a:t>8. “The LORD of hosts will prepare a lavish banquet” - Isaiah 66:18-19, 25:6-9</a:t>
            </a:r>
          </a:p>
          <a:p>
            <a:pPr algn="l"/>
            <a:r>
              <a:rPr lang="en-IN" sz="1200" b="0" i="0" u="none" strike="noStrike" baseline="0" dirty="0">
                <a:latin typeface="TimesNewRomanPSMT"/>
              </a:rPr>
              <a:t>(Left Bottom)</a:t>
            </a:r>
          </a:p>
          <a:p>
            <a:pPr algn="l"/>
            <a:r>
              <a:rPr lang="en-US" sz="1200" b="0" i="0" u="none" strike="noStrike" baseline="0" dirty="0">
                <a:latin typeface="TimesNewRomanPSMT"/>
              </a:rPr>
              <a:t>9. "Ho! Every one who thirsts, come to the waters” - Isaiah 55:1-13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24-6</a:t>
            </a:r>
          </a:p>
        </p:txBody>
      </p:sp>
      <p:pic>
        <p:nvPicPr>
          <p:cNvPr id="7" name="Audio 6">
            <a:hlinkClick r:id="" action="ppaction://media"/>
            <a:extLst>
              <a:ext uri="{FF2B5EF4-FFF2-40B4-BE49-F238E27FC236}">
                <a16:creationId xmlns:a16="http://schemas.microsoft.com/office/drawing/2014/main" id="{1A3D7CBE-7457-BBB1-578B-CD5BB0FE7EA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F56A4A34-807D-8536-2ED2-112B7B4CB4A8}"/>
              </a:ext>
            </a:extLst>
          </p:cNvPr>
          <p:cNvSpPr>
            <a:spLocks noGrp="1"/>
          </p:cNvSpPr>
          <p:nvPr>
            <p:ph idx="1"/>
          </p:nvPr>
        </p:nvSpPr>
        <p:spPr>
          <a:xfrm>
            <a:off x="838200" y="1825625"/>
            <a:ext cx="10515600" cy="4351338"/>
          </a:xfrm>
        </p:spPr>
        <p:txBody>
          <a:bodyPr>
            <a:normAutofit fontScale="700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a:t>
            </a:r>
            <a:r>
              <a:rPr lang="en-US" dirty="0" err="1"/>
              <a:t>The</a:t>
            </a:r>
            <a:r>
              <a:rPr lang="en-US" dirty="0"/>
              <a:t> Holy Bible in Modern Literary Tibetan, New Tibetan Bible translation.</a:t>
            </a:r>
          </a:p>
          <a:p>
            <a:pPr marL="0" indent="0">
              <a:buNone/>
            </a:pPr>
            <a:r>
              <a:rPr lang="en-US" dirty="0"/>
              <a:t>This translation is made available under the terms of the Creative Commons Attribution-</a:t>
            </a:r>
            <a:r>
              <a:rPr lang="en-US" dirty="0" err="1"/>
              <a:t>NonCommercial</a:t>
            </a:r>
            <a:r>
              <a:rPr lang="en-US" dirty="0"/>
              <a:t>-</a:t>
            </a:r>
            <a:r>
              <a:rPr lang="en-US" dirty="0" err="1"/>
              <a:t>NoDerivatives</a:t>
            </a:r>
            <a:r>
              <a:rPr lang="en-US" dirty="0"/>
              <a:t> 4.0 International license.</a:t>
            </a: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820"/>
    </mc:Choice>
    <mc:Fallback xmlns="">
      <p:transition spd="slow" advTm="3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3A1F4AE-42E5-1A02-E0E3-3F203C106B2D}"/>
              </a:ext>
            </a:extLst>
          </p:cNvPr>
          <p:cNvPicPr>
            <a:picLocks noChangeAspect="1"/>
          </p:cNvPicPr>
          <p:nvPr/>
        </p:nvPicPr>
        <p:blipFill rotWithShape="1">
          <a:blip r:embed="rId2"/>
          <a:srcRect b="78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F5AB9E24-7CDB-2566-A82B-B4438E4F2270}"/>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9:2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6For unto us a child is born,</a:t>
            </a:r>
          </a:p>
          <a:p>
            <a:r>
              <a:rPr lang="en-US" sz="3600" dirty="0">
                <a:solidFill>
                  <a:srgbClr val="121212"/>
                </a:solidFill>
                <a:latin typeface="ArialMT"/>
              </a:rPr>
              <a:t>unto us a son is given,</a:t>
            </a:r>
          </a:p>
          <a:p>
            <a:r>
              <a:rPr lang="en-US" sz="3600" dirty="0">
                <a:solidFill>
                  <a:srgbClr val="121212"/>
                </a:solidFill>
                <a:latin typeface="ArialMT"/>
              </a:rPr>
              <a:t>and the government will be upon His shoulders.</a:t>
            </a:r>
          </a:p>
          <a:p>
            <a:r>
              <a:rPr lang="en-US" sz="3600" dirty="0">
                <a:solidFill>
                  <a:srgbClr val="121212"/>
                </a:solidFill>
                <a:latin typeface="ArialMT"/>
              </a:rPr>
              <a:t>And He will be called</a:t>
            </a:r>
          </a:p>
          <a:p>
            <a:r>
              <a:rPr lang="en-US" sz="3600" dirty="0">
                <a:solidFill>
                  <a:srgbClr val="121212"/>
                </a:solidFill>
                <a:latin typeface="ArialMT"/>
              </a:rPr>
              <a:t>Wonderful Counselor, Mighty God,</a:t>
            </a:r>
          </a:p>
          <a:p>
            <a:r>
              <a:rPr lang="en-US" sz="3600" dirty="0">
                <a:solidFill>
                  <a:srgbClr val="121212"/>
                </a:solidFill>
                <a:latin typeface="ArialMT"/>
              </a:rPr>
              <a:t>Everlasting Father, Prince of Peace.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6ཡང་ང་ཚོའི་ཆེད་དུ་ཕྲུ་གུ་ཞིག་འཁྲུངས་ཤིང་ང་ཚོ་ལ་སྲས་ཤིག་གནང་བ་ཡིན། སྲིད་དབང་ཁོང་གི་ཕྲག་ལ་མནབས་པ་དང་། ཁོང་གི་མཚན་ལ་ངོ་མཚར་བའི་ཇུས་འདོན་མཁན་དང་ཀུན་དབང་གི་དཀོན་མཆོག རྟག་པའི་ཡབ་ཆེན། ཞི་བདེའི་རྒྱལ་སྲས་བཅས་སུ་འབོད་པའོ། ། </a:t>
            </a:r>
            <a:endParaRPr lang="en-ZA" dirty="0"/>
          </a:p>
        </p:txBody>
      </p:sp>
      <p:pic>
        <p:nvPicPr>
          <p:cNvPr id="5" name="Audio 4">
            <a:hlinkClick r:id="" action="ppaction://media"/>
            <a:extLst>
              <a:ext uri="{FF2B5EF4-FFF2-40B4-BE49-F238E27FC236}">
                <a16:creationId xmlns:a16="http://schemas.microsoft.com/office/drawing/2014/main" id="{EFEC74E7-028C-CFA4-5D22-3FCF8EDEE04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8682"/>
    </mc:Choice>
    <mc:Fallback xmlns="">
      <p:transition spd="slow" advTm="18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FBBDD4A-201B-DC11-3179-6CA3FB16ED48}"/>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FE3022A4-4F63-7FBC-26A8-2510DED309E7}"/>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9:6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7Of the increase of His government and peace</a:t>
            </a:r>
          </a:p>
          <a:p>
            <a:r>
              <a:rPr lang="en-US" sz="4000" dirty="0">
                <a:solidFill>
                  <a:srgbClr val="121212"/>
                </a:solidFill>
                <a:latin typeface="ArialMT"/>
              </a:rPr>
              <a:t>there will be no end.</a:t>
            </a:r>
          </a:p>
          <a:p>
            <a:r>
              <a:rPr lang="en-US" sz="4000" dirty="0">
                <a:solidFill>
                  <a:srgbClr val="121212"/>
                </a:solidFill>
                <a:latin typeface="ArialMT"/>
              </a:rPr>
              <a:t>He will reign on the throne of David</a:t>
            </a:r>
          </a:p>
          <a:p>
            <a:r>
              <a:rPr lang="en-US" sz="4000" dirty="0">
                <a:solidFill>
                  <a:srgbClr val="121212"/>
                </a:solidFill>
                <a:latin typeface="ArialMT"/>
              </a:rPr>
              <a:t>and over his kingdom,…</a:t>
            </a:r>
            <a:endParaRPr lang="en-ZA" sz="2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6600" dirty="0">
                <a:solidFill>
                  <a:srgbClr val="121212"/>
                </a:solidFill>
                <a:latin typeface="ArialMT"/>
              </a:rPr>
              <a:t>7ཁོང་གི་སྲིད་དབང་དང་ཞི་བདེ་ནི་མུ་མཐའ་མེད་པར་འཕེལ་ཞིང་། ཁོང་གིས་དཱ་བིད་ཀྱི་བཞུགས་ཁྲིའི་སྟེང་ཉིད་ཀྱི་རྒྱལ་སྲིད་བསྐྱང་བ་དང་།</a:t>
            </a:r>
            <a:endParaRPr lang="en-ZA" dirty="0"/>
          </a:p>
        </p:txBody>
      </p:sp>
      <p:pic>
        <p:nvPicPr>
          <p:cNvPr id="7" name="Audio 6">
            <a:hlinkClick r:id="" action="ppaction://media"/>
            <a:extLst>
              <a:ext uri="{FF2B5EF4-FFF2-40B4-BE49-F238E27FC236}">
                <a16:creationId xmlns:a16="http://schemas.microsoft.com/office/drawing/2014/main" id="{C0D4DB7D-D7D8-9211-935D-C8DCF1E467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3217"/>
    </mc:Choice>
    <mc:Fallback xmlns="">
      <p:transition spd="slow" advTm="13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FBBDD4A-201B-DC11-3179-6CA3FB16ED48}"/>
              </a:ext>
            </a:extLst>
          </p:cNvPr>
          <p:cNvPicPr>
            <a:picLocks noChangeAspect="1"/>
          </p:cNvPicPr>
          <p:nvPr/>
        </p:nvPicPr>
        <p:blipFill rotWithShape="1">
          <a:blip r:embed="rId2"/>
          <a:srcRect r="1760"/>
          <a:stretch/>
        </p:blipFill>
        <p:spPr>
          <a:xfrm>
            <a:off x="-5047484" y="-1200261"/>
            <a:ext cx="17237960" cy="9694556"/>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986589"/>
            <a:ext cx="5975131"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24514B7D-FDBC-AC0C-6FBD-787653CFE091}"/>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9:7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67513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to establish and sustain it</a:t>
            </a:r>
          </a:p>
          <a:p>
            <a:r>
              <a:rPr lang="en-US" sz="4800" dirty="0">
                <a:solidFill>
                  <a:srgbClr val="121212"/>
                </a:solidFill>
                <a:latin typeface="ArialMT"/>
              </a:rPr>
              <a:t>with justice and righteousness</a:t>
            </a:r>
          </a:p>
          <a:p>
            <a:r>
              <a:rPr lang="en-US" sz="4800" dirty="0">
                <a:solidFill>
                  <a:srgbClr val="121212"/>
                </a:solidFill>
                <a:latin typeface="ArialMT"/>
              </a:rPr>
              <a:t>from that time and forevermore.</a:t>
            </a:r>
          </a:p>
          <a:p>
            <a:r>
              <a:rPr lang="en-US" sz="4800" dirty="0">
                <a:solidFill>
                  <a:srgbClr val="121212"/>
                </a:solidFill>
                <a:latin typeface="ArialMT"/>
              </a:rPr>
              <a:t>The zeal of the Lord of Hosts will accomplish this.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096000" y="240632"/>
            <a:ext cx="5975129" cy="6858000"/>
          </a:xfrm>
          <a:prstGeom prst="rect">
            <a:avLst/>
          </a:prstGeom>
          <a:noFill/>
        </p:spPr>
        <p:txBody>
          <a:bodyPr wrap="square" rtlCol="0">
            <a:noAutofit/>
          </a:bodyPr>
          <a:lstStyle/>
          <a:p>
            <a:r>
              <a:rPr lang="bo-CN" sz="6600" dirty="0">
                <a:solidFill>
                  <a:srgbClr val="121212"/>
                </a:solidFill>
                <a:latin typeface="ArialMT"/>
              </a:rPr>
              <a:t>དུས་རྟག་ཏུ་དྲང་གཞག་དང་དྲང་བདེན་ངང་རྒྱལ་སྲིད་བརྟན་པོར་བཟོས་ནས་སྲུང་སྐྱོབ་བྱེད། དཔུང་ཚོགས་ཀུན་གྱི་དཀོན་མཆོག་ཡ་ཝཱེའི་འཁུར་ཞེན་གྱིས་དེ་ལྟར་མཛད་ངེས་སོ། །</a:t>
            </a:r>
          </a:p>
        </p:txBody>
      </p:sp>
      <p:pic>
        <p:nvPicPr>
          <p:cNvPr id="11" name="Audio 10">
            <a:hlinkClick r:id="" action="ppaction://media"/>
            <a:extLst>
              <a:ext uri="{FF2B5EF4-FFF2-40B4-BE49-F238E27FC236}">
                <a16:creationId xmlns:a16="http://schemas.microsoft.com/office/drawing/2014/main" id="{D0829EEB-E1B3-48C8-2021-60FE55BC55F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8490079"/>
      </p:ext>
    </p:extLst>
  </p:cSld>
  <p:clrMapOvr>
    <a:masterClrMapping/>
  </p:clrMapOvr>
  <mc:AlternateContent xmlns:mc="http://schemas.openxmlformats.org/markup-compatibility/2006" xmlns:p14="http://schemas.microsoft.com/office/powerpoint/2010/main">
    <mc:Choice Requires="p14">
      <p:transition spd="slow" p14:dur="2000" advTm="11658"/>
    </mc:Choice>
    <mc:Fallback xmlns="">
      <p:transition spd="slow" advTm="11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B0252F1-8EF0-9EA0-1190-40E7BC3E1D4A}"/>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CDC30C9F-D3C9-C3CE-067E-6CA2D0294617}"/>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9:7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60:1Arise, shine, for your light has come,</a:t>
            </a:r>
          </a:p>
          <a:p>
            <a:r>
              <a:rPr lang="en-US" sz="5400" dirty="0">
                <a:solidFill>
                  <a:srgbClr val="121212"/>
                </a:solidFill>
                <a:latin typeface="ArialMT"/>
              </a:rPr>
              <a:t>and the glory of the Lord rises upon you.</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en-IN" sz="7200" dirty="0">
                <a:solidFill>
                  <a:srgbClr val="121212"/>
                </a:solidFill>
                <a:latin typeface="ArialMT"/>
              </a:rPr>
              <a:t>60:</a:t>
            </a:r>
            <a:r>
              <a:rPr lang="bo-CN" sz="7200" dirty="0">
                <a:solidFill>
                  <a:srgbClr val="121212"/>
                </a:solidFill>
                <a:latin typeface="ArialMT"/>
              </a:rPr>
              <a:t>1ཀྱེ་ཛ་ཡན་ཡར་ལོངས་ལ་འོད་སྤྲོས་ཤིག ཁྱོད་ཀྱི་འོད་སླེབས་ཟིན་པས་སོ། །དཀོན་མཆོག་ཡ་ཝཱེའི་གཟི་བརྗིད་ཡར་འཕགས་ཏེ་ཁྱོད་ཀྱི་སྟེང་དུ་ཤར་བྱུང་། </a:t>
            </a:r>
            <a:endParaRPr lang="en-ZA" dirty="0"/>
          </a:p>
        </p:txBody>
      </p:sp>
      <p:pic>
        <p:nvPicPr>
          <p:cNvPr id="5" name="Audio 4">
            <a:hlinkClick r:id="" action="ppaction://media"/>
            <a:extLst>
              <a:ext uri="{FF2B5EF4-FFF2-40B4-BE49-F238E27FC236}">
                <a16:creationId xmlns:a16="http://schemas.microsoft.com/office/drawing/2014/main" id="{3309949D-1D8F-0841-F289-F38F879B009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8847"/>
    </mc:Choice>
    <mc:Fallback xmlns="">
      <p:transition spd="slow" advTm="8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9BD473F-3C9F-1A06-5DDD-2421308FD9FC}"/>
              </a:ext>
            </a:extLst>
          </p:cNvPr>
          <p:cNvPicPr>
            <a:picLocks noChangeAspect="1"/>
          </p:cNvPicPr>
          <p:nvPr/>
        </p:nvPicPr>
        <p:blipFill rotWithShape="1">
          <a:blip r:embed="rId2"/>
          <a:srcRect t="81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258F67B3-E210-6766-7BDA-F6413AA747CA}"/>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60:1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2For behold, darkness covers the earth,</a:t>
            </a:r>
          </a:p>
          <a:p>
            <a:r>
              <a:rPr lang="en-US" sz="4400" dirty="0">
                <a:solidFill>
                  <a:srgbClr val="121212"/>
                </a:solidFill>
                <a:latin typeface="ArialMT"/>
              </a:rPr>
              <a:t>and thick darkness is over the peoples;</a:t>
            </a:r>
          </a:p>
          <a:p>
            <a:r>
              <a:rPr lang="en-US" sz="4400" dirty="0">
                <a:solidFill>
                  <a:srgbClr val="121212"/>
                </a:solidFill>
                <a:latin typeface="ArialMT"/>
              </a:rPr>
              <a:t>but the Lord will rise upon you,</a:t>
            </a:r>
          </a:p>
          <a:p>
            <a:r>
              <a:rPr lang="en-US" sz="4400" dirty="0">
                <a:solidFill>
                  <a:srgbClr val="121212"/>
                </a:solidFill>
                <a:latin typeface="ArialMT"/>
              </a:rPr>
              <a:t>and His glory will appear over you.</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2ལྟོས་དང་། མུན་པས་ས་གཞི་གཡོགས་ཤིང་མི་རིགས་ཀུན་སྨག་རུམ་གྱིས་བཏུམས་ནའང་། དཀོན་མཆོག་ཡ་ཝཱེ་ཡར་བཞེངས་ཏེ་ཁྱོད་ལ་འོད་སྤྲོ་ཞིང་ཁོང་གི་གཟི་བརྗིད་ཁྱོད་ཀྱི་སྟེང་ནས་མངོན་པར་འགྱུར།</a:t>
            </a:r>
            <a:endParaRPr lang="en-ZA" dirty="0"/>
          </a:p>
        </p:txBody>
      </p:sp>
      <p:pic>
        <p:nvPicPr>
          <p:cNvPr id="7" name="Audio 6">
            <a:hlinkClick r:id="" action="ppaction://media"/>
            <a:extLst>
              <a:ext uri="{FF2B5EF4-FFF2-40B4-BE49-F238E27FC236}">
                <a16:creationId xmlns:a16="http://schemas.microsoft.com/office/drawing/2014/main" id="{17B3B710-3680-B1CB-B865-236C7C7729A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1272"/>
    </mc:Choice>
    <mc:Fallback xmlns="">
      <p:transition spd="slow" advTm="11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F9B61DB-1AD1-5AD6-AA25-01A650330BF5}"/>
              </a:ext>
            </a:extLst>
          </p:cNvPr>
          <p:cNvPicPr>
            <a:picLocks noChangeAspect="1"/>
          </p:cNvPicPr>
          <p:nvPr/>
        </p:nvPicPr>
        <p:blipFill rotWithShape="1">
          <a:blip r:embed="rId2"/>
          <a:srcRect b="626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48741E17-DAE6-A29B-0444-F0A7A012B317}"/>
              </a:ext>
            </a:extLst>
          </p:cNvPr>
          <p:cNvSpPr txBox="1"/>
          <p:nvPr/>
        </p:nvSpPr>
        <p:spPr>
          <a:xfrm>
            <a:off x="120871" y="152400"/>
            <a:ext cx="5975129" cy="3276600"/>
          </a:xfrm>
          <a:prstGeom prst="rect">
            <a:avLst/>
          </a:prstGeom>
          <a:noFill/>
        </p:spPr>
        <p:txBody>
          <a:bodyPr wrap="square" rtlCol="0">
            <a:noAutofit/>
          </a:bodyPr>
          <a:lstStyle/>
          <a:p>
            <a:r>
              <a:rPr lang="bo-CN" sz="8000" b="1" i="0" cap="all" dirty="0">
                <a:solidFill>
                  <a:schemeClr val="bg1"/>
                </a:solidFill>
                <a:effectLst/>
                <a:latin typeface="ArialMT"/>
                <a:cs typeface="+mj-cs"/>
              </a:rPr>
              <a:t>ཡེ་ཤ་ཡཱ </a:t>
            </a:r>
            <a:r>
              <a:rPr lang="bo-CN" sz="8000" i="0" cap="all" dirty="0">
                <a:solidFill>
                  <a:schemeClr val="bg1"/>
                </a:solidFill>
                <a:effectLst/>
                <a:latin typeface="ArialMT"/>
                <a:cs typeface="+mj-cs"/>
              </a:rPr>
              <a:t>7</a:t>
            </a:r>
            <a:r>
              <a:rPr lang="en-IN" sz="8000" i="0" cap="all" dirty="0">
                <a:solidFill>
                  <a:schemeClr val="bg1"/>
                </a:solidFill>
                <a:effectLst/>
                <a:latin typeface="Microsoft Himalaya" panose="01010100010101010101" pitchFamily="2" charset="0"/>
                <a:ea typeface="Microsoft Himalaya" panose="01010100010101010101" pitchFamily="2" charset="0"/>
                <a:cs typeface="+mj-cs"/>
              </a:rPr>
              <a:t>,9,60,61</a:t>
            </a:r>
          </a:p>
          <a:p>
            <a:r>
              <a:rPr lang="bo-CN" sz="8000" b="1" i="0" dirty="0">
                <a:solidFill>
                  <a:schemeClr val="bg1"/>
                </a:solidFill>
                <a:effectLst/>
                <a:latin typeface="ArialMT"/>
              </a:rPr>
              <a:t>ཨིམ་མ་ནུ་ཨེལ་</a:t>
            </a:r>
            <a:endParaRPr lang="en-IN" sz="8000" b="1" i="0" dirty="0">
              <a:solidFill>
                <a:schemeClr val="bg1"/>
              </a:solidFill>
              <a:effectLst/>
              <a:latin typeface="ArialMT"/>
            </a:endParaRPr>
          </a:p>
          <a:p>
            <a:r>
              <a:rPr lang="bo-CN" sz="8000" b="1" i="0" dirty="0">
                <a:solidFill>
                  <a:schemeClr val="bg1"/>
                </a:solidFill>
                <a:effectLst/>
                <a:latin typeface="ArialMT"/>
              </a:rPr>
              <a:t>གྱི་རྟགས།</a:t>
            </a:r>
            <a:endParaRPr lang="bo-CN" sz="8000" b="1" i="0" cap="all" dirty="0">
              <a:solidFill>
                <a:schemeClr val="bg1"/>
              </a:solidFill>
              <a:effectLst/>
              <a:latin typeface="ArialMT"/>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3297A8C-1EA4-16A7-C0D5-A9FD2866B033}"/>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52DCA363-0114-5EE9-9AF5-A190AAB76523}"/>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60:2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3Nations will come to your light,</a:t>
            </a:r>
          </a:p>
          <a:p>
            <a:r>
              <a:rPr lang="en-US" sz="4400" dirty="0">
                <a:solidFill>
                  <a:srgbClr val="121212"/>
                </a:solidFill>
                <a:latin typeface="ArialMT"/>
              </a:rPr>
              <a:t>and kings to the brightness of your dawn.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3རྒྱལ་ཕྲན་རྣམས་ནི་ཁྱོད་ཀྱི་འོད་ནང་དུ་སྐྱོད་ཅིང་། རྒྱལ་པོ་རྣམས་ཁྱོད་ཀྱི་ཉི་གཞོན་འཆར་ཀའི་འོད་ནང་དུ་རྒྱུ་བར་འགྱུར།</a:t>
            </a:r>
            <a:endParaRPr lang="en-ZA" dirty="0"/>
          </a:p>
        </p:txBody>
      </p:sp>
      <p:pic>
        <p:nvPicPr>
          <p:cNvPr id="19" name="Audio 18">
            <a:hlinkClick r:id="" action="ppaction://media"/>
            <a:extLst>
              <a:ext uri="{FF2B5EF4-FFF2-40B4-BE49-F238E27FC236}">
                <a16:creationId xmlns:a16="http://schemas.microsoft.com/office/drawing/2014/main" id="{37A4A1EC-2D6D-4DE8-D7A0-54995492927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5812"/>
    </mc:Choice>
    <mc:Fallback xmlns="">
      <p:transition spd="slow" advTm="5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6FA1E52-1FAB-87A5-50FA-E52E5B737BDD}"/>
              </a:ext>
            </a:extLst>
          </p:cNvPr>
          <p:cNvPicPr>
            <a:picLocks noChangeAspect="1"/>
          </p:cNvPicPr>
          <p:nvPr/>
        </p:nvPicPr>
        <p:blipFill rotWithShape="1">
          <a:blip r:embed="rId2"/>
          <a:srcRect l="7983"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C6D6B3A5-6781-71CA-A42A-AAD02733E952}"/>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60:3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5Then you will look and be radiant,</a:t>
            </a:r>
          </a:p>
          <a:p>
            <a:r>
              <a:rPr lang="en-US" sz="4000" dirty="0">
                <a:solidFill>
                  <a:srgbClr val="121212"/>
                </a:solidFill>
                <a:latin typeface="ArialMT"/>
              </a:rPr>
              <a:t>and your heart will tremble and swell with joy,</a:t>
            </a:r>
          </a:p>
          <a:p>
            <a:r>
              <a:rPr lang="en-US" sz="4000" dirty="0">
                <a:solidFill>
                  <a:srgbClr val="121212"/>
                </a:solidFill>
                <a:latin typeface="ArialMT"/>
              </a:rPr>
              <a:t>because the riches of the sea will be brought to you,</a:t>
            </a:r>
          </a:p>
          <a:p>
            <a:r>
              <a:rPr lang="en-US" sz="4000" dirty="0">
                <a:solidFill>
                  <a:srgbClr val="121212"/>
                </a:solidFill>
                <a:latin typeface="ArialMT"/>
              </a:rPr>
              <a:t>and the wealth of the nations will come to you.</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5དུས་དེར་ཁྱོད་ཀྱིས་མཐོང་ཞིང་འོད་མདངས་བཀྲ་བར་འགྱུར་ཏེ། ཁྱོད་ཀྱི་སེམས་ངོ་མཚར་ཞིང་སྤྲོ་བར་འགྱུར། ཅིའི་ཕྱིར་ཞེ་ན། རྒྱ་མཚོའི་གཏེར་རྣམས་ཁྱོད་ཀྱི་ཕྱོགས་སུ་འཁོར་ཞིང་། རྒྱལ་ཕྲན་རྣམས་ཀྱི་རྒྱུ་ནོར་ཁྱོད་ལ་འཐོབ་ངེས་ཡིན། </a:t>
            </a:r>
            <a:endParaRPr lang="en-ZA" dirty="0"/>
          </a:p>
        </p:txBody>
      </p:sp>
      <p:pic>
        <p:nvPicPr>
          <p:cNvPr id="5" name="Audio 4">
            <a:hlinkClick r:id="" action="ppaction://media"/>
            <a:extLst>
              <a:ext uri="{FF2B5EF4-FFF2-40B4-BE49-F238E27FC236}">
                <a16:creationId xmlns:a16="http://schemas.microsoft.com/office/drawing/2014/main" id="{F2CC8A18-E1E0-CD05-76FB-78E8CFA2C5F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12990"/>
    </mc:Choice>
    <mc:Fallback xmlns="">
      <p:transition spd="slow" advTm="12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CEADF97-1D82-C0D4-149D-2B98CEBD8F26}"/>
              </a:ext>
            </a:extLst>
          </p:cNvPr>
          <p:cNvPicPr>
            <a:picLocks noChangeAspect="1"/>
          </p:cNvPicPr>
          <p:nvPr/>
        </p:nvPicPr>
        <p:blipFill rotWithShape="1">
          <a:blip r:embed="rId2"/>
          <a:srcRect b="345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A2E01C8-2B8F-60A1-8CA6-FA4B67895555}"/>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60:5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14680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61:1The Spirit of the Lord GOD is on Me,</a:t>
            </a:r>
          </a:p>
          <a:p>
            <a:r>
              <a:rPr lang="en-US" sz="4400" dirty="0">
                <a:solidFill>
                  <a:srgbClr val="121212"/>
                </a:solidFill>
                <a:latin typeface="ArialMT"/>
              </a:rPr>
              <a:t>because the Lord has anointed Me</a:t>
            </a:r>
          </a:p>
          <a:p>
            <a:r>
              <a:rPr lang="en-US" sz="4400" dirty="0">
                <a:solidFill>
                  <a:srgbClr val="121212"/>
                </a:solidFill>
                <a:latin typeface="ArialMT"/>
              </a:rPr>
              <a:t>to preach good news to the poor….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1གཙོ་བོ་ཡ་ཝཱེའི་ཐུགས་ཉིད་ང་ཡི་སྟེང་དུ་བཞུགས་ཏེ། གང་ལ་ཞེ་ན། དབུལ་པོ་རྣམས་ལ་འཕྲིན་བཟང་སྒྲོག་པའི་ཕྱིར་ཁོང་གིས་བདག་ལ་སྣུམ་གྱིས་བྱུགས་ཤིང་བསྐོས་པའོ། །</a:t>
            </a:r>
            <a:endParaRPr lang="en-ZA" dirty="0"/>
          </a:p>
        </p:txBody>
      </p:sp>
      <p:pic>
        <p:nvPicPr>
          <p:cNvPr id="7" name="Audio 6">
            <a:hlinkClick r:id="" action="ppaction://media"/>
            <a:extLst>
              <a:ext uri="{FF2B5EF4-FFF2-40B4-BE49-F238E27FC236}">
                <a16:creationId xmlns:a16="http://schemas.microsoft.com/office/drawing/2014/main" id="{89A4BFD9-F734-7418-3938-86354BFCC19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10322866"/>
      </p:ext>
    </p:extLst>
  </p:cSld>
  <p:clrMapOvr>
    <a:masterClrMapping/>
  </p:clrMapOvr>
  <mc:AlternateContent xmlns:mc="http://schemas.openxmlformats.org/markup-compatibility/2006" xmlns:p14="http://schemas.microsoft.com/office/powerpoint/2010/main">
    <mc:Choice Requires="p14">
      <p:transition spd="slow" p14:dur="2000" advTm="11104"/>
    </mc:Choice>
    <mc:Fallback xmlns="">
      <p:transition spd="slow" advTm="11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CEADF97-1D82-C0D4-149D-2B98CEBD8F26}"/>
              </a:ext>
            </a:extLst>
          </p:cNvPr>
          <p:cNvPicPr>
            <a:picLocks noChangeAspect="1"/>
          </p:cNvPicPr>
          <p:nvPr/>
        </p:nvPicPr>
        <p:blipFill rotWithShape="1">
          <a:blip r:embed="rId2"/>
          <a:srcRect b="3452"/>
          <a:stretch/>
        </p:blipFill>
        <p:spPr>
          <a:xfrm>
            <a:off x="-5861783" y="1281"/>
            <a:ext cx="18053783" cy="10153371"/>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67259269-C468-9A50-AE7E-81FF963574C4}"/>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61:1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419712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He has sent Me to bind up the brokenhearted,</a:t>
            </a:r>
          </a:p>
          <a:p>
            <a:r>
              <a:rPr lang="en-US" sz="4000" dirty="0">
                <a:solidFill>
                  <a:srgbClr val="121212"/>
                </a:solidFill>
                <a:latin typeface="ArialMT"/>
              </a:rPr>
              <a:t>to proclaim liberty to the captives</a:t>
            </a:r>
          </a:p>
          <a:p>
            <a:r>
              <a:rPr lang="en-US" sz="4000" dirty="0">
                <a:solidFill>
                  <a:srgbClr val="121212"/>
                </a:solidFill>
                <a:latin typeface="ArialMT"/>
              </a:rPr>
              <a:t>and freedom to the prisoners,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སྡུག་བསྔལ་ཅན་ལ་སེམས་གསོ་བྱེད་པ་དང་། བཙོན་པ་རྣམས་ལ་ཐར་པའི་འཕྲིན་བཟང་བསྒྲག་པ། བཀག་སྡོམ་ཐེབས་པ་རྣམས་ལ་ཐར་པ་བསྒྲག་པ།</a:t>
            </a:r>
          </a:p>
        </p:txBody>
      </p:sp>
      <p:pic>
        <p:nvPicPr>
          <p:cNvPr id="5" name="Audio 4">
            <a:hlinkClick r:id="" action="ppaction://media"/>
            <a:extLst>
              <a:ext uri="{FF2B5EF4-FFF2-40B4-BE49-F238E27FC236}">
                <a16:creationId xmlns:a16="http://schemas.microsoft.com/office/drawing/2014/main" id="{C1622407-4C4E-DC1C-E9E8-476F044E4C1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94174290"/>
      </p:ext>
    </p:extLst>
  </p:cSld>
  <p:clrMapOvr>
    <a:masterClrMapping/>
  </p:clrMapOvr>
  <mc:AlternateContent xmlns:mc="http://schemas.openxmlformats.org/markup-compatibility/2006" xmlns:p14="http://schemas.microsoft.com/office/powerpoint/2010/main">
    <mc:Choice Requires="p14">
      <p:transition spd="slow" p14:dur="2000" advTm="9107"/>
    </mc:Choice>
    <mc:Fallback xmlns="">
      <p:transition spd="slow" advTm="9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55E5661-CF03-9794-B1AA-128DB1B8D77B}"/>
              </a:ext>
            </a:extLst>
          </p:cNvPr>
          <p:cNvPicPr>
            <a:picLocks noChangeAspect="1"/>
          </p:cNvPicPr>
          <p:nvPr/>
        </p:nvPicPr>
        <p:blipFill rotWithShape="1">
          <a:blip r:embed="rId2"/>
          <a:srcRect r="487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9F8AD3A4-040A-57EA-5A10-14319DB7811B}"/>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61:1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81074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2to proclaim the year of the Lord’s favor </a:t>
            </a:r>
          </a:p>
          <a:p>
            <a:r>
              <a:rPr lang="en-US" sz="3600" dirty="0">
                <a:solidFill>
                  <a:srgbClr val="121212"/>
                </a:solidFill>
                <a:latin typeface="ArialMT"/>
              </a:rPr>
              <a:t>and the day of our God’s vengeance,</a:t>
            </a:r>
          </a:p>
          <a:p>
            <a:r>
              <a:rPr lang="en-US" sz="3600" dirty="0">
                <a:solidFill>
                  <a:srgbClr val="121212"/>
                </a:solidFill>
                <a:latin typeface="ArialMT"/>
              </a:rPr>
              <a:t>to comfort all who mourn,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2དཀོན་མཆོག་ཡ་ཝཱེའི་ཐུགས་རྗེའི་གནམ་ལོ་དང་། ང་ཚོའི་དཀོན་མཆོག་གིས་ལན་འཇལ་བའི་ཉིན་མོ་དེ་བསྒྲག་པ་དང་། ཡིད་སྐྱོ་བ་རྣམས་ལ་སེམས་གསོ་གཏོང་བ། </a:t>
            </a:r>
            <a:endParaRPr lang="en-ZA" dirty="0"/>
          </a:p>
        </p:txBody>
      </p:sp>
      <p:pic>
        <p:nvPicPr>
          <p:cNvPr id="5" name="Audio 4">
            <a:hlinkClick r:id="" action="ppaction://media"/>
            <a:extLst>
              <a:ext uri="{FF2B5EF4-FFF2-40B4-BE49-F238E27FC236}">
                <a16:creationId xmlns:a16="http://schemas.microsoft.com/office/drawing/2014/main" id="{F91F3817-A4CA-9E6B-6810-BCE3DD01B48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11152741"/>
      </p:ext>
    </p:extLst>
  </p:cSld>
  <p:clrMapOvr>
    <a:masterClrMapping/>
  </p:clrMapOvr>
  <mc:AlternateContent xmlns:mc="http://schemas.openxmlformats.org/markup-compatibility/2006" xmlns:p14="http://schemas.microsoft.com/office/powerpoint/2010/main">
    <mc:Choice Requires="p14">
      <p:transition spd="slow" p14:dur="2000" advTm="11900"/>
    </mc:Choice>
    <mc:Fallback xmlns="">
      <p:transition spd="slow" advTm="11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6. Immanuel - Isaiah 7:14, 9:1-7, 60:1-5, 61:1-3 (Right Bottom)</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i="0" cap="all" dirty="0">
                <a:solidFill>
                  <a:srgbClr val="121212"/>
                </a:solidFill>
                <a:effectLst/>
                <a:latin typeface="ArialMT"/>
                <a:cs typeface="+mj-cs"/>
              </a:rPr>
              <a:t>ཡེ་ཤ་ཡཱ </a:t>
            </a:r>
            <a:r>
              <a:rPr lang="bo-CN" sz="8000" i="0" cap="all" dirty="0">
                <a:solidFill>
                  <a:srgbClr val="121212"/>
                </a:solidFill>
                <a:effectLst/>
                <a:latin typeface="ArialMT"/>
                <a:cs typeface="+mj-cs"/>
              </a:rPr>
              <a:t>7</a:t>
            </a:r>
            <a:r>
              <a:rPr lang="en-IN" sz="8000" i="0" cap="all" dirty="0">
                <a:solidFill>
                  <a:srgbClr val="121212"/>
                </a:solidFill>
                <a:effectLst/>
                <a:latin typeface="Microsoft Himalaya" panose="01010100010101010101" pitchFamily="2" charset="0"/>
                <a:ea typeface="Microsoft Himalaya" panose="01010100010101010101" pitchFamily="2" charset="0"/>
                <a:cs typeface="+mj-cs"/>
              </a:rPr>
              <a:t>,9,60,61</a:t>
            </a:r>
          </a:p>
          <a:p>
            <a:pPr algn="ctr"/>
            <a:r>
              <a:rPr lang="bo-CN" sz="8000" b="1" i="0" dirty="0">
                <a:solidFill>
                  <a:srgbClr val="121212"/>
                </a:solidFill>
                <a:effectLst/>
                <a:latin typeface="ArialMT"/>
              </a:rPr>
              <a:t>ཨིམ་མ་ནུ་ཨེལ་གྱི་རྟགས།</a:t>
            </a:r>
            <a:endParaRPr lang="bo-CN" sz="8000" b="1" i="0" cap="all" dirty="0">
              <a:solidFill>
                <a:srgbClr val="121212"/>
              </a:solidFill>
              <a:effectLst/>
              <a:latin typeface="ArialMT"/>
            </a:endParaRPr>
          </a:p>
        </p:txBody>
      </p:sp>
      <p:pic>
        <p:nvPicPr>
          <p:cNvPr id="9" name="Audio 8">
            <a:hlinkClick r:id="" action="ppaction://media"/>
            <a:extLst>
              <a:ext uri="{FF2B5EF4-FFF2-40B4-BE49-F238E27FC236}">
                <a16:creationId xmlns:a16="http://schemas.microsoft.com/office/drawing/2014/main" id="{E9F90739-FA1E-528C-A580-5F5AD9B6B64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2255"/>
    </mc:Choice>
    <mc:Fallback xmlns="">
      <p:transition spd="slow" advTm="2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000AC2E-A75F-0EEE-F1A3-69CBDA146FF7}"/>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3825F4B-1BC4-F2FB-2914-EDD708762CB9}"/>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61:2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20266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3to console the mourners in Zion—</a:t>
            </a:r>
          </a:p>
          <a:p>
            <a:r>
              <a:rPr lang="en-US" sz="4800" dirty="0">
                <a:solidFill>
                  <a:srgbClr val="121212"/>
                </a:solidFill>
                <a:latin typeface="ArialMT"/>
              </a:rPr>
              <a:t>to give them a crown of beauty for ashes,</a:t>
            </a:r>
          </a:p>
          <a:p>
            <a:r>
              <a:rPr lang="en-US" sz="4800" dirty="0">
                <a:solidFill>
                  <a:srgbClr val="121212"/>
                </a:solidFill>
                <a:latin typeface="ArialMT"/>
              </a:rPr>
              <a:t>the oil of joy for mourning,…</a:t>
            </a:r>
            <a:endParaRPr lang="en-ZA" sz="3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3ཛ་ཡན་གྱི་སྡུག་གིས་མནར་བཞིན་པ་རྣམས་བརྒྱན་ཏེ། ཁོ་ཚོར་ཐལ་རྡུལ་གྱི་ཚབ་ཏུ་ལ་ཐོད་དང་། མྱ་ངན་གྱི་ཚབ་ཏུ་དགའ་སྤྲོ་ཡི་སྣུམ། སེམས་ཤུགས་ཉམས་པའི་ཚབ་ཏུ་བསྟོད་པའི་གྱོན་ཆས་བཅས་གནང་བར་མངགས་པ་ཡིན ། </a:t>
            </a:r>
            <a:r>
              <a:rPr lang="en-IN" sz="6000" dirty="0">
                <a:solidFill>
                  <a:srgbClr val="121212"/>
                </a:solidFill>
                <a:latin typeface="ArialMT"/>
              </a:rPr>
              <a:t>…</a:t>
            </a:r>
            <a:endParaRPr lang="en-ZA" dirty="0"/>
          </a:p>
        </p:txBody>
      </p:sp>
      <p:pic>
        <p:nvPicPr>
          <p:cNvPr id="5" name="Audio 4">
            <a:hlinkClick r:id="" action="ppaction://media"/>
            <a:extLst>
              <a:ext uri="{FF2B5EF4-FFF2-40B4-BE49-F238E27FC236}">
                <a16:creationId xmlns:a16="http://schemas.microsoft.com/office/drawing/2014/main" id="{1F065A5B-7243-947B-D4A0-DC58C4A2954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17603844"/>
      </p:ext>
    </p:extLst>
  </p:cSld>
  <p:clrMapOvr>
    <a:masterClrMapping/>
  </p:clrMapOvr>
  <mc:AlternateContent xmlns:mc="http://schemas.openxmlformats.org/markup-compatibility/2006" xmlns:p14="http://schemas.microsoft.com/office/powerpoint/2010/main">
    <mc:Choice Requires="p14">
      <p:transition spd="slow" p14:dur="2000" advTm="13651"/>
    </mc:Choice>
    <mc:Fallback xmlns="">
      <p:transition spd="slow" advTm="13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9B61DB-1AD1-5AD6-AA25-01A650330BF5}"/>
              </a:ext>
            </a:extLst>
          </p:cNvPr>
          <p:cNvPicPr>
            <a:picLocks noChangeAspect="1"/>
          </p:cNvPicPr>
          <p:nvPr/>
        </p:nvPicPr>
        <p:blipFill rotWithShape="1">
          <a:blip r:embed="rId2"/>
          <a:srcRect b="626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C65E0E8A-796A-62CB-16F7-2E4BAE545FDA}"/>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61:3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648767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and a garment of praise for a spirit of despair.</a:t>
            </a:r>
          </a:p>
          <a:p>
            <a:r>
              <a:rPr lang="en-US" sz="4000" dirty="0">
                <a:solidFill>
                  <a:srgbClr val="121212"/>
                </a:solidFill>
                <a:latin typeface="ArialMT"/>
              </a:rPr>
              <a:t>So they will be called oaks of righteousness,</a:t>
            </a:r>
          </a:p>
          <a:p>
            <a:r>
              <a:rPr lang="en-US" sz="4000" dirty="0">
                <a:solidFill>
                  <a:srgbClr val="121212"/>
                </a:solidFill>
                <a:latin typeface="ArialMT"/>
              </a:rPr>
              <a:t>the planting of the Lord, that He may be glorified.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ཁོང་རང་ཉིད་ལ་གཟི་བརྗིད་འཐོབ་པའི་ཕྱིར་དུ། དེ་དག་ལ་དྲང་བདེན་གྱི་བེ་ཤིང་ཞེས་འབོད་ཅིང་། དཀོན་མཆོག་ཡ་ཝཱེ་ཁོང་གིས་སྐུ་དངོས་སུ་བཙུགས་པ་ཡིན།</a:t>
            </a:r>
            <a:endParaRPr lang="en-ZA" dirty="0"/>
          </a:p>
        </p:txBody>
      </p:sp>
      <p:pic>
        <p:nvPicPr>
          <p:cNvPr id="7" name="Audio 6">
            <a:hlinkClick r:id="" action="ppaction://media"/>
            <a:extLst>
              <a:ext uri="{FF2B5EF4-FFF2-40B4-BE49-F238E27FC236}">
                <a16:creationId xmlns:a16="http://schemas.microsoft.com/office/drawing/2014/main" id="{4512101F-B8D3-CEB6-83CF-9F6951F62B4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38883696"/>
      </p:ext>
    </p:extLst>
  </p:cSld>
  <p:clrMapOvr>
    <a:masterClrMapping/>
  </p:clrMapOvr>
  <mc:AlternateContent xmlns:mc="http://schemas.openxmlformats.org/markup-compatibility/2006" xmlns:p14="http://schemas.microsoft.com/office/powerpoint/2010/main">
    <mc:Choice Requires="p14">
      <p:transition spd="slow" p14:dur="2000" advTm="10639"/>
    </mc:Choice>
    <mc:Fallback xmlns="">
      <p:transition spd="slow" advTm="10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9B61DB-1AD1-5AD6-AA25-01A650330BF5}"/>
              </a:ext>
            </a:extLst>
          </p:cNvPr>
          <p:cNvPicPr>
            <a:picLocks noChangeAspect="1"/>
          </p:cNvPicPr>
          <p:nvPr/>
        </p:nvPicPr>
        <p:blipFill rotWithShape="1">
          <a:blip r:embed="rId2"/>
          <a:srcRect b="626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010CEFDF-9EE1-3541-EBC5-000E60CEECCC}"/>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61:3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82603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9B61DB-1AD1-5AD6-AA25-01A650330BF5}"/>
              </a:ext>
            </a:extLst>
          </p:cNvPr>
          <p:cNvPicPr>
            <a:picLocks noChangeAspect="1"/>
          </p:cNvPicPr>
          <p:nvPr/>
        </p:nvPicPr>
        <p:blipFill rotWithShape="1">
          <a:blip r:embed="rId2"/>
          <a:srcRect b="626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7E0285FD-0759-E417-53FF-0E403CC57F24}"/>
              </a:ext>
            </a:extLst>
          </p:cNvPr>
          <p:cNvSpPr txBox="1"/>
          <p:nvPr/>
        </p:nvSpPr>
        <p:spPr>
          <a:xfrm>
            <a:off x="120871" y="152400"/>
            <a:ext cx="5975129" cy="3276600"/>
          </a:xfrm>
          <a:prstGeom prst="rect">
            <a:avLst/>
          </a:prstGeom>
          <a:noFill/>
        </p:spPr>
        <p:txBody>
          <a:bodyPr wrap="square" rtlCol="0">
            <a:noAutofit/>
          </a:bodyPr>
          <a:lstStyle/>
          <a:p>
            <a:r>
              <a:rPr lang="bo-CN" sz="8000" b="1" i="0" cap="all" dirty="0">
                <a:solidFill>
                  <a:schemeClr val="bg1"/>
                </a:solidFill>
                <a:effectLst/>
                <a:latin typeface="ArialMT"/>
                <a:cs typeface="+mj-cs"/>
              </a:rPr>
              <a:t>ཡེ་ཤ་ཡཱ </a:t>
            </a:r>
            <a:r>
              <a:rPr lang="bo-CN" sz="8000" i="0" cap="all" dirty="0">
                <a:solidFill>
                  <a:schemeClr val="bg1"/>
                </a:solidFill>
                <a:effectLst/>
                <a:latin typeface="ArialMT"/>
                <a:cs typeface="+mj-cs"/>
              </a:rPr>
              <a:t>7</a:t>
            </a:r>
            <a:r>
              <a:rPr lang="en-IN" sz="8000" i="0" cap="all" dirty="0">
                <a:solidFill>
                  <a:schemeClr val="bg1"/>
                </a:solidFill>
                <a:effectLst/>
                <a:latin typeface="Microsoft Himalaya" panose="01010100010101010101" pitchFamily="2" charset="0"/>
                <a:ea typeface="Microsoft Himalaya" panose="01010100010101010101" pitchFamily="2" charset="0"/>
                <a:cs typeface="+mj-cs"/>
              </a:rPr>
              <a:t>,9,60,61</a:t>
            </a:r>
          </a:p>
          <a:p>
            <a:r>
              <a:rPr lang="bo-CN" sz="8000" b="1" i="0" dirty="0">
                <a:solidFill>
                  <a:schemeClr val="bg1"/>
                </a:solidFill>
                <a:effectLst/>
                <a:latin typeface="ArialMT"/>
              </a:rPr>
              <a:t>ཨིམ་མ་ནུ་ཨེལ་</a:t>
            </a:r>
            <a:endParaRPr lang="en-IN" sz="8000" b="1" i="0" dirty="0">
              <a:solidFill>
                <a:schemeClr val="bg1"/>
              </a:solidFill>
              <a:effectLst/>
              <a:latin typeface="ArialMT"/>
            </a:endParaRPr>
          </a:p>
          <a:p>
            <a:r>
              <a:rPr lang="bo-CN" sz="8000" b="1" i="0" dirty="0">
                <a:solidFill>
                  <a:schemeClr val="bg1"/>
                </a:solidFill>
                <a:effectLst/>
                <a:latin typeface="ArialMT"/>
              </a:rPr>
              <a:t>གྱི་རྟགས།</a:t>
            </a:r>
            <a:endParaRPr lang="bo-CN" sz="8000" b="1" i="0" cap="all" dirty="0">
              <a:solidFill>
                <a:schemeClr val="bg1"/>
              </a:solidFill>
              <a:effectLst/>
              <a:latin typeface="ArialMT"/>
            </a:endParaRPr>
          </a:p>
        </p:txBody>
      </p:sp>
      <p:sp>
        <p:nvSpPr>
          <p:cNvPr id="2" name="TextBox 2">
            <a:extLst>
              <a:ext uri="{FF2B5EF4-FFF2-40B4-BE49-F238E27FC236}">
                <a16:creationId xmlns:a16="http://schemas.microsoft.com/office/drawing/2014/main" id="{183D2766-5C02-9CC3-5FED-1A102989EB80}"/>
              </a:ext>
            </a:extLst>
          </p:cNvPr>
          <p:cNvSpPr txBox="1"/>
          <p:nvPr/>
        </p:nvSpPr>
        <p:spPr>
          <a:xfrm>
            <a:off x="149860" y="6287146"/>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810271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7:14The Lord himself will give you a sign. The virgin is going to have a baby. She will give birth to a son. And he will be called Immanuel.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14གཙོ་བོས་ཁྱོད་ལ་རྟགས་ཤིག་སྟོན་པར་འགྱུར་ཏེ། ལྟོས་དང་། ན་ཆུང་བུ་མོ་ཞིག་ལ་མངལ་སྦྲུམ་སྟེ་སྲས་ཤིག་འཁྲུངས་ངེས་ཤིང་། ཁོ་མོས་དེའི་མཚན་ལ་ཨིམ་མཱ་ནུ་ཨེལ་</a:t>
            </a:r>
            <a:endParaRPr lang="en-ZA" dirty="0"/>
          </a:p>
        </p:txBody>
      </p:sp>
      <p:pic>
        <p:nvPicPr>
          <p:cNvPr id="7" name="Audio 6">
            <a:hlinkClick r:id="" action="ppaction://media"/>
            <a:extLst>
              <a:ext uri="{FF2B5EF4-FFF2-40B4-BE49-F238E27FC236}">
                <a16:creationId xmlns:a16="http://schemas.microsoft.com/office/drawing/2014/main" id="{54054A3B-CC6D-FCA3-7B95-E4D406D9945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1920"/>
    </mc:Choice>
    <mc:Fallback xmlns="">
      <p:transition spd="slow" advTm="11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BAACB4A-D3D5-5D60-090B-A3E1D1B29877}"/>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101DACEF-50A1-D018-C913-55A6052F83B2}"/>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9:1Nevertheless, there will be no more gloom for those in distress.….</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en-IN" sz="8000" dirty="0">
                <a:solidFill>
                  <a:srgbClr val="121212"/>
                </a:solidFill>
                <a:latin typeface="ArialMT"/>
              </a:rPr>
              <a:t>9:</a:t>
            </a:r>
            <a:r>
              <a:rPr lang="bo-CN" sz="8000" dirty="0">
                <a:solidFill>
                  <a:srgbClr val="121212"/>
                </a:solidFill>
                <a:latin typeface="ArialMT"/>
              </a:rPr>
              <a:t>1ཡིན་ནའང་སྔར་དཀའ་སྡུག་མྱངས་པ་དག་གི་སྨག་རུམ་ཡལ་བར་འགྱུར་ཞིང་།</a:t>
            </a:r>
            <a:endParaRPr lang="en-ZA" dirty="0"/>
          </a:p>
        </p:txBody>
      </p:sp>
      <p:pic>
        <p:nvPicPr>
          <p:cNvPr id="11" name="Audio 10">
            <a:hlinkClick r:id="" action="ppaction://media"/>
            <a:extLst>
              <a:ext uri="{FF2B5EF4-FFF2-40B4-BE49-F238E27FC236}">
                <a16:creationId xmlns:a16="http://schemas.microsoft.com/office/drawing/2014/main" id="{02FCB77B-2E2E-C83D-B96E-A62FDF0A2D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4960"/>
    </mc:Choice>
    <mc:Fallback xmlns="">
      <p:transition spd="slow" advTm="4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EE40454-B7CF-36EC-CB29-CE3583643C89}"/>
              </a:ext>
            </a:extLst>
          </p:cNvPr>
          <p:cNvPicPr>
            <a:picLocks noChangeAspect="1"/>
          </p:cNvPicPr>
          <p:nvPr/>
        </p:nvPicPr>
        <p:blipFill rotWithShape="1">
          <a:blip r:embed="rId2"/>
          <a:srcRect l="3538"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890ACDC1-52F5-87BE-8C94-94228E1E11C8}"/>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9:1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2The people walking in darkness</a:t>
            </a:r>
          </a:p>
          <a:p>
            <a:r>
              <a:rPr lang="en-US" sz="4400" dirty="0">
                <a:solidFill>
                  <a:srgbClr val="121212"/>
                </a:solidFill>
                <a:latin typeface="ArialMT"/>
              </a:rPr>
              <a:t>have seen a great light;</a:t>
            </a:r>
          </a:p>
          <a:p>
            <a:r>
              <a:rPr lang="en-US" sz="4400" dirty="0">
                <a:solidFill>
                  <a:srgbClr val="121212"/>
                </a:solidFill>
                <a:latin typeface="ArialMT"/>
              </a:rPr>
              <a:t>on those living in the land of the shadow of death,</a:t>
            </a:r>
          </a:p>
          <a:p>
            <a:r>
              <a:rPr lang="en-US" sz="4400" dirty="0">
                <a:solidFill>
                  <a:srgbClr val="121212"/>
                </a:solidFill>
                <a:latin typeface="ArialMT"/>
              </a:rPr>
              <a:t>a light has dawned.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2མུན་པའི་ནང་དུ་བགྲོད་པའི་མི་རྣམས་ཀྱིས་འོད་ཟེར་ཆེན་པོ་མཐོང་བ་དང་། སྨག་རུམ་ཡུལ་དུ་གནས་པ་རྣམས་ཀྱི་སྟེང་དུ་འོད་འཕྲོ་བར་འགྱུར། </a:t>
            </a:r>
            <a:endParaRPr lang="en-ZA" dirty="0"/>
          </a:p>
        </p:txBody>
      </p:sp>
      <p:pic>
        <p:nvPicPr>
          <p:cNvPr id="11" name="Audio 10">
            <a:hlinkClick r:id="" action="ppaction://media"/>
            <a:extLst>
              <a:ext uri="{FF2B5EF4-FFF2-40B4-BE49-F238E27FC236}">
                <a16:creationId xmlns:a16="http://schemas.microsoft.com/office/drawing/2014/main" id="{A61195F6-F118-D6B7-19B0-60EE34A83FD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0793"/>
    </mc:Choice>
    <mc:Fallback xmlns="">
      <p:transition spd="slow" advTm="10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449</TotalTime>
  <Words>1427</Words>
  <Application>Microsoft Office PowerPoint</Application>
  <PresentationFormat>Widescreen</PresentationFormat>
  <Paragraphs>111</Paragraphs>
  <Slides>34</Slides>
  <Notes>1</Notes>
  <HiddenSlides>0</HiddenSlides>
  <MMClips>17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Aptos</vt:lpstr>
      <vt:lpstr>Arial</vt:lpstr>
      <vt:lpstr>ArialMT</vt:lpstr>
      <vt:lpstr>Calibri</vt:lpstr>
      <vt:lpstr>Calibri Light</vt:lpstr>
      <vt:lpstr>Microsoft Himalaya</vt:lpstr>
      <vt:lpstr>TimesNewRomanPS-BoldMT</vt:lpstr>
      <vt:lpstr>TimesNewRomanPSMT</vt:lpstr>
      <vt:lpstr>Office Theme</vt:lpstr>
      <vt:lpstr>24-6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2024-07-16T10:03:24Z</dcterms:modified>
</cp:coreProperties>
</file>