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38" r:id="rId3"/>
    <p:sldId id="439" r:id="rId4"/>
    <p:sldId id="440" r:id="rId5"/>
    <p:sldId id="443" r:id="rId6"/>
    <p:sldId id="444"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 id="461" r:id="rId24"/>
    <p:sldId id="462" r:id="rId25"/>
    <p:sldId id="470" r:id="rId26"/>
    <p:sldId id="469" r:id="rId27"/>
    <p:sldId id="463" r:id="rId28"/>
    <p:sldId id="4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5431C-1131-4553-8B00-A2761E3E18D0}" v="2" dt="2024-07-16T09:00:28.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EA38B85-CADF-4ADA-A79C-731E132B19FA}"/>
    <pc:docChg chg="custSel delSld modSld">
      <pc:chgData name="Leonie Smith" userId="fed1330f33f5650e" providerId="LiveId" clId="{1EA38B85-CADF-4ADA-A79C-731E132B19FA}" dt="2022-07-04T09:10:18.123" v="145" actId="20577"/>
      <pc:docMkLst>
        <pc:docMk/>
      </pc:docMkLst>
      <pc:sldChg chg="addSp delSp modSp mod">
        <pc:chgData name="Leonie Smith" userId="fed1330f33f5650e" providerId="LiveId" clId="{1EA38B85-CADF-4ADA-A79C-731E132B19FA}" dt="2022-07-04T09:06:22.010" v="105" actId="21"/>
        <pc:sldMkLst>
          <pc:docMk/>
          <pc:sldMk cId="3261377596" sldId="438"/>
        </pc:sldMkLst>
        <pc:spChg chg="del">
          <ac:chgData name="Leonie Smith" userId="fed1330f33f5650e" providerId="LiveId" clId="{1EA38B85-CADF-4ADA-A79C-731E132B19FA}" dt="2022-07-04T09:06:18.972" v="104" actId="21"/>
          <ac:spMkLst>
            <pc:docMk/>
            <pc:sldMk cId="3261377596" sldId="438"/>
            <ac:spMk id="6" creationId="{416C064E-628E-47C0-A712-DB178FE9901E}"/>
          </ac:spMkLst>
        </pc:spChg>
        <pc:spChg chg="add mod">
          <ac:chgData name="Leonie Smith" userId="fed1330f33f5650e" providerId="LiveId" clId="{1EA38B85-CADF-4ADA-A79C-731E132B19FA}" dt="2022-07-04T09:05:26.272" v="98" actId="1076"/>
          <ac:spMkLst>
            <pc:docMk/>
            <pc:sldMk cId="3261377596" sldId="438"/>
            <ac:spMk id="7" creationId="{574BFD61-FF0D-5B88-6104-970EC0B039AF}"/>
          </ac:spMkLst>
        </pc:spChg>
        <pc:picChg chg="del">
          <ac:chgData name="Leonie Smith" userId="fed1330f33f5650e" providerId="LiveId" clId="{1EA38B85-CADF-4ADA-A79C-731E132B19FA}" dt="2022-07-04T09:06:22.010" v="105" actId="21"/>
          <ac:picMkLst>
            <pc:docMk/>
            <pc:sldMk cId="3261377596" sldId="438"/>
            <ac:picMk id="3" creationId="{D4A4A823-DD92-D3CC-89B1-0CF1108AD340}"/>
          </ac:picMkLst>
        </pc:picChg>
        <pc:picChg chg="add mod ord">
          <ac:chgData name="Leonie Smith" userId="fed1330f33f5650e" providerId="LiveId" clId="{1EA38B85-CADF-4ADA-A79C-731E132B19FA}" dt="2022-07-04T09:06:11.599" v="103" actId="167"/>
          <ac:picMkLst>
            <pc:docMk/>
            <pc:sldMk cId="3261377596" sldId="438"/>
            <ac:picMk id="8" creationId="{32565375-D666-C359-B5EA-7DB0CCE926B7}"/>
          </ac:picMkLst>
        </pc:picChg>
      </pc:sldChg>
      <pc:sldChg chg="addSp delSp modSp modTransition modAnim">
        <pc:chgData name="Leonie Smith" userId="fed1330f33f5650e" providerId="LiveId" clId="{1EA38B85-CADF-4ADA-A79C-731E132B19FA}" dt="2022-06-30T05:29:37.500" v="5"/>
        <pc:sldMkLst>
          <pc:docMk/>
          <pc:sldMk cId="3759221820" sldId="439"/>
        </pc:sldMkLst>
        <pc:picChg chg="add del mod">
          <ac:chgData name="Leonie Smith" userId="fed1330f33f5650e" providerId="LiveId" clId="{1EA38B85-CADF-4ADA-A79C-731E132B19FA}" dt="2022-06-30T05:29:00.289" v="2"/>
          <ac:picMkLst>
            <pc:docMk/>
            <pc:sldMk cId="3759221820" sldId="439"/>
            <ac:picMk id="2" creationId="{5C8021A5-3FD4-5A0A-463E-176D8F7103C8}"/>
          </ac:picMkLst>
        </pc:picChg>
        <pc:picChg chg="add del mod">
          <ac:chgData name="Leonie Smith" userId="fed1330f33f5650e" providerId="LiveId" clId="{1EA38B85-CADF-4ADA-A79C-731E132B19FA}" dt="2022-06-30T05:29:25.694" v="4"/>
          <ac:picMkLst>
            <pc:docMk/>
            <pc:sldMk cId="3759221820" sldId="439"/>
            <ac:picMk id="3" creationId="{DA4C9C18-3942-48C7-007B-40A7F7C8D623}"/>
          </ac:picMkLst>
        </pc:picChg>
        <pc:picChg chg="add mod">
          <ac:chgData name="Leonie Smith" userId="fed1330f33f5650e" providerId="LiveId" clId="{1EA38B85-CADF-4ADA-A79C-731E132B19FA}" dt="2022-06-30T05:29:37.500" v="5"/>
          <ac:picMkLst>
            <pc:docMk/>
            <pc:sldMk cId="3759221820" sldId="439"/>
            <ac:picMk id="5" creationId="{04F002C4-BEB5-D66E-DA9B-2E0B2A3822D7}"/>
          </ac:picMkLst>
        </pc:picChg>
      </pc:sldChg>
      <pc:sldChg chg="addSp delSp modSp mod">
        <pc:chgData name="Leonie Smith" userId="fed1330f33f5650e" providerId="LiveId" clId="{1EA38B85-CADF-4ADA-A79C-731E132B19FA}" dt="2022-07-04T09:05:54.609" v="101" actId="14100"/>
        <pc:sldMkLst>
          <pc:docMk/>
          <pc:sldMk cId="923867738" sldId="440"/>
        </pc:sldMkLst>
        <pc:spChg chg="del">
          <ac:chgData name="Leonie Smith" userId="fed1330f33f5650e" providerId="LiveId" clId="{1EA38B85-CADF-4ADA-A79C-731E132B19FA}" dt="2022-07-04T09:05:47.037" v="100" actId="21"/>
          <ac:spMkLst>
            <pc:docMk/>
            <pc:sldMk cId="923867738" sldId="440"/>
            <ac:spMk id="6" creationId="{416C064E-628E-47C0-A712-DB178FE9901E}"/>
          </ac:spMkLst>
        </pc:spChg>
        <pc:spChg chg="add mod">
          <ac:chgData name="Leonie Smith" userId="fed1330f33f5650e" providerId="LiveId" clId="{1EA38B85-CADF-4ADA-A79C-731E132B19FA}" dt="2022-07-04T09:05:34.292" v="99"/>
          <ac:spMkLst>
            <pc:docMk/>
            <pc:sldMk cId="923867738" sldId="440"/>
            <ac:spMk id="7" creationId="{71D1EDB9-64C2-BE7B-62A0-D9C00A32669B}"/>
          </ac:spMkLst>
        </pc:spChg>
        <pc:picChg chg="mod">
          <ac:chgData name="Leonie Smith" userId="fed1330f33f5650e" providerId="LiveId" clId="{1EA38B85-CADF-4ADA-A79C-731E132B19FA}" dt="2022-07-04T09:05:54.609" v="101" actId="14100"/>
          <ac:picMkLst>
            <pc:docMk/>
            <pc:sldMk cId="923867738" sldId="440"/>
            <ac:picMk id="3" creationId="{BA70E8BB-AA2C-BAB8-0DB0-5F2A1529DF5D}"/>
          </ac:picMkLst>
        </pc:picChg>
      </pc:sldChg>
      <pc:sldChg chg="addSp delSp modSp del modTransition modAnim">
        <pc:chgData name="Leonie Smith" userId="fed1330f33f5650e" providerId="LiveId" clId="{1EA38B85-CADF-4ADA-A79C-731E132B19FA}" dt="2022-06-30T05:35:46.841" v="9" actId="47"/>
        <pc:sldMkLst>
          <pc:docMk/>
          <pc:sldMk cId="3676245138" sldId="441"/>
        </pc:sldMkLst>
        <pc:picChg chg="add del mod">
          <ac:chgData name="Leonie Smith" userId="fed1330f33f5650e" providerId="LiveId" clId="{1EA38B85-CADF-4ADA-A79C-731E132B19FA}" dt="2022-06-30T05:31:32.143" v="7"/>
          <ac:picMkLst>
            <pc:docMk/>
            <pc:sldMk cId="3676245138" sldId="441"/>
            <ac:picMk id="2" creationId="{1FEE7504-B2C5-D499-7FE7-7051EFFAC4BA}"/>
          </ac:picMkLst>
        </pc:picChg>
        <pc:picChg chg="add mod">
          <ac:chgData name="Leonie Smith" userId="fed1330f33f5650e" providerId="LiveId" clId="{1EA38B85-CADF-4ADA-A79C-731E132B19FA}" dt="2022-06-30T05:31:44.950" v="8"/>
          <ac:picMkLst>
            <pc:docMk/>
            <pc:sldMk cId="3676245138" sldId="441"/>
            <ac:picMk id="3" creationId="{9E7051A7-17E0-742F-4088-DF65FAAD38D3}"/>
          </ac:picMkLst>
        </pc:picChg>
      </pc:sldChg>
      <pc:sldChg chg="del">
        <pc:chgData name="Leonie Smith" userId="fed1330f33f5650e" providerId="LiveId" clId="{1EA38B85-CADF-4ADA-A79C-731E132B19FA}" dt="2022-07-04T09:06:55.326" v="106" actId="2696"/>
        <pc:sldMkLst>
          <pc:docMk/>
          <pc:sldMk cId="2180228365" sldId="442"/>
        </pc:sldMkLst>
      </pc:sldChg>
      <pc:sldChg chg="addSp delSp modSp modTransition modAnim">
        <pc:chgData name="Leonie Smith" userId="fed1330f33f5650e" providerId="LiveId" clId="{1EA38B85-CADF-4ADA-A79C-731E132B19FA}" dt="2022-06-30T05:42:21.991" v="14"/>
        <pc:sldMkLst>
          <pc:docMk/>
          <pc:sldMk cId="3095902142" sldId="443"/>
        </pc:sldMkLst>
        <pc:picChg chg="add del mod">
          <ac:chgData name="Leonie Smith" userId="fed1330f33f5650e" providerId="LiveId" clId="{1EA38B85-CADF-4ADA-A79C-731E132B19FA}" dt="2022-06-30T05:41:51.301" v="11"/>
          <ac:picMkLst>
            <pc:docMk/>
            <pc:sldMk cId="3095902142" sldId="443"/>
            <ac:picMk id="2" creationId="{9989F5E8-FA0F-4863-EAF8-2993F24661E0}"/>
          </ac:picMkLst>
        </pc:picChg>
        <pc:picChg chg="add del mod">
          <ac:chgData name="Leonie Smith" userId="fed1330f33f5650e" providerId="LiveId" clId="{1EA38B85-CADF-4ADA-A79C-731E132B19FA}" dt="2022-06-30T05:42:05.126" v="13"/>
          <ac:picMkLst>
            <pc:docMk/>
            <pc:sldMk cId="3095902142" sldId="443"/>
            <ac:picMk id="3" creationId="{75976468-6A53-F8F6-CC2B-9DBA1FE930A3}"/>
          </ac:picMkLst>
        </pc:picChg>
        <pc:picChg chg="add mod">
          <ac:chgData name="Leonie Smith" userId="fed1330f33f5650e" providerId="LiveId" clId="{1EA38B85-CADF-4ADA-A79C-731E132B19FA}" dt="2022-06-30T05:42:21.991" v="14"/>
          <ac:picMkLst>
            <pc:docMk/>
            <pc:sldMk cId="3095902142" sldId="443"/>
            <ac:picMk id="5" creationId="{843883E0-C346-9117-B644-462E360717E1}"/>
          </ac:picMkLst>
        </pc:picChg>
      </pc:sldChg>
      <pc:sldChg chg="addSp modSp mod">
        <pc:chgData name="Leonie Smith" userId="fed1330f33f5650e" providerId="LiveId" clId="{1EA38B85-CADF-4ADA-A79C-731E132B19FA}" dt="2022-07-04T09:08:53.183" v="128" actId="20577"/>
        <pc:sldMkLst>
          <pc:docMk/>
          <pc:sldMk cId="1718612039" sldId="444"/>
        </pc:sldMkLst>
        <pc:spChg chg="add mod">
          <ac:chgData name="Leonie Smith" userId="fed1330f33f5650e" providerId="LiveId" clId="{1EA38B85-CADF-4ADA-A79C-731E132B19FA}" dt="2022-07-04T09:08:53.183" v="128" actId="20577"/>
          <ac:spMkLst>
            <pc:docMk/>
            <pc:sldMk cId="1718612039" sldId="444"/>
            <ac:spMk id="7" creationId="{F9267EC6-1CFC-39F8-555A-1F68DEE5978E}"/>
          </ac:spMkLst>
        </pc:spChg>
      </pc:sldChg>
      <pc:sldChg chg="addSp delSp modSp modTransition modAnim">
        <pc:chgData name="Leonie Smith" userId="fed1330f33f5650e" providerId="LiveId" clId="{1EA38B85-CADF-4ADA-A79C-731E132B19FA}" dt="2022-06-30T05:54:47.134" v="33"/>
        <pc:sldMkLst>
          <pc:docMk/>
          <pc:sldMk cId="2166098122" sldId="445"/>
        </pc:sldMkLst>
        <pc:picChg chg="add del mod">
          <ac:chgData name="Leonie Smith" userId="fed1330f33f5650e" providerId="LiveId" clId="{1EA38B85-CADF-4ADA-A79C-731E132B19FA}" dt="2022-06-30T05:49:43.248" v="16"/>
          <ac:picMkLst>
            <pc:docMk/>
            <pc:sldMk cId="2166098122" sldId="445"/>
            <ac:picMk id="2" creationId="{9B978969-5234-1902-F8B4-196FE0506DBF}"/>
          </ac:picMkLst>
        </pc:picChg>
        <pc:picChg chg="add del mod">
          <ac:chgData name="Leonie Smith" userId="fed1330f33f5650e" providerId="LiveId" clId="{1EA38B85-CADF-4ADA-A79C-731E132B19FA}" dt="2022-06-30T05:50:08.059" v="18"/>
          <ac:picMkLst>
            <pc:docMk/>
            <pc:sldMk cId="2166098122" sldId="445"/>
            <ac:picMk id="3" creationId="{C1A32AB6-8F62-4994-3690-BCF440E7FBBB}"/>
          </ac:picMkLst>
        </pc:picChg>
        <pc:picChg chg="add del mod">
          <ac:chgData name="Leonie Smith" userId="fed1330f33f5650e" providerId="LiveId" clId="{1EA38B85-CADF-4ADA-A79C-731E132B19FA}" dt="2022-06-30T05:50:23.807" v="20"/>
          <ac:picMkLst>
            <pc:docMk/>
            <pc:sldMk cId="2166098122" sldId="445"/>
            <ac:picMk id="5" creationId="{39EE49A5-56F9-5134-8BA1-26BA0DB07035}"/>
          </ac:picMkLst>
        </pc:picChg>
        <pc:picChg chg="add del mod">
          <ac:chgData name="Leonie Smith" userId="fed1330f33f5650e" providerId="LiveId" clId="{1EA38B85-CADF-4ADA-A79C-731E132B19FA}" dt="2022-06-30T05:50:42.132" v="22"/>
          <ac:picMkLst>
            <pc:docMk/>
            <pc:sldMk cId="2166098122" sldId="445"/>
            <ac:picMk id="7" creationId="{EDB53F8E-6A38-01B5-CD93-DAC0D5D1AA4E}"/>
          </ac:picMkLst>
        </pc:picChg>
        <pc:picChg chg="add del mod">
          <ac:chgData name="Leonie Smith" userId="fed1330f33f5650e" providerId="LiveId" clId="{1EA38B85-CADF-4ADA-A79C-731E132B19FA}" dt="2022-06-30T05:52:00.173" v="24"/>
          <ac:picMkLst>
            <pc:docMk/>
            <pc:sldMk cId="2166098122" sldId="445"/>
            <ac:picMk id="8" creationId="{A33581CA-84C3-E8B6-486B-C6C1B74C2B4E}"/>
          </ac:picMkLst>
        </pc:picChg>
        <pc:picChg chg="add del mod">
          <ac:chgData name="Leonie Smith" userId="fed1330f33f5650e" providerId="LiveId" clId="{1EA38B85-CADF-4ADA-A79C-731E132B19FA}" dt="2022-06-30T05:53:04.722" v="26"/>
          <ac:picMkLst>
            <pc:docMk/>
            <pc:sldMk cId="2166098122" sldId="445"/>
            <ac:picMk id="9" creationId="{8EF7DA54-C6AB-EDE6-0469-18693290C0C4}"/>
          </ac:picMkLst>
        </pc:picChg>
        <pc:picChg chg="add del mod">
          <ac:chgData name="Leonie Smith" userId="fed1330f33f5650e" providerId="LiveId" clId="{1EA38B85-CADF-4ADA-A79C-731E132B19FA}" dt="2022-06-30T05:53:28.689" v="28"/>
          <ac:picMkLst>
            <pc:docMk/>
            <pc:sldMk cId="2166098122" sldId="445"/>
            <ac:picMk id="10" creationId="{3D909158-25C9-3440-BC30-23656B026995}"/>
          </ac:picMkLst>
        </pc:picChg>
        <pc:picChg chg="add del mod">
          <ac:chgData name="Leonie Smith" userId="fed1330f33f5650e" providerId="LiveId" clId="{1EA38B85-CADF-4ADA-A79C-731E132B19FA}" dt="2022-06-30T05:53:41.652" v="30"/>
          <ac:picMkLst>
            <pc:docMk/>
            <pc:sldMk cId="2166098122" sldId="445"/>
            <ac:picMk id="11" creationId="{2BD33DF3-9855-FA69-2E49-A85287ACBAC6}"/>
          </ac:picMkLst>
        </pc:picChg>
        <pc:picChg chg="add del mod">
          <ac:chgData name="Leonie Smith" userId="fed1330f33f5650e" providerId="LiveId" clId="{1EA38B85-CADF-4ADA-A79C-731E132B19FA}" dt="2022-06-30T05:54:29.623" v="32"/>
          <ac:picMkLst>
            <pc:docMk/>
            <pc:sldMk cId="2166098122" sldId="445"/>
            <ac:picMk id="12" creationId="{F2363924-625B-7DDB-61D7-14F2D7A05CAB}"/>
          </ac:picMkLst>
        </pc:picChg>
        <pc:picChg chg="add mod">
          <ac:chgData name="Leonie Smith" userId="fed1330f33f5650e" providerId="LiveId" clId="{1EA38B85-CADF-4ADA-A79C-731E132B19FA}" dt="2022-06-30T05:54:47.134" v="33"/>
          <ac:picMkLst>
            <pc:docMk/>
            <pc:sldMk cId="2166098122" sldId="445"/>
            <ac:picMk id="13" creationId="{61815038-820E-5E4A-3399-3B5CC37F77AB}"/>
          </ac:picMkLst>
        </pc:picChg>
      </pc:sldChg>
      <pc:sldChg chg="addSp modSp mod">
        <pc:chgData name="Leonie Smith" userId="fed1330f33f5650e" providerId="LiveId" clId="{1EA38B85-CADF-4ADA-A79C-731E132B19FA}" dt="2022-07-04T09:08:59.994" v="129" actId="20577"/>
        <pc:sldMkLst>
          <pc:docMk/>
          <pc:sldMk cId="665805102" sldId="446"/>
        </pc:sldMkLst>
        <pc:spChg chg="add mod">
          <ac:chgData name="Leonie Smith" userId="fed1330f33f5650e" providerId="LiveId" clId="{1EA38B85-CADF-4ADA-A79C-731E132B19FA}" dt="2022-07-04T09:08:59.994" v="129" actId="20577"/>
          <ac:spMkLst>
            <pc:docMk/>
            <pc:sldMk cId="665805102" sldId="446"/>
            <ac:spMk id="7" creationId="{CF35BFB8-A226-4595-642E-C7C0FDFF6F40}"/>
          </ac:spMkLst>
        </pc:spChg>
      </pc:sldChg>
      <pc:sldChg chg="addSp delSp modSp modTransition modAnim">
        <pc:chgData name="Leonie Smith" userId="fed1330f33f5650e" providerId="LiveId" clId="{1EA38B85-CADF-4ADA-A79C-731E132B19FA}" dt="2022-06-30T05:58:21.203" v="42"/>
        <pc:sldMkLst>
          <pc:docMk/>
          <pc:sldMk cId="2422728137" sldId="447"/>
        </pc:sldMkLst>
        <pc:picChg chg="add del mod">
          <ac:chgData name="Leonie Smith" userId="fed1330f33f5650e" providerId="LiveId" clId="{1EA38B85-CADF-4ADA-A79C-731E132B19FA}" dt="2022-06-30T05:56:36.512" v="35"/>
          <ac:picMkLst>
            <pc:docMk/>
            <pc:sldMk cId="2422728137" sldId="447"/>
            <ac:picMk id="2" creationId="{FED28260-A91E-1B45-BC17-9A859DE22CD9}"/>
          </ac:picMkLst>
        </pc:picChg>
        <pc:picChg chg="add del mod">
          <ac:chgData name="Leonie Smith" userId="fed1330f33f5650e" providerId="LiveId" clId="{1EA38B85-CADF-4ADA-A79C-731E132B19FA}" dt="2022-06-30T05:57:16.544" v="37"/>
          <ac:picMkLst>
            <pc:docMk/>
            <pc:sldMk cId="2422728137" sldId="447"/>
            <ac:picMk id="3" creationId="{9AB18A41-BD7D-C898-045B-309B11539760}"/>
          </ac:picMkLst>
        </pc:picChg>
        <pc:picChg chg="add del mod">
          <ac:chgData name="Leonie Smith" userId="fed1330f33f5650e" providerId="LiveId" clId="{1EA38B85-CADF-4ADA-A79C-731E132B19FA}" dt="2022-06-30T05:57:50.880" v="39"/>
          <ac:picMkLst>
            <pc:docMk/>
            <pc:sldMk cId="2422728137" sldId="447"/>
            <ac:picMk id="5" creationId="{3A39BA60-7D5A-57BE-650F-790F89D3E377}"/>
          </ac:picMkLst>
        </pc:picChg>
        <pc:picChg chg="add del mod">
          <ac:chgData name="Leonie Smith" userId="fed1330f33f5650e" providerId="LiveId" clId="{1EA38B85-CADF-4ADA-A79C-731E132B19FA}" dt="2022-06-30T05:58:00.132" v="41"/>
          <ac:picMkLst>
            <pc:docMk/>
            <pc:sldMk cId="2422728137" sldId="447"/>
            <ac:picMk id="7" creationId="{1EDC33E9-1C1F-81EF-10D7-0801AD24D7F1}"/>
          </ac:picMkLst>
        </pc:picChg>
        <pc:picChg chg="add mod">
          <ac:chgData name="Leonie Smith" userId="fed1330f33f5650e" providerId="LiveId" clId="{1EA38B85-CADF-4ADA-A79C-731E132B19FA}" dt="2022-06-30T05:58:21.203" v="42"/>
          <ac:picMkLst>
            <pc:docMk/>
            <pc:sldMk cId="2422728137" sldId="447"/>
            <ac:picMk id="8" creationId="{D24A2C3C-78F8-7E12-6474-B33C4984CEC7}"/>
          </ac:picMkLst>
        </pc:picChg>
      </pc:sldChg>
      <pc:sldChg chg="addSp modSp mod">
        <pc:chgData name="Leonie Smith" userId="fed1330f33f5650e" providerId="LiveId" clId="{1EA38B85-CADF-4ADA-A79C-731E132B19FA}" dt="2022-07-04T09:09:06.487" v="130" actId="20577"/>
        <pc:sldMkLst>
          <pc:docMk/>
          <pc:sldMk cId="843663555" sldId="448"/>
        </pc:sldMkLst>
        <pc:spChg chg="add mod">
          <ac:chgData name="Leonie Smith" userId="fed1330f33f5650e" providerId="LiveId" clId="{1EA38B85-CADF-4ADA-A79C-731E132B19FA}" dt="2022-07-04T09:09:06.487" v="130" actId="20577"/>
          <ac:spMkLst>
            <pc:docMk/>
            <pc:sldMk cId="843663555" sldId="448"/>
            <ac:spMk id="7" creationId="{BD9F5E51-3F0C-E7B6-70BB-D5E8C5E8C8E3}"/>
          </ac:spMkLst>
        </pc:spChg>
      </pc:sldChg>
      <pc:sldChg chg="addSp modSp">
        <pc:chgData name="Leonie Smith" userId="fed1330f33f5650e" providerId="LiveId" clId="{1EA38B85-CADF-4ADA-A79C-731E132B19FA}" dt="2022-06-30T06:01:40.792" v="43"/>
        <pc:sldMkLst>
          <pc:docMk/>
          <pc:sldMk cId="4160448636" sldId="449"/>
        </pc:sldMkLst>
        <pc:picChg chg="add mod">
          <ac:chgData name="Leonie Smith" userId="fed1330f33f5650e" providerId="LiveId" clId="{1EA38B85-CADF-4ADA-A79C-731E132B19FA}" dt="2022-06-30T06:01:40.792" v="43"/>
          <ac:picMkLst>
            <pc:docMk/>
            <pc:sldMk cId="4160448636" sldId="449"/>
            <ac:picMk id="2" creationId="{D9358530-2DC4-6229-FCC6-17F50DB9938A}"/>
          </ac:picMkLst>
        </pc:picChg>
      </pc:sldChg>
      <pc:sldChg chg="addSp modSp mod">
        <pc:chgData name="Leonie Smith" userId="fed1330f33f5650e" providerId="LiveId" clId="{1EA38B85-CADF-4ADA-A79C-731E132B19FA}" dt="2022-07-04T09:09:13.572" v="131" actId="20577"/>
        <pc:sldMkLst>
          <pc:docMk/>
          <pc:sldMk cId="538051216" sldId="450"/>
        </pc:sldMkLst>
        <pc:spChg chg="add mod">
          <ac:chgData name="Leonie Smith" userId="fed1330f33f5650e" providerId="LiveId" clId="{1EA38B85-CADF-4ADA-A79C-731E132B19FA}" dt="2022-07-04T09:09:13.572" v="131" actId="20577"/>
          <ac:spMkLst>
            <pc:docMk/>
            <pc:sldMk cId="538051216" sldId="450"/>
            <ac:spMk id="7" creationId="{2FDE0F04-3509-D0EE-57CC-A4E9260C4876}"/>
          </ac:spMkLst>
        </pc:spChg>
      </pc:sldChg>
      <pc:sldChg chg="addSp delSp modSp modTransition modAnim">
        <pc:chgData name="Leonie Smith" userId="fed1330f33f5650e" providerId="LiveId" clId="{1EA38B85-CADF-4ADA-A79C-731E132B19FA}" dt="2022-06-30T06:04:26.575" v="48"/>
        <pc:sldMkLst>
          <pc:docMk/>
          <pc:sldMk cId="3386340796" sldId="451"/>
        </pc:sldMkLst>
        <pc:picChg chg="add del mod">
          <ac:chgData name="Leonie Smith" userId="fed1330f33f5650e" providerId="LiveId" clId="{1EA38B85-CADF-4ADA-A79C-731E132B19FA}" dt="2022-06-30T06:03:40.051" v="45"/>
          <ac:picMkLst>
            <pc:docMk/>
            <pc:sldMk cId="3386340796" sldId="451"/>
            <ac:picMk id="2" creationId="{1F0F89E0-2AD9-D1D5-311A-00BA7CE1BA3B}"/>
          </ac:picMkLst>
        </pc:picChg>
        <pc:picChg chg="add del mod">
          <ac:chgData name="Leonie Smith" userId="fed1330f33f5650e" providerId="LiveId" clId="{1EA38B85-CADF-4ADA-A79C-731E132B19FA}" dt="2022-06-30T06:04:08.131" v="47"/>
          <ac:picMkLst>
            <pc:docMk/>
            <pc:sldMk cId="3386340796" sldId="451"/>
            <ac:picMk id="3" creationId="{CF3929B5-CA50-7655-1140-2C16A99F2B8C}"/>
          </ac:picMkLst>
        </pc:picChg>
        <pc:picChg chg="add mod">
          <ac:chgData name="Leonie Smith" userId="fed1330f33f5650e" providerId="LiveId" clId="{1EA38B85-CADF-4ADA-A79C-731E132B19FA}" dt="2022-06-30T06:04:26.575" v="48"/>
          <ac:picMkLst>
            <pc:docMk/>
            <pc:sldMk cId="3386340796" sldId="451"/>
            <ac:picMk id="5" creationId="{9E5CC5A4-ACAC-BC4F-610C-E1D8BB23A60E}"/>
          </ac:picMkLst>
        </pc:picChg>
      </pc:sldChg>
      <pc:sldChg chg="addSp modSp mod">
        <pc:chgData name="Leonie Smith" userId="fed1330f33f5650e" providerId="LiveId" clId="{1EA38B85-CADF-4ADA-A79C-731E132B19FA}" dt="2022-07-04T09:09:18.668" v="132" actId="20577"/>
        <pc:sldMkLst>
          <pc:docMk/>
          <pc:sldMk cId="4002949039" sldId="452"/>
        </pc:sldMkLst>
        <pc:spChg chg="add mod">
          <ac:chgData name="Leonie Smith" userId="fed1330f33f5650e" providerId="LiveId" clId="{1EA38B85-CADF-4ADA-A79C-731E132B19FA}" dt="2022-07-04T09:09:18.668" v="132" actId="20577"/>
          <ac:spMkLst>
            <pc:docMk/>
            <pc:sldMk cId="4002949039" sldId="452"/>
            <ac:spMk id="7" creationId="{F6D07407-0085-ACD3-B98F-BCC76A4B3C0E}"/>
          </ac:spMkLst>
        </pc:spChg>
      </pc:sldChg>
      <pc:sldChg chg="addSp delSp modSp modTransition modAnim">
        <pc:chgData name="Leonie Smith" userId="fed1330f33f5650e" providerId="LiveId" clId="{1EA38B85-CADF-4ADA-A79C-731E132B19FA}" dt="2022-06-30T06:09:12.943" v="53"/>
        <pc:sldMkLst>
          <pc:docMk/>
          <pc:sldMk cId="283334129" sldId="453"/>
        </pc:sldMkLst>
        <pc:picChg chg="add del mod">
          <ac:chgData name="Leonie Smith" userId="fed1330f33f5650e" providerId="LiveId" clId="{1EA38B85-CADF-4ADA-A79C-731E132B19FA}" dt="2022-06-30T06:08:46.257" v="50"/>
          <ac:picMkLst>
            <pc:docMk/>
            <pc:sldMk cId="283334129" sldId="453"/>
            <ac:picMk id="2" creationId="{A38168DB-3CC4-D653-28DE-7CFC7EF00B12}"/>
          </ac:picMkLst>
        </pc:picChg>
        <pc:picChg chg="add del mod">
          <ac:chgData name="Leonie Smith" userId="fed1330f33f5650e" providerId="LiveId" clId="{1EA38B85-CADF-4ADA-A79C-731E132B19FA}" dt="2022-06-30T06:09:00.513" v="52"/>
          <ac:picMkLst>
            <pc:docMk/>
            <pc:sldMk cId="283334129" sldId="453"/>
            <ac:picMk id="3" creationId="{F836FCE6-3E93-DF72-F091-A20CC021932E}"/>
          </ac:picMkLst>
        </pc:picChg>
        <pc:picChg chg="add mod">
          <ac:chgData name="Leonie Smith" userId="fed1330f33f5650e" providerId="LiveId" clId="{1EA38B85-CADF-4ADA-A79C-731E132B19FA}" dt="2022-06-30T06:09:12.943" v="53"/>
          <ac:picMkLst>
            <pc:docMk/>
            <pc:sldMk cId="283334129" sldId="453"/>
            <ac:picMk id="5" creationId="{5E52B989-5AB1-7773-403D-A96EBB01EA82}"/>
          </ac:picMkLst>
        </pc:picChg>
      </pc:sldChg>
      <pc:sldChg chg="addSp modSp mod">
        <pc:chgData name="Leonie Smith" userId="fed1330f33f5650e" providerId="LiveId" clId="{1EA38B85-CADF-4ADA-A79C-731E132B19FA}" dt="2022-07-04T09:09:23.866" v="133" actId="20577"/>
        <pc:sldMkLst>
          <pc:docMk/>
          <pc:sldMk cId="2511564658" sldId="454"/>
        </pc:sldMkLst>
        <pc:spChg chg="add mod">
          <ac:chgData name="Leonie Smith" userId="fed1330f33f5650e" providerId="LiveId" clId="{1EA38B85-CADF-4ADA-A79C-731E132B19FA}" dt="2022-07-04T09:09:23.866" v="133" actId="20577"/>
          <ac:spMkLst>
            <pc:docMk/>
            <pc:sldMk cId="2511564658" sldId="454"/>
            <ac:spMk id="8" creationId="{A7B47B62-2373-8D94-CA16-A2AFAAA4D7A1}"/>
          </ac:spMkLst>
        </pc:spChg>
      </pc:sldChg>
      <pc:sldChg chg="addSp delSp modSp modTransition modAnim">
        <pc:chgData name="Leonie Smith" userId="fed1330f33f5650e" providerId="LiveId" clId="{1EA38B85-CADF-4ADA-A79C-731E132B19FA}" dt="2022-06-30T06:14:10.497" v="62"/>
        <pc:sldMkLst>
          <pc:docMk/>
          <pc:sldMk cId="1799939013" sldId="455"/>
        </pc:sldMkLst>
        <pc:picChg chg="add del mod">
          <ac:chgData name="Leonie Smith" userId="fed1330f33f5650e" providerId="LiveId" clId="{1EA38B85-CADF-4ADA-A79C-731E132B19FA}" dt="2022-06-30T06:12:38.293" v="55"/>
          <ac:picMkLst>
            <pc:docMk/>
            <pc:sldMk cId="1799939013" sldId="455"/>
            <ac:picMk id="2" creationId="{A2CD6A18-0562-195C-C699-A87F892F969C}"/>
          </ac:picMkLst>
        </pc:picChg>
        <pc:picChg chg="add del mod">
          <ac:chgData name="Leonie Smith" userId="fed1330f33f5650e" providerId="LiveId" clId="{1EA38B85-CADF-4ADA-A79C-731E132B19FA}" dt="2022-06-30T06:12:52.664" v="57"/>
          <ac:picMkLst>
            <pc:docMk/>
            <pc:sldMk cId="1799939013" sldId="455"/>
            <ac:picMk id="3" creationId="{26C0F05D-9896-749F-874C-79C5C7F60946}"/>
          </ac:picMkLst>
        </pc:picChg>
        <pc:picChg chg="add del mod">
          <ac:chgData name="Leonie Smith" userId="fed1330f33f5650e" providerId="LiveId" clId="{1EA38B85-CADF-4ADA-A79C-731E132B19FA}" dt="2022-06-30T06:13:37.146" v="59"/>
          <ac:picMkLst>
            <pc:docMk/>
            <pc:sldMk cId="1799939013" sldId="455"/>
            <ac:picMk id="5" creationId="{92A9A267-2233-575E-4545-AAD51FB71A79}"/>
          </ac:picMkLst>
        </pc:picChg>
        <pc:picChg chg="add del mod">
          <ac:chgData name="Leonie Smith" userId="fed1330f33f5650e" providerId="LiveId" clId="{1EA38B85-CADF-4ADA-A79C-731E132B19FA}" dt="2022-06-30T06:13:54.194" v="61"/>
          <ac:picMkLst>
            <pc:docMk/>
            <pc:sldMk cId="1799939013" sldId="455"/>
            <ac:picMk id="7" creationId="{43D851D9-0459-3148-FF5A-127D1A74ED7F}"/>
          </ac:picMkLst>
        </pc:picChg>
        <pc:picChg chg="add mod">
          <ac:chgData name="Leonie Smith" userId="fed1330f33f5650e" providerId="LiveId" clId="{1EA38B85-CADF-4ADA-A79C-731E132B19FA}" dt="2022-06-30T06:14:10.497" v="62"/>
          <ac:picMkLst>
            <pc:docMk/>
            <pc:sldMk cId="1799939013" sldId="455"/>
            <ac:picMk id="8" creationId="{C5883171-6736-1E1B-F066-A5880790AF98}"/>
          </ac:picMkLst>
        </pc:picChg>
      </pc:sldChg>
      <pc:sldChg chg="addSp modSp mod">
        <pc:chgData name="Leonie Smith" userId="fed1330f33f5650e" providerId="LiveId" clId="{1EA38B85-CADF-4ADA-A79C-731E132B19FA}" dt="2022-07-04T09:09:30.206" v="134" actId="20577"/>
        <pc:sldMkLst>
          <pc:docMk/>
          <pc:sldMk cId="4049696417" sldId="456"/>
        </pc:sldMkLst>
        <pc:spChg chg="add mod">
          <ac:chgData name="Leonie Smith" userId="fed1330f33f5650e" providerId="LiveId" clId="{1EA38B85-CADF-4ADA-A79C-731E132B19FA}" dt="2022-07-04T09:09:30.206" v="134" actId="20577"/>
          <ac:spMkLst>
            <pc:docMk/>
            <pc:sldMk cId="4049696417" sldId="456"/>
            <ac:spMk id="7" creationId="{9F2B4BB2-28A8-8ECB-9FD5-00949A149405}"/>
          </ac:spMkLst>
        </pc:spChg>
      </pc:sldChg>
      <pc:sldChg chg="addSp modSp">
        <pc:chgData name="Leonie Smith" userId="fed1330f33f5650e" providerId="LiveId" clId="{1EA38B85-CADF-4ADA-A79C-731E132B19FA}" dt="2022-06-30T06:18:02.474" v="63"/>
        <pc:sldMkLst>
          <pc:docMk/>
          <pc:sldMk cId="2618424304" sldId="457"/>
        </pc:sldMkLst>
        <pc:picChg chg="add mod">
          <ac:chgData name="Leonie Smith" userId="fed1330f33f5650e" providerId="LiveId" clId="{1EA38B85-CADF-4ADA-A79C-731E132B19FA}" dt="2022-06-30T06:18:02.474" v="63"/>
          <ac:picMkLst>
            <pc:docMk/>
            <pc:sldMk cId="2618424304" sldId="457"/>
            <ac:picMk id="2" creationId="{E1C5F567-11A4-31F5-D8B7-6610192405AD}"/>
          </ac:picMkLst>
        </pc:picChg>
      </pc:sldChg>
      <pc:sldChg chg="addSp modSp mod">
        <pc:chgData name="Leonie Smith" userId="fed1330f33f5650e" providerId="LiveId" clId="{1EA38B85-CADF-4ADA-A79C-731E132B19FA}" dt="2022-07-04T09:09:48.170" v="137" actId="1076"/>
        <pc:sldMkLst>
          <pc:docMk/>
          <pc:sldMk cId="2789980734" sldId="458"/>
        </pc:sldMkLst>
        <pc:spChg chg="add mod">
          <ac:chgData name="Leonie Smith" userId="fed1330f33f5650e" providerId="LiveId" clId="{1EA38B85-CADF-4ADA-A79C-731E132B19FA}" dt="2022-07-04T09:09:48.170" v="137" actId="1076"/>
          <ac:spMkLst>
            <pc:docMk/>
            <pc:sldMk cId="2789980734" sldId="458"/>
            <ac:spMk id="5" creationId="{9D007EEA-E5B7-F643-3A22-765CDCC20F73}"/>
          </ac:spMkLst>
        </pc:spChg>
      </pc:sldChg>
      <pc:sldChg chg="addSp delSp modSp modTransition modAnim">
        <pc:chgData name="Leonie Smith" userId="fed1330f33f5650e" providerId="LiveId" clId="{1EA38B85-CADF-4ADA-A79C-731E132B19FA}" dt="2022-06-30T06:24:03.580" v="70"/>
        <pc:sldMkLst>
          <pc:docMk/>
          <pc:sldMk cId="783514268" sldId="459"/>
        </pc:sldMkLst>
        <pc:picChg chg="add del mod">
          <ac:chgData name="Leonie Smith" userId="fed1330f33f5650e" providerId="LiveId" clId="{1EA38B85-CADF-4ADA-A79C-731E132B19FA}" dt="2022-06-30T06:22:30.499" v="65"/>
          <ac:picMkLst>
            <pc:docMk/>
            <pc:sldMk cId="783514268" sldId="459"/>
            <ac:picMk id="2" creationId="{9A23C379-1E6E-87EE-6959-E574F32C4C0F}"/>
          </ac:picMkLst>
        </pc:picChg>
        <pc:picChg chg="add del mod">
          <ac:chgData name="Leonie Smith" userId="fed1330f33f5650e" providerId="LiveId" clId="{1EA38B85-CADF-4ADA-A79C-731E132B19FA}" dt="2022-06-30T06:22:56.165" v="67"/>
          <ac:picMkLst>
            <pc:docMk/>
            <pc:sldMk cId="783514268" sldId="459"/>
            <ac:picMk id="3" creationId="{089109BC-8D62-8EE8-4749-94E36D74F314}"/>
          </ac:picMkLst>
        </pc:picChg>
        <pc:picChg chg="add del mod">
          <ac:chgData name="Leonie Smith" userId="fed1330f33f5650e" providerId="LiveId" clId="{1EA38B85-CADF-4ADA-A79C-731E132B19FA}" dt="2022-06-30T06:23:39.541" v="69"/>
          <ac:picMkLst>
            <pc:docMk/>
            <pc:sldMk cId="783514268" sldId="459"/>
            <ac:picMk id="5" creationId="{46ED091B-D13B-6938-DA40-A47ABE4C0F8A}"/>
          </ac:picMkLst>
        </pc:picChg>
        <pc:picChg chg="add mod">
          <ac:chgData name="Leonie Smith" userId="fed1330f33f5650e" providerId="LiveId" clId="{1EA38B85-CADF-4ADA-A79C-731E132B19FA}" dt="2022-06-30T06:24:03.580" v="70"/>
          <ac:picMkLst>
            <pc:docMk/>
            <pc:sldMk cId="783514268" sldId="459"/>
            <ac:picMk id="7" creationId="{C4EF2C10-A59A-91DB-408B-D09137B6D785}"/>
          </ac:picMkLst>
        </pc:picChg>
      </pc:sldChg>
      <pc:sldChg chg="addSp modSp mod">
        <pc:chgData name="Leonie Smith" userId="fed1330f33f5650e" providerId="LiveId" clId="{1EA38B85-CADF-4ADA-A79C-731E132B19FA}" dt="2022-07-04T09:09:57.812" v="139" actId="20577"/>
        <pc:sldMkLst>
          <pc:docMk/>
          <pc:sldMk cId="2691432836" sldId="460"/>
        </pc:sldMkLst>
        <pc:spChg chg="add mod">
          <ac:chgData name="Leonie Smith" userId="fed1330f33f5650e" providerId="LiveId" clId="{1EA38B85-CADF-4ADA-A79C-731E132B19FA}" dt="2022-07-04T09:09:57.812" v="139" actId="20577"/>
          <ac:spMkLst>
            <pc:docMk/>
            <pc:sldMk cId="2691432836" sldId="460"/>
            <ac:spMk id="7" creationId="{AE9E2CE4-78DD-8AC6-6457-8A7AF9791020}"/>
          </ac:spMkLst>
        </pc:spChg>
      </pc:sldChg>
      <pc:sldChg chg="addSp delSp modSp modTransition modAnim">
        <pc:chgData name="Leonie Smith" userId="fed1330f33f5650e" providerId="LiveId" clId="{1EA38B85-CADF-4ADA-A79C-731E132B19FA}" dt="2022-06-30T06:31:40.138" v="75"/>
        <pc:sldMkLst>
          <pc:docMk/>
          <pc:sldMk cId="3868250199" sldId="461"/>
        </pc:sldMkLst>
        <pc:picChg chg="add del mod">
          <ac:chgData name="Leonie Smith" userId="fed1330f33f5650e" providerId="LiveId" clId="{1EA38B85-CADF-4ADA-A79C-731E132B19FA}" dt="2022-06-30T06:31:10.890" v="72"/>
          <ac:picMkLst>
            <pc:docMk/>
            <pc:sldMk cId="3868250199" sldId="461"/>
            <ac:picMk id="2" creationId="{B0F62AE7-2D42-7998-3089-B1A92C4D68DB}"/>
          </ac:picMkLst>
        </pc:picChg>
        <pc:picChg chg="add del mod">
          <ac:chgData name="Leonie Smith" userId="fed1330f33f5650e" providerId="LiveId" clId="{1EA38B85-CADF-4ADA-A79C-731E132B19FA}" dt="2022-06-30T06:31:21.677" v="74"/>
          <ac:picMkLst>
            <pc:docMk/>
            <pc:sldMk cId="3868250199" sldId="461"/>
            <ac:picMk id="3" creationId="{4DE18158-9135-E6A3-4A71-E63E10CA7CAA}"/>
          </ac:picMkLst>
        </pc:picChg>
        <pc:picChg chg="add mod">
          <ac:chgData name="Leonie Smith" userId="fed1330f33f5650e" providerId="LiveId" clId="{1EA38B85-CADF-4ADA-A79C-731E132B19FA}" dt="2022-06-30T06:31:40.138" v="75"/>
          <ac:picMkLst>
            <pc:docMk/>
            <pc:sldMk cId="3868250199" sldId="461"/>
            <ac:picMk id="5" creationId="{E8FEBA78-062E-482F-87AA-5A94D118BB75}"/>
          </ac:picMkLst>
        </pc:picChg>
      </pc:sldChg>
      <pc:sldChg chg="addSp modSp mod">
        <pc:chgData name="Leonie Smith" userId="fed1330f33f5650e" providerId="LiveId" clId="{1EA38B85-CADF-4ADA-A79C-731E132B19FA}" dt="2022-07-04T09:10:03.703" v="141" actId="20577"/>
        <pc:sldMkLst>
          <pc:docMk/>
          <pc:sldMk cId="3941201962" sldId="462"/>
        </pc:sldMkLst>
        <pc:spChg chg="add mod">
          <ac:chgData name="Leonie Smith" userId="fed1330f33f5650e" providerId="LiveId" clId="{1EA38B85-CADF-4ADA-A79C-731E132B19FA}" dt="2022-07-04T09:10:03.703" v="141" actId="20577"/>
          <ac:spMkLst>
            <pc:docMk/>
            <pc:sldMk cId="3941201962" sldId="462"/>
            <ac:spMk id="7" creationId="{70848DA2-2033-0F44-2EFB-C414FE098475}"/>
          </ac:spMkLst>
        </pc:spChg>
      </pc:sldChg>
      <pc:sldChg chg="addSp delSp modSp modTransition modAnim">
        <pc:chgData name="Leonie Smith" userId="fed1330f33f5650e" providerId="LiveId" clId="{1EA38B85-CADF-4ADA-A79C-731E132B19FA}" dt="2022-06-30T06:40:12.931" v="91"/>
        <pc:sldMkLst>
          <pc:docMk/>
          <pc:sldMk cId="2982327576" sldId="463"/>
        </pc:sldMkLst>
        <pc:picChg chg="add del mod">
          <ac:chgData name="Leonie Smith" userId="fed1330f33f5650e" providerId="LiveId" clId="{1EA38B85-CADF-4ADA-A79C-731E132B19FA}" dt="2022-06-30T06:39:13.907" v="86"/>
          <ac:picMkLst>
            <pc:docMk/>
            <pc:sldMk cId="2982327576" sldId="463"/>
            <ac:picMk id="2" creationId="{2704CADC-F6F5-8BAF-7906-A8A85340CA28}"/>
          </ac:picMkLst>
        </pc:picChg>
        <pc:picChg chg="add del mod">
          <ac:chgData name="Leonie Smith" userId="fed1330f33f5650e" providerId="LiveId" clId="{1EA38B85-CADF-4ADA-A79C-731E132B19FA}" dt="2022-06-30T06:39:25.391" v="88"/>
          <ac:picMkLst>
            <pc:docMk/>
            <pc:sldMk cId="2982327576" sldId="463"/>
            <ac:picMk id="3" creationId="{A7DE5CDC-0614-66F1-1DC1-7064C31368CF}"/>
          </ac:picMkLst>
        </pc:picChg>
        <pc:picChg chg="add del mod">
          <ac:chgData name="Leonie Smith" userId="fed1330f33f5650e" providerId="LiveId" clId="{1EA38B85-CADF-4ADA-A79C-731E132B19FA}" dt="2022-06-30T06:39:59.482" v="90"/>
          <ac:picMkLst>
            <pc:docMk/>
            <pc:sldMk cId="2982327576" sldId="463"/>
            <ac:picMk id="5" creationId="{8179F1CF-D601-664C-8FBF-2BC7869C3E61}"/>
          </ac:picMkLst>
        </pc:picChg>
        <pc:picChg chg="add mod">
          <ac:chgData name="Leonie Smith" userId="fed1330f33f5650e" providerId="LiveId" clId="{1EA38B85-CADF-4ADA-A79C-731E132B19FA}" dt="2022-06-30T06:40:12.931" v="91"/>
          <ac:picMkLst>
            <pc:docMk/>
            <pc:sldMk cId="2982327576" sldId="463"/>
            <ac:picMk id="7" creationId="{0B12D115-DC79-F9B6-2F7C-523737AC333E}"/>
          </ac:picMkLst>
        </pc:picChg>
      </pc:sldChg>
      <pc:sldChg chg="addSp modSp modNotesTx">
        <pc:chgData name="Leonie Smith" userId="fed1330f33f5650e" providerId="LiveId" clId="{1EA38B85-CADF-4ADA-A79C-731E132B19FA}" dt="2022-07-01T05:25:42.044" v="95" actId="5793"/>
        <pc:sldMkLst>
          <pc:docMk/>
          <pc:sldMk cId="3596600315" sldId="468"/>
        </pc:sldMkLst>
        <pc:picChg chg="add mod">
          <ac:chgData name="Leonie Smith" userId="fed1330f33f5650e" providerId="LiveId" clId="{1EA38B85-CADF-4ADA-A79C-731E132B19FA}" dt="2022-06-30T05:26:55.898" v="0"/>
          <ac:picMkLst>
            <pc:docMk/>
            <pc:sldMk cId="3596600315" sldId="468"/>
            <ac:picMk id="4" creationId="{DBF6F415-1604-E7F9-E368-4A815442013E}"/>
          </ac:picMkLst>
        </pc:picChg>
      </pc:sldChg>
      <pc:sldChg chg="addSp modSp mod">
        <pc:chgData name="Leonie Smith" userId="fed1330f33f5650e" providerId="LiveId" clId="{1EA38B85-CADF-4ADA-A79C-731E132B19FA}" dt="2022-07-04T09:10:09.387" v="143" actId="20577"/>
        <pc:sldMkLst>
          <pc:docMk/>
          <pc:sldMk cId="1687438226" sldId="469"/>
        </pc:sldMkLst>
        <pc:spChg chg="add mod">
          <ac:chgData name="Leonie Smith" userId="fed1330f33f5650e" providerId="LiveId" clId="{1EA38B85-CADF-4ADA-A79C-731E132B19FA}" dt="2022-07-04T09:10:09.387" v="143" actId="20577"/>
          <ac:spMkLst>
            <pc:docMk/>
            <pc:sldMk cId="1687438226" sldId="469"/>
            <ac:spMk id="4" creationId="{0A0D7799-726A-74E8-624B-59CD06F37B50}"/>
          </ac:spMkLst>
        </pc:spChg>
        <pc:picChg chg="mod">
          <ac:chgData name="Leonie Smith" userId="fed1330f33f5650e" providerId="LiveId" clId="{1EA38B85-CADF-4ADA-A79C-731E132B19FA}" dt="2022-07-04T09:08:30.124" v="127" actId="14100"/>
          <ac:picMkLst>
            <pc:docMk/>
            <pc:sldMk cId="1687438226" sldId="469"/>
            <ac:picMk id="3" creationId="{D4A4A823-DD92-D3CC-89B1-0CF1108AD340}"/>
          </ac:picMkLst>
        </pc:picChg>
      </pc:sldChg>
      <pc:sldChg chg="addSp delSp modSp modTransition modAnim">
        <pc:chgData name="Leonie Smith" userId="fed1330f33f5650e" providerId="LiveId" clId="{1EA38B85-CADF-4ADA-A79C-731E132B19FA}" dt="2022-06-30T06:37:48.007" v="84"/>
        <pc:sldMkLst>
          <pc:docMk/>
          <pc:sldMk cId="2102502962" sldId="470"/>
        </pc:sldMkLst>
        <pc:picChg chg="add del mod">
          <ac:chgData name="Leonie Smith" userId="fed1330f33f5650e" providerId="LiveId" clId="{1EA38B85-CADF-4ADA-A79C-731E132B19FA}" dt="2022-06-30T06:35:39.127" v="77"/>
          <ac:picMkLst>
            <pc:docMk/>
            <pc:sldMk cId="2102502962" sldId="470"/>
            <ac:picMk id="2" creationId="{19E5A53B-FB79-D9A4-EC7C-BE97D8336177}"/>
          </ac:picMkLst>
        </pc:picChg>
        <pc:picChg chg="add del mod">
          <ac:chgData name="Leonie Smith" userId="fed1330f33f5650e" providerId="LiveId" clId="{1EA38B85-CADF-4ADA-A79C-731E132B19FA}" dt="2022-06-30T06:36:04.249" v="79"/>
          <ac:picMkLst>
            <pc:docMk/>
            <pc:sldMk cId="2102502962" sldId="470"/>
            <ac:picMk id="3" creationId="{AFD61D44-8E33-9176-7BED-5BAE15B8E9B9}"/>
          </ac:picMkLst>
        </pc:picChg>
        <pc:picChg chg="add del mod">
          <ac:chgData name="Leonie Smith" userId="fed1330f33f5650e" providerId="LiveId" clId="{1EA38B85-CADF-4ADA-A79C-731E132B19FA}" dt="2022-06-30T06:37:16.724" v="81"/>
          <ac:picMkLst>
            <pc:docMk/>
            <pc:sldMk cId="2102502962" sldId="470"/>
            <ac:picMk id="5" creationId="{F196EDD5-1F43-0325-B626-9CDACF04F8D2}"/>
          </ac:picMkLst>
        </pc:picChg>
        <pc:picChg chg="add del mod">
          <ac:chgData name="Leonie Smith" userId="fed1330f33f5650e" providerId="LiveId" clId="{1EA38B85-CADF-4ADA-A79C-731E132B19FA}" dt="2022-06-30T06:37:31.273" v="83"/>
          <ac:picMkLst>
            <pc:docMk/>
            <pc:sldMk cId="2102502962" sldId="470"/>
            <ac:picMk id="7" creationId="{8631DCF9-7048-5FBF-4E18-B9EEBF78206E}"/>
          </ac:picMkLst>
        </pc:picChg>
        <pc:picChg chg="add mod">
          <ac:chgData name="Leonie Smith" userId="fed1330f33f5650e" providerId="LiveId" clId="{1EA38B85-CADF-4ADA-A79C-731E132B19FA}" dt="2022-06-30T06:37:48.007" v="84"/>
          <ac:picMkLst>
            <pc:docMk/>
            <pc:sldMk cId="2102502962" sldId="470"/>
            <ac:picMk id="8" creationId="{1ADFE494-7936-C36B-2CFD-44BE293778D1}"/>
          </ac:picMkLst>
        </pc:picChg>
      </pc:sldChg>
      <pc:sldChg chg="addSp delSp modSp mod">
        <pc:chgData name="Leonie Smith" userId="fed1330f33f5650e" providerId="LiveId" clId="{1EA38B85-CADF-4ADA-A79C-731E132B19FA}" dt="2022-07-04T09:10:18.123" v="145" actId="20577"/>
        <pc:sldMkLst>
          <pc:docMk/>
          <pc:sldMk cId="600615171" sldId="471"/>
        </pc:sldMkLst>
        <pc:spChg chg="add mod">
          <ac:chgData name="Leonie Smith" userId="fed1330f33f5650e" providerId="LiveId" clId="{1EA38B85-CADF-4ADA-A79C-731E132B19FA}" dt="2022-07-04T09:10:18.123" v="145" actId="20577"/>
          <ac:spMkLst>
            <pc:docMk/>
            <pc:sldMk cId="600615171" sldId="471"/>
            <ac:spMk id="5" creationId="{37B6CCFF-742D-AC95-98F6-B2F3F8847EFD}"/>
          </ac:spMkLst>
        </pc:spChg>
        <pc:spChg chg="del mod">
          <ac:chgData name="Leonie Smith" userId="fed1330f33f5650e" providerId="LiveId" clId="{1EA38B85-CADF-4ADA-A79C-731E132B19FA}" dt="2022-07-04T09:08:07.887" v="125" actId="21"/>
          <ac:spMkLst>
            <pc:docMk/>
            <pc:sldMk cId="600615171" sldId="471"/>
            <ac:spMk id="6" creationId="{416C064E-628E-47C0-A712-DB178FE9901E}"/>
          </ac:spMkLst>
        </pc:spChg>
        <pc:picChg chg="mod">
          <ac:chgData name="Leonie Smith" userId="fed1330f33f5650e" providerId="LiveId" clId="{1EA38B85-CADF-4ADA-A79C-731E132B19FA}" dt="2022-07-04T09:08:15.742" v="126" actId="14100"/>
          <ac:picMkLst>
            <pc:docMk/>
            <pc:sldMk cId="600615171" sldId="471"/>
            <ac:picMk id="3" creationId="{D4A4A823-DD92-D3CC-89B1-0CF1108AD340}"/>
          </ac:picMkLst>
        </pc:picChg>
      </pc:sldChg>
    </pc:docChg>
  </pc:docChgLst>
  <pc:docChgLst>
    <pc:chgData name="Alfred Smith" userId="3c60a3631c0db8ad" providerId="LiveId" clId="{5725431C-1131-4553-8B00-A2761E3E18D0}"/>
    <pc:docChg chg="undo custSel modSld">
      <pc:chgData name="Alfred Smith" userId="3c60a3631c0db8ad" providerId="LiveId" clId="{5725431C-1131-4553-8B00-A2761E3E18D0}" dt="2024-07-16T10:12:28.708" v="41"/>
      <pc:docMkLst>
        <pc:docMk/>
      </pc:docMkLst>
      <pc:sldChg chg="addSp modSp">
        <pc:chgData name="Alfred Smith" userId="3c60a3631c0db8ad" providerId="LiveId" clId="{5725431C-1131-4553-8B00-A2761E3E18D0}" dt="2024-07-16T09:00:28.694" v="2"/>
        <pc:sldMkLst>
          <pc:docMk/>
          <pc:sldMk cId="923867738" sldId="440"/>
        </pc:sldMkLst>
        <pc:spChg chg="add mod">
          <ac:chgData name="Alfred Smith" userId="3c60a3631c0db8ad" providerId="LiveId" clId="{5725431C-1131-4553-8B00-A2761E3E18D0}" dt="2024-07-16T09:00:28.694" v="2"/>
          <ac:spMkLst>
            <pc:docMk/>
            <pc:sldMk cId="923867738" sldId="440"/>
            <ac:spMk id="2" creationId="{59DF8A2F-EAF3-6E9B-0BE7-9D764A646373}"/>
          </ac:spMkLst>
        </pc:spChg>
      </pc:sldChg>
      <pc:sldChg chg="modSp mod">
        <pc:chgData name="Alfred Smith" userId="3c60a3631c0db8ad" providerId="LiveId" clId="{5725431C-1131-4553-8B00-A2761E3E18D0}" dt="2024-07-16T10:08:48.607" v="20"/>
        <pc:sldMkLst>
          <pc:docMk/>
          <pc:sldMk cId="3095902142" sldId="443"/>
        </pc:sldMkLst>
        <pc:spChg chg="mod">
          <ac:chgData name="Alfred Smith" userId="3c60a3631c0db8ad" providerId="LiveId" clId="{5725431C-1131-4553-8B00-A2761E3E18D0}" dt="2024-07-16T10:04:05.272" v="3"/>
          <ac:spMkLst>
            <pc:docMk/>
            <pc:sldMk cId="3095902142" sldId="443"/>
            <ac:spMk id="4" creationId="{9A13E2D8-2F59-44C1-B1D2-79C300C26DD4}"/>
          </ac:spMkLst>
        </pc:spChg>
        <pc:spChg chg="mod">
          <ac:chgData name="Alfred Smith" userId="3c60a3631c0db8ad" providerId="LiveId" clId="{5725431C-1131-4553-8B00-A2761E3E18D0}" dt="2024-07-16T10:08:48.607" v="20"/>
          <ac:spMkLst>
            <pc:docMk/>
            <pc:sldMk cId="3095902142" sldId="443"/>
            <ac:spMk id="6" creationId="{416C064E-628E-47C0-A712-DB178FE9901E}"/>
          </ac:spMkLst>
        </pc:spChg>
      </pc:sldChg>
      <pc:sldChg chg="modSp mod">
        <pc:chgData name="Alfred Smith" userId="3c60a3631c0db8ad" providerId="LiveId" clId="{5725431C-1131-4553-8B00-A2761E3E18D0}" dt="2024-07-16T10:09:04.573" v="23" actId="404"/>
        <pc:sldMkLst>
          <pc:docMk/>
          <pc:sldMk cId="2166098122" sldId="445"/>
        </pc:sldMkLst>
        <pc:spChg chg="mod">
          <ac:chgData name="Alfred Smith" userId="3c60a3631c0db8ad" providerId="LiveId" clId="{5725431C-1131-4553-8B00-A2761E3E18D0}" dt="2024-07-16T10:04:15.004" v="4"/>
          <ac:spMkLst>
            <pc:docMk/>
            <pc:sldMk cId="2166098122" sldId="445"/>
            <ac:spMk id="4" creationId="{9A13E2D8-2F59-44C1-B1D2-79C300C26DD4}"/>
          </ac:spMkLst>
        </pc:spChg>
        <pc:spChg chg="mod">
          <ac:chgData name="Alfred Smith" userId="3c60a3631c0db8ad" providerId="LiveId" clId="{5725431C-1131-4553-8B00-A2761E3E18D0}" dt="2024-07-16T10:09:04.573" v="23" actId="404"/>
          <ac:spMkLst>
            <pc:docMk/>
            <pc:sldMk cId="2166098122" sldId="445"/>
            <ac:spMk id="6" creationId="{416C064E-628E-47C0-A712-DB178FE9901E}"/>
          </ac:spMkLst>
        </pc:spChg>
      </pc:sldChg>
      <pc:sldChg chg="modSp mod">
        <pc:chgData name="Alfred Smith" userId="3c60a3631c0db8ad" providerId="LiveId" clId="{5725431C-1131-4553-8B00-A2761E3E18D0}" dt="2024-07-16T10:09:14.532" v="24"/>
        <pc:sldMkLst>
          <pc:docMk/>
          <pc:sldMk cId="2422728137" sldId="447"/>
        </pc:sldMkLst>
        <pc:spChg chg="mod">
          <ac:chgData name="Alfred Smith" userId="3c60a3631c0db8ad" providerId="LiveId" clId="{5725431C-1131-4553-8B00-A2761E3E18D0}" dt="2024-07-16T10:04:23.602" v="5"/>
          <ac:spMkLst>
            <pc:docMk/>
            <pc:sldMk cId="2422728137" sldId="447"/>
            <ac:spMk id="4" creationId="{9A13E2D8-2F59-44C1-B1D2-79C300C26DD4}"/>
          </ac:spMkLst>
        </pc:spChg>
        <pc:spChg chg="mod">
          <ac:chgData name="Alfred Smith" userId="3c60a3631c0db8ad" providerId="LiveId" clId="{5725431C-1131-4553-8B00-A2761E3E18D0}" dt="2024-07-16T10:09:14.532" v="24"/>
          <ac:spMkLst>
            <pc:docMk/>
            <pc:sldMk cId="2422728137" sldId="447"/>
            <ac:spMk id="6" creationId="{416C064E-628E-47C0-A712-DB178FE9901E}"/>
          </ac:spMkLst>
        </pc:spChg>
      </pc:sldChg>
      <pc:sldChg chg="modSp mod">
        <pc:chgData name="Alfred Smith" userId="3c60a3631c0db8ad" providerId="LiveId" clId="{5725431C-1131-4553-8B00-A2761E3E18D0}" dt="2024-07-16T10:09:58.413" v="26" actId="404"/>
        <pc:sldMkLst>
          <pc:docMk/>
          <pc:sldMk cId="4160448636" sldId="449"/>
        </pc:sldMkLst>
        <pc:spChg chg="mod">
          <ac:chgData name="Alfred Smith" userId="3c60a3631c0db8ad" providerId="LiveId" clId="{5725431C-1131-4553-8B00-A2761E3E18D0}" dt="2024-07-16T10:04:32.831" v="6"/>
          <ac:spMkLst>
            <pc:docMk/>
            <pc:sldMk cId="4160448636" sldId="449"/>
            <ac:spMk id="4" creationId="{9A13E2D8-2F59-44C1-B1D2-79C300C26DD4}"/>
          </ac:spMkLst>
        </pc:spChg>
        <pc:spChg chg="mod">
          <ac:chgData name="Alfred Smith" userId="3c60a3631c0db8ad" providerId="LiveId" clId="{5725431C-1131-4553-8B00-A2761E3E18D0}" dt="2024-07-16T10:09:58.413" v="26" actId="404"/>
          <ac:spMkLst>
            <pc:docMk/>
            <pc:sldMk cId="4160448636" sldId="449"/>
            <ac:spMk id="6" creationId="{416C064E-628E-47C0-A712-DB178FE9901E}"/>
          </ac:spMkLst>
        </pc:spChg>
      </pc:sldChg>
      <pc:sldChg chg="modSp mod">
        <pc:chgData name="Alfred Smith" userId="3c60a3631c0db8ad" providerId="LiveId" clId="{5725431C-1131-4553-8B00-A2761E3E18D0}" dt="2024-07-16T10:10:10.340" v="27"/>
        <pc:sldMkLst>
          <pc:docMk/>
          <pc:sldMk cId="3386340796" sldId="451"/>
        </pc:sldMkLst>
        <pc:spChg chg="mod">
          <ac:chgData name="Alfred Smith" userId="3c60a3631c0db8ad" providerId="LiveId" clId="{5725431C-1131-4553-8B00-A2761E3E18D0}" dt="2024-07-16T10:04:42.546" v="7"/>
          <ac:spMkLst>
            <pc:docMk/>
            <pc:sldMk cId="3386340796" sldId="451"/>
            <ac:spMk id="4" creationId="{9A13E2D8-2F59-44C1-B1D2-79C300C26DD4}"/>
          </ac:spMkLst>
        </pc:spChg>
        <pc:spChg chg="mod">
          <ac:chgData name="Alfred Smith" userId="3c60a3631c0db8ad" providerId="LiveId" clId="{5725431C-1131-4553-8B00-A2761E3E18D0}" dt="2024-07-16T10:10:10.340" v="27"/>
          <ac:spMkLst>
            <pc:docMk/>
            <pc:sldMk cId="3386340796" sldId="451"/>
            <ac:spMk id="6" creationId="{416C064E-628E-47C0-A712-DB178FE9901E}"/>
          </ac:spMkLst>
        </pc:spChg>
      </pc:sldChg>
      <pc:sldChg chg="modSp mod">
        <pc:chgData name="Alfred Smith" userId="3c60a3631c0db8ad" providerId="LiveId" clId="{5725431C-1131-4553-8B00-A2761E3E18D0}" dt="2024-07-16T10:10:19.263" v="28"/>
        <pc:sldMkLst>
          <pc:docMk/>
          <pc:sldMk cId="283334129" sldId="453"/>
        </pc:sldMkLst>
        <pc:spChg chg="mod">
          <ac:chgData name="Alfred Smith" userId="3c60a3631c0db8ad" providerId="LiveId" clId="{5725431C-1131-4553-8B00-A2761E3E18D0}" dt="2024-07-16T10:04:52.124" v="8"/>
          <ac:spMkLst>
            <pc:docMk/>
            <pc:sldMk cId="283334129" sldId="453"/>
            <ac:spMk id="4" creationId="{9A13E2D8-2F59-44C1-B1D2-79C300C26DD4}"/>
          </ac:spMkLst>
        </pc:spChg>
        <pc:spChg chg="mod">
          <ac:chgData name="Alfred Smith" userId="3c60a3631c0db8ad" providerId="LiveId" clId="{5725431C-1131-4553-8B00-A2761E3E18D0}" dt="2024-07-16T10:10:19.263" v="28"/>
          <ac:spMkLst>
            <pc:docMk/>
            <pc:sldMk cId="283334129" sldId="453"/>
            <ac:spMk id="6" creationId="{416C064E-628E-47C0-A712-DB178FE9901E}"/>
          </ac:spMkLst>
        </pc:spChg>
      </pc:sldChg>
      <pc:sldChg chg="modSp mod">
        <pc:chgData name="Alfred Smith" userId="3c60a3631c0db8ad" providerId="LiveId" clId="{5725431C-1131-4553-8B00-A2761E3E18D0}" dt="2024-07-16T10:10:29.539" v="29"/>
        <pc:sldMkLst>
          <pc:docMk/>
          <pc:sldMk cId="1799939013" sldId="455"/>
        </pc:sldMkLst>
        <pc:spChg chg="mod">
          <ac:chgData name="Alfred Smith" userId="3c60a3631c0db8ad" providerId="LiveId" clId="{5725431C-1131-4553-8B00-A2761E3E18D0}" dt="2024-07-16T10:05:27.862" v="9"/>
          <ac:spMkLst>
            <pc:docMk/>
            <pc:sldMk cId="1799939013" sldId="455"/>
            <ac:spMk id="4" creationId="{9A13E2D8-2F59-44C1-B1D2-79C300C26DD4}"/>
          </ac:spMkLst>
        </pc:spChg>
        <pc:spChg chg="mod">
          <ac:chgData name="Alfred Smith" userId="3c60a3631c0db8ad" providerId="LiveId" clId="{5725431C-1131-4553-8B00-A2761E3E18D0}" dt="2024-07-16T10:10:29.539" v="29"/>
          <ac:spMkLst>
            <pc:docMk/>
            <pc:sldMk cId="1799939013" sldId="455"/>
            <ac:spMk id="6" creationId="{416C064E-628E-47C0-A712-DB178FE9901E}"/>
          </ac:spMkLst>
        </pc:spChg>
      </pc:sldChg>
      <pc:sldChg chg="modSp mod">
        <pc:chgData name="Alfred Smith" userId="3c60a3631c0db8ad" providerId="LiveId" clId="{5725431C-1131-4553-8B00-A2761E3E18D0}" dt="2024-07-16T10:10:38.614" v="30"/>
        <pc:sldMkLst>
          <pc:docMk/>
          <pc:sldMk cId="2618424304" sldId="457"/>
        </pc:sldMkLst>
        <pc:spChg chg="mod">
          <ac:chgData name="Alfred Smith" userId="3c60a3631c0db8ad" providerId="LiveId" clId="{5725431C-1131-4553-8B00-A2761E3E18D0}" dt="2024-07-16T10:05:38.998" v="10"/>
          <ac:spMkLst>
            <pc:docMk/>
            <pc:sldMk cId="2618424304" sldId="457"/>
            <ac:spMk id="4" creationId="{9A13E2D8-2F59-44C1-B1D2-79C300C26DD4}"/>
          </ac:spMkLst>
        </pc:spChg>
        <pc:spChg chg="mod">
          <ac:chgData name="Alfred Smith" userId="3c60a3631c0db8ad" providerId="LiveId" clId="{5725431C-1131-4553-8B00-A2761E3E18D0}" dt="2024-07-16T10:10:38.614" v="30"/>
          <ac:spMkLst>
            <pc:docMk/>
            <pc:sldMk cId="2618424304" sldId="457"/>
            <ac:spMk id="6" creationId="{416C064E-628E-47C0-A712-DB178FE9901E}"/>
          </ac:spMkLst>
        </pc:spChg>
      </pc:sldChg>
      <pc:sldChg chg="modSp mod">
        <pc:chgData name="Alfred Smith" userId="3c60a3631c0db8ad" providerId="LiveId" clId="{5725431C-1131-4553-8B00-A2761E3E18D0}" dt="2024-07-16T10:10:50.039" v="31"/>
        <pc:sldMkLst>
          <pc:docMk/>
          <pc:sldMk cId="783514268" sldId="459"/>
        </pc:sldMkLst>
        <pc:spChg chg="mod">
          <ac:chgData name="Alfred Smith" userId="3c60a3631c0db8ad" providerId="LiveId" clId="{5725431C-1131-4553-8B00-A2761E3E18D0}" dt="2024-07-16T10:05:49.826" v="11"/>
          <ac:spMkLst>
            <pc:docMk/>
            <pc:sldMk cId="783514268" sldId="459"/>
            <ac:spMk id="4" creationId="{9A13E2D8-2F59-44C1-B1D2-79C300C26DD4}"/>
          </ac:spMkLst>
        </pc:spChg>
        <pc:spChg chg="mod">
          <ac:chgData name="Alfred Smith" userId="3c60a3631c0db8ad" providerId="LiveId" clId="{5725431C-1131-4553-8B00-A2761E3E18D0}" dt="2024-07-16T10:10:50.039" v="31"/>
          <ac:spMkLst>
            <pc:docMk/>
            <pc:sldMk cId="783514268" sldId="459"/>
            <ac:spMk id="6" creationId="{416C064E-628E-47C0-A712-DB178FE9901E}"/>
          </ac:spMkLst>
        </pc:spChg>
      </pc:sldChg>
      <pc:sldChg chg="modSp mod">
        <pc:chgData name="Alfred Smith" userId="3c60a3631c0db8ad" providerId="LiveId" clId="{5725431C-1131-4553-8B00-A2761E3E18D0}" dt="2024-07-16T10:11:02.620" v="32"/>
        <pc:sldMkLst>
          <pc:docMk/>
          <pc:sldMk cId="3868250199" sldId="461"/>
        </pc:sldMkLst>
        <pc:spChg chg="mod">
          <ac:chgData name="Alfred Smith" userId="3c60a3631c0db8ad" providerId="LiveId" clId="{5725431C-1131-4553-8B00-A2761E3E18D0}" dt="2024-07-16T10:06:01.528" v="12"/>
          <ac:spMkLst>
            <pc:docMk/>
            <pc:sldMk cId="3868250199" sldId="461"/>
            <ac:spMk id="4" creationId="{9A13E2D8-2F59-44C1-B1D2-79C300C26DD4}"/>
          </ac:spMkLst>
        </pc:spChg>
        <pc:spChg chg="mod">
          <ac:chgData name="Alfred Smith" userId="3c60a3631c0db8ad" providerId="LiveId" clId="{5725431C-1131-4553-8B00-A2761E3E18D0}" dt="2024-07-16T10:11:02.620" v="32"/>
          <ac:spMkLst>
            <pc:docMk/>
            <pc:sldMk cId="3868250199" sldId="461"/>
            <ac:spMk id="6" creationId="{416C064E-628E-47C0-A712-DB178FE9901E}"/>
          </ac:spMkLst>
        </pc:spChg>
      </pc:sldChg>
      <pc:sldChg chg="modSp mod">
        <pc:chgData name="Alfred Smith" userId="3c60a3631c0db8ad" providerId="LiveId" clId="{5725431C-1131-4553-8B00-A2761E3E18D0}" dt="2024-07-16T10:12:28.708" v="41"/>
        <pc:sldMkLst>
          <pc:docMk/>
          <pc:sldMk cId="2982327576" sldId="463"/>
        </pc:sldMkLst>
        <pc:spChg chg="mod">
          <ac:chgData name="Alfred Smith" userId="3c60a3631c0db8ad" providerId="LiveId" clId="{5725431C-1131-4553-8B00-A2761E3E18D0}" dt="2024-07-16T10:08:06.583" v="19"/>
          <ac:spMkLst>
            <pc:docMk/>
            <pc:sldMk cId="2982327576" sldId="463"/>
            <ac:spMk id="4" creationId="{9A13E2D8-2F59-44C1-B1D2-79C300C26DD4}"/>
          </ac:spMkLst>
        </pc:spChg>
        <pc:spChg chg="mod">
          <ac:chgData name="Alfred Smith" userId="3c60a3631c0db8ad" providerId="LiveId" clId="{5725431C-1131-4553-8B00-A2761E3E18D0}" dt="2024-07-16T10:12:28.708" v="41"/>
          <ac:spMkLst>
            <pc:docMk/>
            <pc:sldMk cId="2982327576" sldId="463"/>
            <ac:spMk id="6" creationId="{416C064E-628E-47C0-A712-DB178FE9901E}"/>
          </ac:spMkLst>
        </pc:spChg>
      </pc:sldChg>
      <pc:sldChg chg="addSp delSp modSp mod">
        <pc:chgData name="Alfred Smith" userId="3c60a3631c0db8ad" providerId="LiveId" clId="{5725431C-1131-4553-8B00-A2761E3E18D0}" dt="2024-07-16T08:59:25.741" v="1"/>
        <pc:sldMkLst>
          <pc:docMk/>
          <pc:sldMk cId="3596600315" sldId="468"/>
        </pc:sldMkLst>
        <pc:spChg chg="del">
          <ac:chgData name="Alfred Smith" userId="3c60a3631c0db8ad" providerId="LiveId" clId="{5725431C-1131-4553-8B00-A2761E3E18D0}" dt="2024-07-16T08:59:25.162" v="0" actId="478"/>
          <ac:spMkLst>
            <pc:docMk/>
            <pc:sldMk cId="3596600315" sldId="468"/>
            <ac:spMk id="3" creationId="{0162BEE1-134B-8B70-2BB8-9226F1DF1614}"/>
          </ac:spMkLst>
        </pc:spChg>
        <pc:spChg chg="add mod">
          <ac:chgData name="Alfred Smith" userId="3c60a3631c0db8ad" providerId="LiveId" clId="{5725431C-1131-4553-8B00-A2761E3E18D0}" dt="2024-07-16T08:59:25.741" v="1"/>
          <ac:spMkLst>
            <pc:docMk/>
            <pc:sldMk cId="3596600315" sldId="468"/>
            <ac:spMk id="4" creationId="{53AC78BD-9C2F-0697-2D62-60BA05C21FF0}"/>
          </ac:spMkLst>
        </pc:spChg>
      </pc:sldChg>
      <pc:sldChg chg="modSp mod">
        <pc:chgData name="Alfred Smith" userId="3c60a3631c0db8ad" providerId="LiveId" clId="{5725431C-1131-4553-8B00-A2761E3E18D0}" dt="2024-07-16T10:12:21.500" v="40" actId="5793"/>
        <pc:sldMkLst>
          <pc:docMk/>
          <pc:sldMk cId="2102502962" sldId="470"/>
        </pc:sldMkLst>
        <pc:spChg chg="mod">
          <ac:chgData name="Alfred Smith" userId="3c60a3631c0db8ad" providerId="LiveId" clId="{5725431C-1131-4553-8B00-A2761E3E18D0}" dt="2024-07-16T10:07:10.215" v="18" actId="5793"/>
          <ac:spMkLst>
            <pc:docMk/>
            <pc:sldMk cId="2102502962" sldId="470"/>
            <ac:spMk id="4" creationId="{9A13E2D8-2F59-44C1-B1D2-79C300C26DD4}"/>
          </ac:spMkLst>
        </pc:spChg>
        <pc:spChg chg="mod">
          <ac:chgData name="Alfred Smith" userId="3c60a3631c0db8ad" providerId="LiveId" clId="{5725431C-1131-4553-8B00-A2761E3E18D0}" dt="2024-07-16T10:12:21.500" v="40" actId="5793"/>
          <ac:spMkLst>
            <pc:docMk/>
            <pc:sldMk cId="2102502962" sldId="470"/>
            <ac:spMk id="6" creationId="{416C064E-628E-47C0-A712-DB178FE9901E}"/>
          </ac:spMkLst>
        </pc:spChg>
      </pc:sldChg>
    </pc:docChg>
  </pc:docChgLst>
  <pc:docChgLst>
    <pc:chgData name="Leonie Smith" userId="fed1330f33f5650e" providerId="LiveId" clId="{BA16802E-E4BE-4406-AFCF-25CBF6F33C60}"/>
    <pc:docChg chg="modSld">
      <pc:chgData name="Leonie Smith" userId="fed1330f33f5650e" providerId="LiveId" clId="{BA16802E-E4BE-4406-AFCF-25CBF6F33C60}" dt="2023-12-07T02:42:14.853" v="60" actId="20577"/>
      <pc:docMkLst>
        <pc:docMk/>
      </pc:docMkLst>
      <pc:sldChg chg="addSp delSp modSp mod modTransition modAnim">
        <pc:chgData name="Leonie Smith" userId="fed1330f33f5650e" providerId="LiveId" clId="{BA16802E-E4BE-4406-AFCF-25CBF6F33C60}" dt="2023-12-06T03:43:34.294" v="5"/>
        <pc:sldMkLst>
          <pc:docMk/>
          <pc:sldMk cId="3759221820" sldId="439"/>
        </pc:sldMkLst>
        <pc:picChg chg="add del mod">
          <ac:chgData name="Leonie Smith" userId="fed1330f33f5650e" providerId="LiveId" clId="{BA16802E-E4BE-4406-AFCF-25CBF6F33C60}" dt="2023-12-06T03:43:34.294" v="5"/>
          <ac:picMkLst>
            <pc:docMk/>
            <pc:sldMk cId="3759221820" sldId="439"/>
            <ac:picMk id="3" creationId="{CF09DEF0-0D5A-E6EC-6C3B-95F1D8D2E588}"/>
          </ac:picMkLst>
        </pc:picChg>
        <pc:picChg chg="del">
          <ac:chgData name="Leonie Smith" userId="fed1330f33f5650e" providerId="LiveId" clId="{BA16802E-E4BE-4406-AFCF-25CBF6F33C60}" dt="2023-12-06T03:43:27.673" v="4"/>
          <ac:picMkLst>
            <pc:docMk/>
            <pc:sldMk cId="3759221820" sldId="439"/>
            <ac:picMk id="5" creationId="{04F002C4-BEB5-D66E-DA9B-2E0B2A3822D7}"/>
          </ac:picMkLst>
        </pc:picChg>
        <pc:picChg chg="add mod">
          <ac:chgData name="Leonie Smith" userId="fed1330f33f5650e" providerId="LiveId" clId="{BA16802E-E4BE-4406-AFCF-25CBF6F33C60}" dt="2023-12-06T03:43:34.294" v="5"/>
          <ac:picMkLst>
            <pc:docMk/>
            <pc:sldMk cId="3759221820" sldId="439"/>
            <ac:picMk id="7" creationId="{E1819FED-7EB2-B5D2-934C-15C8A20419E1}"/>
          </ac:picMkLst>
        </pc:picChg>
      </pc:sldChg>
      <pc:sldChg chg="addSp delSp modSp mod modTransition modAnim">
        <pc:chgData name="Leonie Smith" userId="fed1330f33f5650e" providerId="LiveId" clId="{BA16802E-E4BE-4406-AFCF-25CBF6F33C60}" dt="2023-12-06T03:44:07.170" v="8"/>
        <pc:sldMkLst>
          <pc:docMk/>
          <pc:sldMk cId="3095902142" sldId="443"/>
        </pc:sldMkLst>
        <pc:picChg chg="add del mod">
          <ac:chgData name="Leonie Smith" userId="fed1330f33f5650e" providerId="LiveId" clId="{BA16802E-E4BE-4406-AFCF-25CBF6F33C60}" dt="2023-12-06T03:44:07.170" v="8"/>
          <ac:picMkLst>
            <pc:docMk/>
            <pc:sldMk cId="3095902142" sldId="443"/>
            <ac:picMk id="3" creationId="{7A6BA9F4-BA4E-582F-AE69-84D5AE160B89}"/>
          </ac:picMkLst>
        </pc:picChg>
        <pc:picChg chg="del">
          <ac:chgData name="Leonie Smith" userId="fed1330f33f5650e" providerId="LiveId" clId="{BA16802E-E4BE-4406-AFCF-25CBF6F33C60}" dt="2023-12-06T03:43:43.946" v="7"/>
          <ac:picMkLst>
            <pc:docMk/>
            <pc:sldMk cId="3095902142" sldId="443"/>
            <ac:picMk id="5" creationId="{843883E0-C346-9117-B644-462E360717E1}"/>
          </ac:picMkLst>
        </pc:picChg>
        <pc:picChg chg="add mod">
          <ac:chgData name="Leonie Smith" userId="fed1330f33f5650e" providerId="LiveId" clId="{BA16802E-E4BE-4406-AFCF-25CBF6F33C60}" dt="2023-12-06T03:44:07.170" v="8"/>
          <ac:picMkLst>
            <pc:docMk/>
            <pc:sldMk cId="3095902142" sldId="443"/>
            <ac:picMk id="7" creationId="{B80738D0-4374-F8EB-D86A-D0D905F72D82}"/>
          </ac:picMkLst>
        </pc:picChg>
      </pc:sldChg>
      <pc:sldChg chg="addSp delSp modSp mod modTransition modAnim">
        <pc:chgData name="Leonie Smith" userId="fed1330f33f5650e" providerId="LiveId" clId="{BA16802E-E4BE-4406-AFCF-25CBF6F33C60}" dt="2023-12-06T03:44:31.270" v="11"/>
        <pc:sldMkLst>
          <pc:docMk/>
          <pc:sldMk cId="2166098122" sldId="445"/>
        </pc:sldMkLst>
        <pc:picChg chg="add del mod">
          <ac:chgData name="Leonie Smith" userId="fed1330f33f5650e" providerId="LiveId" clId="{BA16802E-E4BE-4406-AFCF-25CBF6F33C60}" dt="2023-12-06T03:44:31.270" v="11"/>
          <ac:picMkLst>
            <pc:docMk/>
            <pc:sldMk cId="2166098122" sldId="445"/>
            <ac:picMk id="3" creationId="{C513AF03-F0A3-F910-5CF1-1CCD4A4C73E5}"/>
          </ac:picMkLst>
        </pc:picChg>
        <pc:picChg chg="add mod">
          <ac:chgData name="Leonie Smith" userId="fed1330f33f5650e" providerId="LiveId" clId="{BA16802E-E4BE-4406-AFCF-25CBF6F33C60}" dt="2023-12-06T03:44:31.270" v="11"/>
          <ac:picMkLst>
            <pc:docMk/>
            <pc:sldMk cId="2166098122" sldId="445"/>
            <ac:picMk id="5" creationId="{CA26EE6D-E795-98CB-43F6-9B92AADC39AB}"/>
          </ac:picMkLst>
        </pc:picChg>
        <pc:picChg chg="del">
          <ac:chgData name="Leonie Smith" userId="fed1330f33f5650e" providerId="LiveId" clId="{BA16802E-E4BE-4406-AFCF-25CBF6F33C60}" dt="2023-12-06T03:44:16.186" v="10"/>
          <ac:picMkLst>
            <pc:docMk/>
            <pc:sldMk cId="2166098122" sldId="445"/>
            <ac:picMk id="13" creationId="{61815038-820E-5E4A-3399-3B5CC37F77AB}"/>
          </ac:picMkLst>
        </pc:picChg>
      </pc:sldChg>
      <pc:sldChg chg="addSp delSp modSp mod modTransition modAnim">
        <pc:chgData name="Leonie Smith" userId="fed1330f33f5650e" providerId="LiveId" clId="{BA16802E-E4BE-4406-AFCF-25CBF6F33C60}" dt="2023-12-06T03:44:56.099" v="14"/>
        <pc:sldMkLst>
          <pc:docMk/>
          <pc:sldMk cId="2422728137" sldId="447"/>
        </pc:sldMkLst>
        <pc:picChg chg="add del mod">
          <ac:chgData name="Leonie Smith" userId="fed1330f33f5650e" providerId="LiveId" clId="{BA16802E-E4BE-4406-AFCF-25CBF6F33C60}" dt="2023-12-06T03:44:56.099" v="14"/>
          <ac:picMkLst>
            <pc:docMk/>
            <pc:sldMk cId="2422728137" sldId="447"/>
            <ac:picMk id="3" creationId="{08651939-58B1-6A67-8F27-DD6FAC899755}"/>
          </ac:picMkLst>
        </pc:picChg>
        <pc:picChg chg="add mod">
          <ac:chgData name="Leonie Smith" userId="fed1330f33f5650e" providerId="LiveId" clId="{BA16802E-E4BE-4406-AFCF-25CBF6F33C60}" dt="2023-12-06T03:44:56.099" v="14"/>
          <ac:picMkLst>
            <pc:docMk/>
            <pc:sldMk cId="2422728137" sldId="447"/>
            <ac:picMk id="5" creationId="{918E0407-0610-C048-6F77-E48D81590B6F}"/>
          </ac:picMkLst>
        </pc:picChg>
        <pc:picChg chg="del">
          <ac:chgData name="Leonie Smith" userId="fed1330f33f5650e" providerId="LiveId" clId="{BA16802E-E4BE-4406-AFCF-25CBF6F33C60}" dt="2023-12-06T03:44:37.217" v="13"/>
          <ac:picMkLst>
            <pc:docMk/>
            <pc:sldMk cId="2422728137" sldId="447"/>
            <ac:picMk id="8" creationId="{D24A2C3C-78F8-7E12-6474-B33C4984CEC7}"/>
          </ac:picMkLst>
        </pc:picChg>
      </pc:sldChg>
      <pc:sldChg chg="addSp delSp modSp mod modTransition modAnim">
        <pc:chgData name="Leonie Smith" userId="fed1330f33f5650e" providerId="LiveId" clId="{BA16802E-E4BE-4406-AFCF-25CBF6F33C60}" dt="2023-12-06T03:45:19.973" v="17"/>
        <pc:sldMkLst>
          <pc:docMk/>
          <pc:sldMk cId="4160448636" sldId="449"/>
        </pc:sldMkLst>
        <pc:picChg chg="del">
          <ac:chgData name="Leonie Smith" userId="fed1330f33f5650e" providerId="LiveId" clId="{BA16802E-E4BE-4406-AFCF-25CBF6F33C60}" dt="2023-12-06T03:45:02.489" v="16"/>
          <ac:picMkLst>
            <pc:docMk/>
            <pc:sldMk cId="4160448636" sldId="449"/>
            <ac:picMk id="2" creationId="{D9358530-2DC4-6229-FCC6-17F50DB9938A}"/>
          </ac:picMkLst>
        </pc:picChg>
        <pc:picChg chg="add del mod">
          <ac:chgData name="Leonie Smith" userId="fed1330f33f5650e" providerId="LiveId" clId="{BA16802E-E4BE-4406-AFCF-25CBF6F33C60}" dt="2023-12-06T03:45:19.973" v="17"/>
          <ac:picMkLst>
            <pc:docMk/>
            <pc:sldMk cId="4160448636" sldId="449"/>
            <ac:picMk id="5" creationId="{ECDB1D76-9D4B-6F97-6A67-14114FD089DD}"/>
          </ac:picMkLst>
        </pc:picChg>
        <pc:picChg chg="add mod">
          <ac:chgData name="Leonie Smith" userId="fed1330f33f5650e" providerId="LiveId" clId="{BA16802E-E4BE-4406-AFCF-25CBF6F33C60}" dt="2023-12-06T03:45:19.973" v="17"/>
          <ac:picMkLst>
            <pc:docMk/>
            <pc:sldMk cId="4160448636" sldId="449"/>
            <ac:picMk id="7" creationId="{081D6866-2D77-9011-E7B6-696A1743B102}"/>
          </ac:picMkLst>
        </pc:picChg>
      </pc:sldChg>
      <pc:sldChg chg="addSp delSp modSp mod modTransition modAnim">
        <pc:chgData name="Leonie Smith" userId="fed1330f33f5650e" providerId="LiveId" clId="{BA16802E-E4BE-4406-AFCF-25CBF6F33C60}" dt="2023-12-06T03:46:50.025" v="23"/>
        <pc:sldMkLst>
          <pc:docMk/>
          <pc:sldMk cId="3386340796" sldId="451"/>
        </pc:sldMkLst>
        <pc:picChg chg="add del mod">
          <ac:chgData name="Leonie Smith" userId="fed1330f33f5650e" providerId="LiveId" clId="{BA16802E-E4BE-4406-AFCF-25CBF6F33C60}" dt="2023-12-06T03:45:43.281" v="20"/>
          <ac:picMkLst>
            <pc:docMk/>
            <pc:sldMk cId="3386340796" sldId="451"/>
            <ac:picMk id="3" creationId="{CED5571B-5AF6-8DFB-D8B4-44F87527F84F}"/>
          </ac:picMkLst>
        </pc:picChg>
        <pc:picChg chg="del">
          <ac:chgData name="Leonie Smith" userId="fed1330f33f5650e" providerId="LiveId" clId="{BA16802E-E4BE-4406-AFCF-25CBF6F33C60}" dt="2023-12-06T03:45:27.117" v="19"/>
          <ac:picMkLst>
            <pc:docMk/>
            <pc:sldMk cId="3386340796" sldId="451"/>
            <ac:picMk id="5" creationId="{9E5CC5A4-ACAC-BC4F-610C-E1D8BB23A60E}"/>
          </ac:picMkLst>
        </pc:picChg>
        <pc:picChg chg="add del mod">
          <ac:chgData name="Leonie Smith" userId="fed1330f33f5650e" providerId="LiveId" clId="{BA16802E-E4BE-4406-AFCF-25CBF6F33C60}" dt="2023-12-06T03:46:35.619" v="22"/>
          <ac:picMkLst>
            <pc:docMk/>
            <pc:sldMk cId="3386340796" sldId="451"/>
            <ac:picMk id="7" creationId="{16E0B25E-381A-5C26-607E-1FE19A2E10F6}"/>
          </ac:picMkLst>
        </pc:picChg>
        <pc:picChg chg="add del mod ord">
          <ac:chgData name="Leonie Smith" userId="fed1330f33f5650e" providerId="LiveId" clId="{BA16802E-E4BE-4406-AFCF-25CBF6F33C60}" dt="2023-12-06T03:46:50.025" v="23"/>
          <ac:picMkLst>
            <pc:docMk/>
            <pc:sldMk cId="3386340796" sldId="451"/>
            <ac:picMk id="10" creationId="{E0B6A6BB-C6A9-DAF2-E360-1B3D6B605E93}"/>
          </ac:picMkLst>
        </pc:picChg>
        <pc:picChg chg="add mod">
          <ac:chgData name="Leonie Smith" userId="fed1330f33f5650e" providerId="LiveId" clId="{BA16802E-E4BE-4406-AFCF-25CBF6F33C60}" dt="2023-12-06T03:46:50.025" v="23"/>
          <ac:picMkLst>
            <pc:docMk/>
            <pc:sldMk cId="3386340796" sldId="451"/>
            <ac:picMk id="11" creationId="{CFF1AE53-8FDE-EC66-0276-380499EF9E1F}"/>
          </ac:picMkLst>
        </pc:picChg>
      </pc:sldChg>
      <pc:sldChg chg="addSp delSp modSp mod modTransition modAnim">
        <pc:chgData name="Leonie Smith" userId="fed1330f33f5650e" providerId="LiveId" clId="{BA16802E-E4BE-4406-AFCF-25CBF6F33C60}" dt="2023-12-06T03:47:16.225" v="26"/>
        <pc:sldMkLst>
          <pc:docMk/>
          <pc:sldMk cId="283334129" sldId="453"/>
        </pc:sldMkLst>
        <pc:picChg chg="add del mod">
          <ac:chgData name="Leonie Smith" userId="fed1330f33f5650e" providerId="LiveId" clId="{BA16802E-E4BE-4406-AFCF-25CBF6F33C60}" dt="2023-12-06T03:47:16.225" v="26"/>
          <ac:picMkLst>
            <pc:docMk/>
            <pc:sldMk cId="283334129" sldId="453"/>
            <ac:picMk id="3" creationId="{12402669-FEA6-28FF-758D-6F567E7BA054}"/>
          </ac:picMkLst>
        </pc:picChg>
        <pc:picChg chg="del">
          <ac:chgData name="Leonie Smith" userId="fed1330f33f5650e" providerId="LiveId" clId="{BA16802E-E4BE-4406-AFCF-25CBF6F33C60}" dt="2023-12-06T03:46:56.807" v="25"/>
          <ac:picMkLst>
            <pc:docMk/>
            <pc:sldMk cId="283334129" sldId="453"/>
            <ac:picMk id="5" creationId="{5E52B989-5AB1-7773-403D-A96EBB01EA82}"/>
          </ac:picMkLst>
        </pc:picChg>
        <pc:picChg chg="add mod">
          <ac:chgData name="Leonie Smith" userId="fed1330f33f5650e" providerId="LiveId" clId="{BA16802E-E4BE-4406-AFCF-25CBF6F33C60}" dt="2023-12-06T03:47:16.225" v="26"/>
          <ac:picMkLst>
            <pc:docMk/>
            <pc:sldMk cId="283334129" sldId="453"/>
            <ac:picMk id="7" creationId="{EAF8C317-EA6D-F29A-CC1F-6D9A75DC3520}"/>
          </ac:picMkLst>
        </pc:picChg>
      </pc:sldChg>
      <pc:sldChg chg="addSp delSp modSp mod modTransition modAnim">
        <pc:chgData name="Leonie Smith" userId="fed1330f33f5650e" providerId="LiveId" clId="{BA16802E-E4BE-4406-AFCF-25CBF6F33C60}" dt="2023-12-06T03:47:39.226" v="29"/>
        <pc:sldMkLst>
          <pc:docMk/>
          <pc:sldMk cId="1799939013" sldId="455"/>
        </pc:sldMkLst>
        <pc:picChg chg="add del mod">
          <ac:chgData name="Leonie Smith" userId="fed1330f33f5650e" providerId="LiveId" clId="{BA16802E-E4BE-4406-AFCF-25CBF6F33C60}" dt="2023-12-06T03:47:39.226" v="29"/>
          <ac:picMkLst>
            <pc:docMk/>
            <pc:sldMk cId="1799939013" sldId="455"/>
            <ac:picMk id="3" creationId="{12BD8032-8625-238E-91B0-E22346E89060}"/>
          </ac:picMkLst>
        </pc:picChg>
        <pc:picChg chg="add mod">
          <ac:chgData name="Leonie Smith" userId="fed1330f33f5650e" providerId="LiveId" clId="{BA16802E-E4BE-4406-AFCF-25CBF6F33C60}" dt="2023-12-06T03:47:39.226" v="29"/>
          <ac:picMkLst>
            <pc:docMk/>
            <pc:sldMk cId="1799939013" sldId="455"/>
            <ac:picMk id="5" creationId="{B8A50DAA-F67C-8615-134F-161228DE03B0}"/>
          </ac:picMkLst>
        </pc:picChg>
        <pc:picChg chg="del">
          <ac:chgData name="Leonie Smith" userId="fed1330f33f5650e" providerId="LiveId" clId="{BA16802E-E4BE-4406-AFCF-25CBF6F33C60}" dt="2023-12-06T03:47:23.322" v="28"/>
          <ac:picMkLst>
            <pc:docMk/>
            <pc:sldMk cId="1799939013" sldId="455"/>
            <ac:picMk id="8" creationId="{C5883171-6736-1E1B-F066-A5880790AF98}"/>
          </ac:picMkLst>
        </pc:picChg>
      </pc:sldChg>
      <pc:sldChg chg="addSp delSp modSp mod modTransition modAnim">
        <pc:chgData name="Leonie Smith" userId="fed1330f33f5650e" providerId="LiveId" clId="{BA16802E-E4BE-4406-AFCF-25CBF6F33C60}" dt="2023-12-06T03:48:00.614" v="32"/>
        <pc:sldMkLst>
          <pc:docMk/>
          <pc:sldMk cId="2618424304" sldId="457"/>
        </pc:sldMkLst>
        <pc:picChg chg="del">
          <ac:chgData name="Leonie Smith" userId="fed1330f33f5650e" providerId="LiveId" clId="{BA16802E-E4BE-4406-AFCF-25CBF6F33C60}" dt="2023-12-06T03:47:45.445" v="31"/>
          <ac:picMkLst>
            <pc:docMk/>
            <pc:sldMk cId="2618424304" sldId="457"/>
            <ac:picMk id="2" creationId="{E1C5F567-11A4-31F5-D8B7-6610192405AD}"/>
          </ac:picMkLst>
        </pc:picChg>
        <pc:picChg chg="add del mod">
          <ac:chgData name="Leonie Smith" userId="fed1330f33f5650e" providerId="LiveId" clId="{BA16802E-E4BE-4406-AFCF-25CBF6F33C60}" dt="2023-12-06T03:48:00.614" v="32"/>
          <ac:picMkLst>
            <pc:docMk/>
            <pc:sldMk cId="2618424304" sldId="457"/>
            <ac:picMk id="5" creationId="{21B19C8C-28B7-647C-BCCA-6879DAAD49BE}"/>
          </ac:picMkLst>
        </pc:picChg>
        <pc:picChg chg="add mod">
          <ac:chgData name="Leonie Smith" userId="fed1330f33f5650e" providerId="LiveId" clId="{BA16802E-E4BE-4406-AFCF-25CBF6F33C60}" dt="2023-12-06T03:48:00.614" v="32"/>
          <ac:picMkLst>
            <pc:docMk/>
            <pc:sldMk cId="2618424304" sldId="457"/>
            <ac:picMk id="7" creationId="{DA7BA91F-9239-133E-CB4F-76AEBA6FDB84}"/>
          </ac:picMkLst>
        </pc:picChg>
      </pc:sldChg>
      <pc:sldChg chg="addSp delSp modSp mod modTransition modAnim">
        <pc:chgData name="Leonie Smith" userId="fed1330f33f5650e" providerId="LiveId" clId="{BA16802E-E4BE-4406-AFCF-25CBF6F33C60}" dt="2023-12-06T03:48:49.109" v="38"/>
        <pc:sldMkLst>
          <pc:docMk/>
          <pc:sldMk cId="783514268" sldId="459"/>
        </pc:sldMkLst>
        <pc:picChg chg="add del mod">
          <ac:chgData name="Leonie Smith" userId="fed1330f33f5650e" providerId="LiveId" clId="{BA16802E-E4BE-4406-AFCF-25CBF6F33C60}" dt="2023-12-06T03:48:19.103" v="35"/>
          <ac:picMkLst>
            <pc:docMk/>
            <pc:sldMk cId="783514268" sldId="459"/>
            <ac:picMk id="3" creationId="{280EFCCA-0AC7-7ED0-1D6D-D18DEEF5F23B}"/>
          </ac:picMkLst>
        </pc:picChg>
        <pc:picChg chg="add del mod">
          <ac:chgData name="Leonie Smith" userId="fed1330f33f5650e" providerId="LiveId" clId="{BA16802E-E4BE-4406-AFCF-25CBF6F33C60}" dt="2023-12-06T03:48:27.360" v="37"/>
          <ac:picMkLst>
            <pc:docMk/>
            <pc:sldMk cId="783514268" sldId="459"/>
            <ac:picMk id="5" creationId="{3DE4853E-9842-DA82-B18E-305CD65722F3}"/>
          </ac:picMkLst>
        </pc:picChg>
        <pc:picChg chg="del">
          <ac:chgData name="Leonie Smith" userId="fed1330f33f5650e" providerId="LiveId" clId="{BA16802E-E4BE-4406-AFCF-25CBF6F33C60}" dt="2023-12-06T03:48:07.317" v="34"/>
          <ac:picMkLst>
            <pc:docMk/>
            <pc:sldMk cId="783514268" sldId="459"/>
            <ac:picMk id="7" creationId="{C4EF2C10-A59A-91DB-408B-D09137B6D785}"/>
          </ac:picMkLst>
        </pc:picChg>
        <pc:picChg chg="add del mod ord">
          <ac:chgData name="Leonie Smith" userId="fed1330f33f5650e" providerId="LiveId" clId="{BA16802E-E4BE-4406-AFCF-25CBF6F33C60}" dt="2023-12-06T03:48:49.109" v="38"/>
          <ac:picMkLst>
            <pc:docMk/>
            <pc:sldMk cId="783514268" sldId="459"/>
            <ac:picMk id="10" creationId="{C2F0E9C5-07F1-A7ED-F56E-9D925D2D6566}"/>
          </ac:picMkLst>
        </pc:picChg>
        <pc:picChg chg="add mod">
          <ac:chgData name="Leonie Smith" userId="fed1330f33f5650e" providerId="LiveId" clId="{BA16802E-E4BE-4406-AFCF-25CBF6F33C60}" dt="2023-12-06T03:48:49.109" v="38"/>
          <ac:picMkLst>
            <pc:docMk/>
            <pc:sldMk cId="783514268" sldId="459"/>
            <ac:picMk id="11" creationId="{C2659EDC-8F51-806D-74D3-25769E5E71F1}"/>
          </ac:picMkLst>
        </pc:picChg>
      </pc:sldChg>
      <pc:sldChg chg="addSp delSp modSp mod modTransition modAnim">
        <pc:chgData name="Leonie Smith" userId="fed1330f33f5650e" providerId="LiveId" clId="{BA16802E-E4BE-4406-AFCF-25CBF6F33C60}" dt="2023-12-06T03:49:46.167" v="44"/>
        <pc:sldMkLst>
          <pc:docMk/>
          <pc:sldMk cId="3868250199" sldId="461"/>
        </pc:sldMkLst>
        <pc:picChg chg="add del mod">
          <ac:chgData name="Leonie Smith" userId="fed1330f33f5650e" providerId="LiveId" clId="{BA16802E-E4BE-4406-AFCF-25CBF6F33C60}" dt="2023-12-06T03:49:10.757" v="41"/>
          <ac:picMkLst>
            <pc:docMk/>
            <pc:sldMk cId="3868250199" sldId="461"/>
            <ac:picMk id="3" creationId="{41FBF8FC-B20A-C642-184A-685352396D92}"/>
          </ac:picMkLst>
        </pc:picChg>
        <pc:picChg chg="del">
          <ac:chgData name="Leonie Smith" userId="fed1330f33f5650e" providerId="LiveId" clId="{BA16802E-E4BE-4406-AFCF-25CBF6F33C60}" dt="2023-12-06T03:48:57.987" v="40"/>
          <ac:picMkLst>
            <pc:docMk/>
            <pc:sldMk cId="3868250199" sldId="461"/>
            <ac:picMk id="5" creationId="{E8FEBA78-062E-482F-87AA-5A94D118BB75}"/>
          </ac:picMkLst>
        </pc:picChg>
        <pc:picChg chg="add del mod">
          <ac:chgData name="Leonie Smith" userId="fed1330f33f5650e" providerId="LiveId" clId="{BA16802E-E4BE-4406-AFCF-25CBF6F33C60}" dt="2023-12-06T03:49:26.643" v="43"/>
          <ac:picMkLst>
            <pc:docMk/>
            <pc:sldMk cId="3868250199" sldId="461"/>
            <ac:picMk id="7" creationId="{56BFA245-C4FB-E038-BD9B-3EE2132DC432}"/>
          </ac:picMkLst>
        </pc:picChg>
        <pc:picChg chg="add del mod ord">
          <ac:chgData name="Leonie Smith" userId="fed1330f33f5650e" providerId="LiveId" clId="{BA16802E-E4BE-4406-AFCF-25CBF6F33C60}" dt="2023-12-06T03:49:46.167" v="44"/>
          <ac:picMkLst>
            <pc:docMk/>
            <pc:sldMk cId="3868250199" sldId="461"/>
            <ac:picMk id="10" creationId="{3CD5AC1A-488F-C957-C9CF-17E511286591}"/>
          </ac:picMkLst>
        </pc:picChg>
        <pc:picChg chg="add mod">
          <ac:chgData name="Leonie Smith" userId="fed1330f33f5650e" providerId="LiveId" clId="{BA16802E-E4BE-4406-AFCF-25CBF6F33C60}" dt="2023-12-06T03:49:46.167" v="44"/>
          <ac:picMkLst>
            <pc:docMk/>
            <pc:sldMk cId="3868250199" sldId="461"/>
            <ac:picMk id="11" creationId="{3CA4816F-884E-8B86-B86C-E00C24A60AD4}"/>
          </ac:picMkLst>
        </pc:picChg>
      </pc:sldChg>
      <pc:sldChg chg="addSp delSp modSp mod modTransition modAnim">
        <pc:chgData name="Leonie Smith" userId="fed1330f33f5650e" providerId="LiveId" clId="{BA16802E-E4BE-4406-AFCF-25CBF6F33C60}" dt="2023-12-06T03:50:24.207" v="50"/>
        <pc:sldMkLst>
          <pc:docMk/>
          <pc:sldMk cId="2982327576" sldId="463"/>
        </pc:sldMkLst>
        <pc:picChg chg="add del mod">
          <ac:chgData name="Leonie Smith" userId="fed1330f33f5650e" providerId="LiveId" clId="{BA16802E-E4BE-4406-AFCF-25CBF6F33C60}" dt="2023-12-06T03:50:24.207" v="50"/>
          <ac:picMkLst>
            <pc:docMk/>
            <pc:sldMk cId="2982327576" sldId="463"/>
            <ac:picMk id="3" creationId="{2E768F97-8CA4-7DF2-7C22-95D58DB9BCE1}"/>
          </ac:picMkLst>
        </pc:picChg>
        <pc:picChg chg="add mod">
          <ac:chgData name="Leonie Smith" userId="fed1330f33f5650e" providerId="LiveId" clId="{BA16802E-E4BE-4406-AFCF-25CBF6F33C60}" dt="2023-12-06T03:50:24.207" v="50"/>
          <ac:picMkLst>
            <pc:docMk/>
            <pc:sldMk cId="2982327576" sldId="463"/>
            <ac:picMk id="5" creationId="{B89B391E-FFAD-D0D4-D58A-19C406CDD5D5}"/>
          </ac:picMkLst>
        </pc:picChg>
        <pc:picChg chg="del">
          <ac:chgData name="Leonie Smith" userId="fed1330f33f5650e" providerId="LiveId" clId="{BA16802E-E4BE-4406-AFCF-25CBF6F33C60}" dt="2023-12-06T03:50:14.783" v="49"/>
          <ac:picMkLst>
            <pc:docMk/>
            <pc:sldMk cId="2982327576" sldId="463"/>
            <ac:picMk id="7" creationId="{0B12D115-DC79-F9B6-2F7C-523737AC333E}"/>
          </ac:picMkLst>
        </pc:picChg>
      </pc:sldChg>
      <pc:sldChg chg="addSp delSp modSp mod modTransition modAnim modNotesTx">
        <pc:chgData name="Leonie Smith" userId="fed1330f33f5650e" providerId="LiveId" clId="{BA16802E-E4BE-4406-AFCF-25CBF6F33C60}" dt="2023-12-07T02:42:14.853" v="60" actId="20577"/>
        <pc:sldMkLst>
          <pc:docMk/>
          <pc:sldMk cId="3596600315" sldId="468"/>
        </pc:sldMkLst>
        <pc:picChg chg="del">
          <ac:chgData name="Leonie Smith" userId="fed1330f33f5650e" providerId="LiveId" clId="{BA16802E-E4BE-4406-AFCF-25CBF6F33C60}" dt="2023-12-06T03:43:04.725" v="1"/>
          <ac:picMkLst>
            <pc:docMk/>
            <pc:sldMk cId="3596600315" sldId="468"/>
            <ac:picMk id="4" creationId="{DBF6F415-1604-E7F9-E368-4A815442013E}"/>
          </ac:picMkLst>
        </pc:picChg>
        <pc:picChg chg="add del mod">
          <ac:chgData name="Leonie Smith" userId="fed1330f33f5650e" providerId="LiveId" clId="{BA16802E-E4BE-4406-AFCF-25CBF6F33C60}" dt="2023-12-06T03:43:11.618" v="2"/>
          <ac:picMkLst>
            <pc:docMk/>
            <pc:sldMk cId="3596600315" sldId="468"/>
            <ac:picMk id="6" creationId="{9CF072B7-475C-8602-A949-127FDC35CB4F}"/>
          </ac:picMkLst>
        </pc:picChg>
        <pc:picChg chg="add mod">
          <ac:chgData name="Leonie Smith" userId="fed1330f33f5650e" providerId="LiveId" clId="{BA16802E-E4BE-4406-AFCF-25CBF6F33C60}" dt="2023-12-06T03:43:11.618" v="2"/>
          <ac:picMkLst>
            <pc:docMk/>
            <pc:sldMk cId="3596600315" sldId="468"/>
            <ac:picMk id="7" creationId="{2EB394AD-1F71-DCC5-33E7-6A3348A27FCC}"/>
          </ac:picMkLst>
        </pc:picChg>
      </pc:sldChg>
      <pc:sldChg chg="addSp delSp modSp mod modTransition modAnim">
        <pc:chgData name="Leonie Smith" userId="fed1330f33f5650e" providerId="LiveId" clId="{BA16802E-E4BE-4406-AFCF-25CBF6F33C60}" dt="2023-12-06T03:50:07.577" v="47"/>
        <pc:sldMkLst>
          <pc:docMk/>
          <pc:sldMk cId="2102502962" sldId="470"/>
        </pc:sldMkLst>
        <pc:picChg chg="add del mod">
          <ac:chgData name="Leonie Smith" userId="fed1330f33f5650e" providerId="LiveId" clId="{BA16802E-E4BE-4406-AFCF-25CBF6F33C60}" dt="2023-12-06T03:50:07.577" v="47"/>
          <ac:picMkLst>
            <pc:docMk/>
            <pc:sldMk cId="2102502962" sldId="470"/>
            <ac:picMk id="3" creationId="{CEF74398-259E-592D-2D3F-83F3859D09EF}"/>
          </ac:picMkLst>
        </pc:picChg>
        <pc:picChg chg="add mod">
          <ac:chgData name="Leonie Smith" userId="fed1330f33f5650e" providerId="LiveId" clId="{BA16802E-E4BE-4406-AFCF-25CBF6F33C60}" dt="2023-12-06T03:50:07.577" v="47"/>
          <ac:picMkLst>
            <pc:docMk/>
            <pc:sldMk cId="2102502962" sldId="470"/>
            <ac:picMk id="5" creationId="{B988831A-DBEF-D4C9-8DA8-424C7FADAFC3}"/>
          </ac:picMkLst>
        </pc:picChg>
        <pc:picChg chg="del">
          <ac:chgData name="Leonie Smith" userId="fed1330f33f5650e" providerId="LiveId" clId="{BA16802E-E4BE-4406-AFCF-25CBF6F33C60}" dt="2023-12-06T03:49:52.908" v="46"/>
          <ac:picMkLst>
            <pc:docMk/>
            <pc:sldMk cId="2102502962" sldId="470"/>
            <ac:picMk id="8" creationId="{1ADFE494-7936-C36B-2CFD-44BE293778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24-7</a:t>
            </a:r>
          </a:p>
        </p:txBody>
      </p:sp>
      <p:pic>
        <p:nvPicPr>
          <p:cNvPr id="7" name="Audio 6">
            <a:hlinkClick r:id="" action="ppaction://media"/>
            <a:extLst>
              <a:ext uri="{FF2B5EF4-FFF2-40B4-BE49-F238E27FC236}">
                <a16:creationId xmlns:a16="http://schemas.microsoft.com/office/drawing/2014/main" id="{2EB394AD-1F71-DCC5-33E7-6A3348A27F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3AC78BD-9C2F-0697-2D62-60BA05C21FF0}"/>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58"/>
    </mc:Choice>
    <mc:Fallback xmlns="">
      <p:transition spd="slow" advTm="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2E056-0438-A3D0-1DCF-9CE1DFE57D5C}"/>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D9F5E51-3F0C-E7B6-70BB-D5E8C5E8C8E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5But He was pierced for our transgressions,</a:t>
            </a:r>
          </a:p>
          <a:p>
            <a:r>
              <a:rPr lang="en-US" sz="4000" dirty="0">
                <a:solidFill>
                  <a:srgbClr val="121212"/>
                </a:solidFill>
                <a:latin typeface="ArialMT"/>
              </a:rPr>
              <a:t>He was crushed for our iniquities;</a:t>
            </a:r>
          </a:p>
          <a:p>
            <a:r>
              <a:rPr lang="en-US" sz="4000" dirty="0">
                <a:solidFill>
                  <a:srgbClr val="121212"/>
                </a:solidFill>
                <a:latin typeface="ArialMT"/>
              </a:rPr>
              <a:t>the punishment that brought us peace was upon Him,</a:t>
            </a:r>
          </a:p>
          <a:p>
            <a:r>
              <a:rPr lang="en-US" sz="4000" dirty="0">
                <a:solidFill>
                  <a:srgbClr val="121212"/>
                </a:solidFill>
                <a:latin typeface="ArialMT"/>
              </a:rPr>
              <a:t>and by His stripes we are healed.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5ཡིན་ཡང་ང་ཚོའི་ཉེས་པའི་ཕྱིར་དུ་ཁོང་ལ་རྨ་ཁ་བཏོད་ཅིང་། ང་ཚོའི་སྡིག་པའི་ཕྱིར་དུ་མནན་ཞིང་རྨས། ཁོང་གིས་ཉེས་ཆད་བཞེས་པས་ང་ཚོར་ཞི་བདེ་ཐོབ། ཁོང་གིས་གཅར་རྡུང་མྱངས་པས་ང་ཚོ་དྲག་པར་གྱུར།</a:t>
            </a:r>
            <a:endParaRPr lang="en-ZA" sz="1600" dirty="0"/>
          </a:p>
        </p:txBody>
      </p:sp>
      <p:pic>
        <p:nvPicPr>
          <p:cNvPr id="7" name="Audio 6">
            <a:hlinkClick r:id="" action="ppaction://media"/>
            <a:extLst>
              <a:ext uri="{FF2B5EF4-FFF2-40B4-BE49-F238E27FC236}">
                <a16:creationId xmlns:a16="http://schemas.microsoft.com/office/drawing/2014/main" id="{081D6866-2D77-9011-E7B6-696A1743B1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149"/>
    </mc:Choice>
    <mc:Fallback xmlns="">
      <p:transition spd="slow" advTm="1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5406A-51CE-EC6A-108A-D16EFB6B41A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FDE0F04-3509-D0EE-57CC-A4E9260C487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6We all like sheep have gone astray,</a:t>
            </a:r>
          </a:p>
          <a:p>
            <a:r>
              <a:rPr lang="en-US" sz="4400" dirty="0">
                <a:solidFill>
                  <a:srgbClr val="121212"/>
                </a:solidFill>
                <a:latin typeface="ArialMT"/>
              </a:rPr>
              <a:t>each one has turned to his own way;</a:t>
            </a:r>
          </a:p>
          <a:p>
            <a:r>
              <a:rPr lang="en-US" sz="4400" dirty="0">
                <a:solidFill>
                  <a:srgbClr val="121212"/>
                </a:solidFill>
                <a:latin typeface="ArialMT"/>
              </a:rPr>
              <a:t>and the Lord has laid upon Him</a:t>
            </a:r>
          </a:p>
          <a:p>
            <a:r>
              <a:rPr lang="en-US" sz="4400" dirty="0">
                <a:solidFill>
                  <a:srgbClr val="121212"/>
                </a:solidFill>
                <a:latin typeface="ArialMT"/>
              </a:rPr>
              <a:t>the iniquity of us all.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6ང་ཚོ་ཚང་མ་ལམ་བོར་བའི་ལུག་བཞིན་རང་རང་གི་ལམ་དུ་ཞུགས། ཡིན་ཡང་དཀོན་མཆོག་ཡ་ཝཱེས་ང་ཚོའི་སྡིག་པ་ཐམས་ཅད་ཁོང་གི་སྟེང་ལ་བཀལ།</a:t>
            </a:r>
            <a:endParaRPr lang="en-ZA" dirty="0"/>
          </a:p>
        </p:txBody>
      </p:sp>
      <p:pic>
        <p:nvPicPr>
          <p:cNvPr id="11" name="Audio 10">
            <a:hlinkClick r:id="" action="ppaction://media"/>
            <a:extLst>
              <a:ext uri="{FF2B5EF4-FFF2-40B4-BE49-F238E27FC236}">
                <a16:creationId xmlns:a16="http://schemas.microsoft.com/office/drawing/2014/main" id="{CFF1AE53-8FDE-EC66-0276-380499EF9E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209A59-FED0-8AAB-6FFC-D7144537EC99}"/>
              </a:ext>
            </a:extLst>
          </p:cNvPr>
          <p:cNvPicPr>
            <a:picLocks noChangeAspect="1"/>
          </p:cNvPicPr>
          <p:nvPr/>
        </p:nvPicPr>
        <p:blipFill rotWithShape="1">
          <a:blip r:embed="rId2"/>
          <a:srcRect b="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D07407-0085-ACD3-B98F-BCC76A4B3C0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7He was oppressed and afflicted,</a:t>
            </a:r>
          </a:p>
          <a:p>
            <a:r>
              <a:rPr lang="en-US" sz="4000" dirty="0">
                <a:solidFill>
                  <a:srgbClr val="121212"/>
                </a:solidFill>
                <a:latin typeface="ArialMT"/>
              </a:rPr>
              <a:t>yet He did not open His mouth.</a:t>
            </a:r>
          </a:p>
          <a:p>
            <a:r>
              <a:rPr lang="en-US" sz="4000" dirty="0">
                <a:solidFill>
                  <a:srgbClr val="121212"/>
                </a:solidFill>
                <a:latin typeface="ArialMT"/>
              </a:rPr>
              <a:t>He was led like a lamb to the slaughter,</a:t>
            </a:r>
          </a:p>
          <a:p>
            <a:r>
              <a:rPr lang="en-US" sz="4000" dirty="0">
                <a:solidFill>
                  <a:srgbClr val="121212"/>
                </a:solidFill>
                <a:latin typeface="ArialMT"/>
              </a:rPr>
              <a:t>and as a sheep before her shearers is silent,</a:t>
            </a:r>
          </a:p>
          <a:p>
            <a:r>
              <a:rPr lang="en-US" sz="4000" dirty="0">
                <a:solidFill>
                  <a:srgbClr val="121212"/>
                </a:solidFill>
                <a:latin typeface="ArialMT"/>
              </a:rPr>
              <a:t>so He did not open His mouth.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7ཁོང་ལ་མནར་གཅོད་ཐེབས་ཤིང་སྡུག་བསྔལ་མྱོང་དུས་སྐད་མ་བཏོན། ཁོང་ནི་ཤན་པའི་མདུན་དུ་ཁྲིད་པའི་ལུ་གུ་དང་། བལ་འབྲེག་མཁན་མདུན་གྱི་གྲགས་འགུལ་མེད་པའི་ལུག་ཇི་བཞིན། ཁོང་གིས་ཀྱང་ཞལ་གསུང་མ་གནང་།</a:t>
            </a:r>
            <a:endParaRPr lang="en-ZA" dirty="0"/>
          </a:p>
        </p:txBody>
      </p:sp>
      <p:pic>
        <p:nvPicPr>
          <p:cNvPr id="7" name="Audio 6">
            <a:hlinkClick r:id="" action="ppaction://media"/>
            <a:extLst>
              <a:ext uri="{FF2B5EF4-FFF2-40B4-BE49-F238E27FC236}">
                <a16:creationId xmlns:a16="http://schemas.microsoft.com/office/drawing/2014/main" id="{EAF8C317-EA6D-F29A-CC1F-6D9A75DC35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6106"/>
    </mc:Choice>
    <mc:Fallback xmlns="">
      <p:transition spd="slow" advTm="1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5FFA5AC-804F-0536-1F9B-F7EDEE18971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A7B47B62-2373-8D94-CA16-A2AFAAA4D7A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8By oppression and judgment He was taken away,</a:t>
            </a:r>
          </a:p>
          <a:p>
            <a:r>
              <a:rPr lang="en-US" sz="4000" dirty="0">
                <a:solidFill>
                  <a:srgbClr val="121212"/>
                </a:solidFill>
                <a:latin typeface="ArialMT"/>
              </a:rPr>
              <a:t>and who can recount His descendants?</a:t>
            </a:r>
          </a:p>
          <a:p>
            <a:r>
              <a:rPr lang="en-US" sz="4000" dirty="0">
                <a:solidFill>
                  <a:srgbClr val="121212"/>
                </a:solidFill>
                <a:latin typeface="ArialMT"/>
              </a:rPr>
              <a:t>For He was cut off from the land of the living;</a:t>
            </a:r>
          </a:p>
          <a:p>
            <a:r>
              <a:rPr lang="en-US" sz="4000" dirty="0">
                <a:solidFill>
                  <a:srgbClr val="121212"/>
                </a:solidFill>
                <a:latin typeface="ArialMT"/>
              </a:rPr>
              <a:t>He was stricken for the transgression of My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8ཁོང་འཛིན་བཟུང་བྱས་ནས་ཁྲིམས་ཐག་བཅད་རྗེས་ཁྲིད་པར་གྱུར། ཁོང་གི་དུས་རབས་དེའི་མི་ཡིས་ཁོང་གསོན་ཡུལ་ལས་ཚར་དུ་བཅད་ཅིང་། རྡུང་རྡེག་བཏང་བ་ང་ཡི་མི་སྡེའི་སྡིག་པའི་ཕྱིར་ཡིན་པ་སུ་ཡིས་ཤེས།</a:t>
            </a:r>
            <a:endParaRPr lang="en-ZA" dirty="0"/>
          </a:p>
        </p:txBody>
      </p:sp>
      <p:pic>
        <p:nvPicPr>
          <p:cNvPr id="5" name="Audio 4">
            <a:hlinkClick r:id="" action="ppaction://media"/>
            <a:extLst>
              <a:ext uri="{FF2B5EF4-FFF2-40B4-BE49-F238E27FC236}">
                <a16:creationId xmlns:a16="http://schemas.microsoft.com/office/drawing/2014/main" id="{B8A50DAA-F67C-8615-134F-161228DE0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2567"/>
    </mc:Choice>
    <mc:Fallback xmlns="">
      <p:transition spd="slow" advTm="1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4D2939-36B9-7E37-5D7A-B7F0518B2C26}"/>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F2B4BB2-28A8-8ECB-9FD5-00949A14940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9He was assigned a grave with the wicked,</a:t>
            </a:r>
          </a:p>
          <a:p>
            <a:r>
              <a:rPr lang="en-US" sz="4000" dirty="0">
                <a:solidFill>
                  <a:srgbClr val="121212"/>
                </a:solidFill>
                <a:latin typeface="ArialMT"/>
              </a:rPr>
              <a:t>and with a rich man in His death,</a:t>
            </a:r>
          </a:p>
          <a:p>
            <a:r>
              <a:rPr lang="en-US" sz="4000" dirty="0">
                <a:solidFill>
                  <a:srgbClr val="121212"/>
                </a:solidFill>
                <a:latin typeface="ArialMT"/>
              </a:rPr>
              <a:t>although He had done no violence,</a:t>
            </a:r>
          </a:p>
          <a:p>
            <a:r>
              <a:rPr lang="en-US" sz="4000" dirty="0">
                <a:solidFill>
                  <a:srgbClr val="121212"/>
                </a:solidFill>
                <a:latin typeface="ArialMT"/>
              </a:rPr>
              <a:t>nor was any deceit in His mouth.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9ཁོང་གིས་དྲག་སྤྱོད་མ་སྤེལ་ཞིང་ཞལ་ནས་གཡོ་སྒྱུ་ཅི་ཡང་མེད་ནའང་། མི་ཡིས་ཁོང་ཉིད་སྡིག་ཅན་མཉམ་དུ་དུར་ལ་སྦས་ཤིང་། སྐུ་གཤེགས་དུས་ཕྱུག་བདག་དང་མཉམ་དུ་དུར་ལ་སྦས།</a:t>
            </a:r>
            <a:endParaRPr lang="en-ZA" dirty="0"/>
          </a:p>
        </p:txBody>
      </p:sp>
      <p:pic>
        <p:nvPicPr>
          <p:cNvPr id="7" name="Audio 6">
            <a:hlinkClick r:id="" action="ppaction://media"/>
            <a:extLst>
              <a:ext uri="{FF2B5EF4-FFF2-40B4-BE49-F238E27FC236}">
                <a16:creationId xmlns:a16="http://schemas.microsoft.com/office/drawing/2014/main" id="{DA7BA91F-9239-133E-CB4F-76AEBA6FDB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842"/>
    </mc:Choice>
    <mc:Fallback xmlns="">
      <p:transition spd="slow" advTm="1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565375-D666-C359-B5EA-7DB0CCE926B7}"/>
              </a:ext>
            </a:extLst>
          </p:cNvPr>
          <p:cNvPicPr>
            <a:picLocks noChangeAspect="1"/>
          </p:cNvPicPr>
          <p:nvPr/>
        </p:nvPicPr>
        <p:blipFill rotWithShape="1">
          <a:blip r:embed="rId2"/>
          <a:srcRect t="4921" b="558"/>
          <a:stretch/>
        </p:blipFill>
        <p:spPr>
          <a:xfrm>
            <a:off x="19" y="1282"/>
            <a:ext cx="14088865" cy="7923518"/>
          </a:xfrm>
          <a:prstGeom prst="rect">
            <a:avLst/>
          </a:prstGeom>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74BFD61-FF0D-5B88-6104-970EC0B039AF}"/>
              </a:ext>
            </a:extLst>
          </p:cNvPr>
          <p:cNvSpPr txBox="1"/>
          <p:nvPr/>
        </p:nvSpPr>
        <p:spPr>
          <a:xfrm>
            <a:off x="527270" y="220133"/>
            <a:ext cx="5975129" cy="6858000"/>
          </a:xfrm>
          <a:prstGeom prst="rect">
            <a:avLst/>
          </a:prstGeom>
          <a:noFill/>
        </p:spPr>
        <p:txBody>
          <a:bodyPr wrap="square" rtlCol="0">
            <a:noAutofit/>
          </a:bodyPr>
          <a:lstStyle/>
          <a:p>
            <a:r>
              <a:rPr lang="bo-CN" sz="8000" b="1" i="0" cap="all" dirty="0">
                <a:solidFill>
                  <a:schemeClr val="bg1"/>
                </a:solidFill>
                <a:effectLst/>
                <a:latin typeface="ArialMT"/>
              </a:rPr>
              <a:t>ཡེ་ཤ་ཡཱ 53</a:t>
            </a:r>
          </a:p>
          <a:p>
            <a:r>
              <a:rPr lang="bo-CN" sz="8000" b="1" dirty="0">
                <a:solidFill>
                  <a:schemeClr val="bg1"/>
                </a:solidFill>
                <a:latin typeface="ArialMT"/>
              </a:rPr>
              <a:t>སྡུག་བསྔལ་མྱོང་མཁན་ཞབས་ཕྱི།</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9F6EFF6-C755-063D-1020-C1F3A077999A}"/>
              </a:ext>
            </a:extLst>
          </p:cNvPr>
          <p:cNvPicPr>
            <a:picLocks noChangeAspect="1"/>
          </p:cNvPicPr>
          <p:nvPr/>
        </p:nvPicPr>
        <p:blipFill>
          <a:blip r:embed="rId2"/>
          <a:stretch>
            <a:fillRect/>
          </a:stretch>
        </p:blipFill>
        <p:spPr>
          <a:xfrm>
            <a:off x="0" y="0"/>
            <a:ext cx="12227228" cy="7187184"/>
          </a:xfrm>
          <a:prstGeom prst="rect">
            <a:avLst/>
          </a:prstGeom>
        </p:spPr>
      </p:pic>
      <p:sp>
        <p:nvSpPr>
          <p:cNvPr id="5" name="TextBox 4">
            <a:extLst>
              <a:ext uri="{FF2B5EF4-FFF2-40B4-BE49-F238E27FC236}">
                <a16:creationId xmlns:a16="http://schemas.microsoft.com/office/drawing/2014/main" id="{9D007EEA-E5B7-F643-3A22-765CDCC20F73}"/>
              </a:ext>
            </a:extLst>
          </p:cNvPr>
          <p:cNvSpPr txBox="1"/>
          <p:nvPr/>
        </p:nvSpPr>
        <p:spPr>
          <a:xfrm>
            <a:off x="8873066" y="486993"/>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10Yet it was the Lord’s will to crush Him</a:t>
            </a:r>
          </a:p>
          <a:p>
            <a:r>
              <a:rPr lang="en-US" sz="3600" dirty="0">
                <a:solidFill>
                  <a:srgbClr val="121212"/>
                </a:solidFill>
                <a:latin typeface="ArialMT"/>
              </a:rPr>
              <a:t>and to cause Him to suffer;</a:t>
            </a:r>
          </a:p>
          <a:p>
            <a:r>
              <a:rPr lang="en-US" sz="3600" dirty="0">
                <a:solidFill>
                  <a:srgbClr val="121212"/>
                </a:solidFill>
                <a:latin typeface="ArialMT"/>
              </a:rPr>
              <a:t>and when His soul is made a guilt offering,</a:t>
            </a:r>
          </a:p>
          <a:p>
            <a:r>
              <a:rPr lang="en-US" sz="3600" dirty="0">
                <a:solidFill>
                  <a:srgbClr val="121212"/>
                </a:solidFill>
                <a:latin typeface="ArialMT"/>
              </a:rPr>
              <a:t>He will see His offspring, He will prolong His days,</a:t>
            </a:r>
          </a:p>
          <a:p>
            <a:r>
              <a:rPr lang="en-US" sz="3600" dirty="0">
                <a:solidFill>
                  <a:srgbClr val="121212"/>
                </a:solidFill>
                <a:latin typeface="ArialMT"/>
              </a:rPr>
              <a:t>and the good pleasure of the Lord will prosper in His hand.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10ཁོང་ལ་མནར་གཅོད་ཐེབས་ཤིང་སྡུག་བསྔལ་མྱོང་བ་ནི་དཀོན་མཆོག་ཡ་ཝཱེའི་ཐུགས་དགོངས་ཡིན་ཞིང་། དཀོན་མཆོག་ཡ་ཝཱེས་ཁོང་གི་ཚེ་སྲོག་སྡིག་བཤགས་མཆོད་པར་ཕུལ་ན། ཁོང་གིས་རང་གི་བུ་རྒྱུད་གཟིགས་ཤིང་སྐུ་ཚེ་རིང་བར་འགྱུར། དཀོན་མཆོག་ཡ་ཝཱེ་ཐུགས་དགྱེས་པའི་དོན་ཐམས་ཅད་ཁོང་གི་ཕྱག་ནས་འགྲུབ་པར་འགྱུར།</a:t>
            </a:r>
            <a:endParaRPr lang="en-ZA" dirty="0"/>
          </a:p>
        </p:txBody>
      </p:sp>
      <p:pic>
        <p:nvPicPr>
          <p:cNvPr id="11" name="Audio 10">
            <a:hlinkClick r:id="" action="ppaction://media"/>
            <a:extLst>
              <a:ext uri="{FF2B5EF4-FFF2-40B4-BE49-F238E27FC236}">
                <a16:creationId xmlns:a16="http://schemas.microsoft.com/office/drawing/2014/main" id="{C2659EDC-8F51-806D-74D3-25769E5E71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8429"/>
    </mc:Choice>
    <mc:Fallback xmlns="">
      <p:transition spd="slow" advTm="1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65966-91CB-36B6-3AFE-F8F48B3E76CB}"/>
              </a:ext>
            </a:extLst>
          </p:cNvPr>
          <p:cNvPicPr>
            <a:picLocks noChangeAspect="1"/>
          </p:cNvPicPr>
          <p:nvPr/>
        </p:nvPicPr>
        <p:blipFill rotWithShape="1">
          <a:blip r:embed="rId2"/>
          <a:srcRect b="7042"/>
          <a:stretch/>
        </p:blipFill>
        <p:spPr>
          <a:xfrm>
            <a:off x="20" y="-1828800"/>
            <a:ext cx="15446062" cy="86868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E9E2CE4-78DD-8AC6-6457-8A7AF979102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11After the anguish of His soul,</a:t>
            </a:r>
          </a:p>
          <a:p>
            <a:r>
              <a:rPr lang="en-US" sz="4000" dirty="0">
                <a:solidFill>
                  <a:srgbClr val="121212"/>
                </a:solidFill>
                <a:latin typeface="ArialMT"/>
              </a:rPr>
              <a:t>He will see the light of life  and be satisfied.</a:t>
            </a:r>
          </a:p>
          <a:p>
            <a:r>
              <a:rPr lang="en-US" sz="4000" dirty="0">
                <a:solidFill>
                  <a:srgbClr val="121212"/>
                </a:solidFill>
                <a:latin typeface="ArialMT"/>
              </a:rPr>
              <a:t>By His knowledge My righteous Servant will justify many,</a:t>
            </a:r>
          </a:p>
          <a:p>
            <a:r>
              <a:rPr lang="en-US" sz="4000" dirty="0">
                <a:solidFill>
                  <a:srgbClr val="121212"/>
                </a:solidFill>
                <a:latin typeface="ArialMT"/>
              </a:rPr>
              <a:t>and He will bear their iniquities.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11ཁོང་གིས་ཚེ་སྲོག་གི་སྡུག་བསྔལ་མྱངས་རྗེས་འོད་གཟིགས་ཤིང་ཡིད་ཚིམ་པར་འགྱུར། བདག་གི་ཞབས་ཕྱི་ཡིས་ཁོང་གི་ཤེས་ཡོན་ལ་བརྟེན་ནས་མི་མང་པོ་དྲང་བདེན་དུ་བརྩི་ཐུབ་པར་མཛད་ཅིང་། ཡང་ཁོང་གིས་དེ་རྣམས་ཀྱི་ཉེས་པ་འཁུར་བར་འགྱུར།</a:t>
            </a:r>
            <a:endParaRPr lang="en-ZA" dirty="0"/>
          </a:p>
        </p:txBody>
      </p:sp>
      <p:pic>
        <p:nvPicPr>
          <p:cNvPr id="11" name="Audio 10">
            <a:hlinkClick r:id="" action="ppaction://media"/>
            <a:extLst>
              <a:ext uri="{FF2B5EF4-FFF2-40B4-BE49-F238E27FC236}">
                <a16:creationId xmlns:a16="http://schemas.microsoft.com/office/drawing/2014/main" id="{3CA4816F-884E-8B86-B86C-E00C24A60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6162"/>
    </mc:Choice>
    <mc:Fallback xmlns="">
      <p:transition spd="slow" advTm="1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E9240D-1660-156B-F297-42BF2DEE23BF}"/>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0848DA2-2033-0F44-2EFB-C414FE09847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12Therefore I will allot Him a portion with the great,</a:t>
            </a:r>
          </a:p>
          <a:p>
            <a:r>
              <a:rPr lang="en-US" sz="3600" dirty="0">
                <a:solidFill>
                  <a:srgbClr val="121212"/>
                </a:solidFill>
                <a:latin typeface="ArialMT"/>
              </a:rPr>
              <a:t>and He will divide the spoils with the strong,</a:t>
            </a:r>
          </a:p>
          <a:p>
            <a:r>
              <a:rPr lang="en-US" sz="3600" dirty="0">
                <a:solidFill>
                  <a:srgbClr val="121212"/>
                </a:solidFill>
                <a:latin typeface="ArialMT"/>
              </a:rPr>
              <a:t>because He has poured out His life unto death,</a:t>
            </a:r>
          </a:p>
          <a:p>
            <a:r>
              <a:rPr lang="en-US" sz="3600" dirty="0">
                <a:solidFill>
                  <a:srgbClr val="121212"/>
                </a:solidFill>
                <a:latin typeface="ArialMT"/>
              </a:rPr>
              <a:t>and He was numbered with the transgressors…</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12དེ་བས་བདག་གིས་ཁོང་ལ་མི་རླབས་ཆེན་མཉམ་དུ་ནོར་སྐལ་ཐོབ་ཏུ་འཇུག་ཅིང་། སྟོབས་ཆེན་རྣམས་དང་ལྷན་དུ་བཅོམ་ནོར་བགོ་བར་བྱ། ཅིའི་ཕྱིར་ཞེ་ན། ཁོང་གིས་རང་གི་ཚེ་སྲོག་འཆི་བའི་ཕྱོགས་སུ་ལྡུག་ཅིང་།</a:t>
            </a:r>
            <a:r>
              <a:rPr lang="en-IN" sz="6000" dirty="0">
                <a:solidFill>
                  <a:srgbClr val="121212"/>
                </a:solidFill>
                <a:latin typeface="ArialMT"/>
              </a:rPr>
              <a:t>…</a:t>
            </a:r>
            <a:endParaRPr lang="en-ZA" sz="2400" dirty="0"/>
          </a:p>
        </p:txBody>
      </p:sp>
      <p:pic>
        <p:nvPicPr>
          <p:cNvPr id="5" name="Audio 4">
            <a:hlinkClick r:id="" action="ppaction://media"/>
            <a:extLst>
              <a:ext uri="{FF2B5EF4-FFF2-40B4-BE49-F238E27FC236}">
                <a16:creationId xmlns:a16="http://schemas.microsoft.com/office/drawing/2014/main" id="{B988831A-DBEF-D4C9-8DA8-424C7FADAF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2502962"/>
      </p:ext>
    </p:extLst>
  </p:cSld>
  <p:clrMapOvr>
    <a:masterClrMapping/>
  </p:clrMapOvr>
  <mc:AlternateContent xmlns:mc="http://schemas.openxmlformats.org/markup-compatibility/2006" xmlns:p14="http://schemas.microsoft.com/office/powerpoint/2010/main">
    <mc:Choice Requires="p14">
      <p:transition spd="slow" p14:dur="2000" advTm="11311"/>
    </mc:Choice>
    <mc:Fallback xmlns="">
      <p:transition spd="slow" advTm="1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4A823-DD92-D3CC-89B1-0CF1108AD340}"/>
              </a:ext>
            </a:extLst>
          </p:cNvPr>
          <p:cNvPicPr>
            <a:picLocks noChangeAspect="1"/>
          </p:cNvPicPr>
          <p:nvPr/>
        </p:nvPicPr>
        <p:blipFill rotWithShape="1">
          <a:blip r:embed="rId2"/>
          <a:srcRect t="4921" b="558"/>
          <a:stretch/>
        </p:blipFill>
        <p:spPr>
          <a:xfrm>
            <a:off x="-2481619" y="-3894667"/>
            <a:ext cx="21601033" cy="12148329"/>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4" name="TextBox 3">
            <a:extLst>
              <a:ext uri="{FF2B5EF4-FFF2-40B4-BE49-F238E27FC236}">
                <a16:creationId xmlns:a16="http://schemas.microsoft.com/office/drawing/2014/main" id="{0A0D7799-726A-74E8-624B-59CD06F37B5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7438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Yet He bore the sin of many</a:t>
            </a:r>
          </a:p>
          <a:p>
            <a:r>
              <a:rPr lang="en-US" sz="4400" dirty="0">
                <a:solidFill>
                  <a:srgbClr val="121212"/>
                </a:solidFill>
                <a:latin typeface="ArialMT"/>
              </a:rPr>
              <a:t>and made intercession for the transgressors.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ཉེས་ཅན་དུ་བརྩིས་ཀྱང་མི་མང་པོའི་སྡིག་པ་ཁུར་དུ་བཞེས། ཡང་ཉེས་ཅན་རྣམས་ཀྱི་ཕྱིར་དུ་གསོལ་བ་བཏབ་པའོ། །</a:t>
            </a:r>
            <a:endParaRPr lang="bo-CN" sz="6600" dirty="0">
              <a:solidFill>
                <a:srgbClr val="121212"/>
              </a:solidFill>
              <a:latin typeface="ArialMT"/>
            </a:endParaRPr>
          </a:p>
        </p:txBody>
      </p:sp>
      <p:pic>
        <p:nvPicPr>
          <p:cNvPr id="5" name="Audio 4">
            <a:hlinkClick r:id="" action="ppaction://media"/>
            <a:extLst>
              <a:ext uri="{FF2B5EF4-FFF2-40B4-BE49-F238E27FC236}">
                <a16:creationId xmlns:a16="http://schemas.microsoft.com/office/drawing/2014/main" id="{B89B391E-FFAD-D0D4-D58A-19C406CDD5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6077"/>
    </mc:Choice>
    <mc:Fallback xmlns="">
      <p:transition spd="slow" advTm="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4A823-DD92-D3CC-89B1-0CF1108AD340}"/>
              </a:ext>
            </a:extLst>
          </p:cNvPr>
          <p:cNvPicPr>
            <a:picLocks noChangeAspect="1"/>
          </p:cNvPicPr>
          <p:nvPr/>
        </p:nvPicPr>
        <p:blipFill rotWithShape="1">
          <a:blip r:embed="rId2"/>
          <a:srcRect t="4921" b="558"/>
          <a:stretch/>
        </p:blipFill>
        <p:spPr>
          <a:xfrm>
            <a:off x="20" y="1281"/>
            <a:ext cx="13968428" cy="7855785"/>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7B6CCFF-742D-AC95-98F6-B2F3F8847EF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0061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u="none" strike="noStrike" baseline="0" dirty="0">
                <a:latin typeface="TimesNewRomanPSMT"/>
              </a:rPr>
              <a:t>7. “Like a lamb that is led to slaughter” - Isaiah 53:1-12 (Center Bottom)</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ཡེ་ཤ་ཡཱ 53</a:t>
            </a:r>
          </a:p>
          <a:p>
            <a:r>
              <a:rPr lang="bo-CN" sz="8000" b="1" dirty="0">
                <a:solidFill>
                  <a:srgbClr val="121212"/>
                </a:solidFill>
                <a:latin typeface="ArialMT"/>
              </a:rPr>
              <a:t>སྡུག་བསྔལ་མྱོང་མཁན་ཞབས་ཕྱི།</a:t>
            </a:r>
            <a:endParaRPr lang="en-ZA" sz="8000" dirty="0"/>
          </a:p>
        </p:txBody>
      </p:sp>
      <p:pic>
        <p:nvPicPr>
          <p:cNvPr id="7" name="Audio 6">
            <a:hlinkClick r:id="" action="ppaction://media"/>
            <a:extLst>
              <a:ext uri="{FF2B5EF4-FFF2-40B4-BE49-F238E27FC236}">
                <a16:creationId xmlns:a16="http://schemas.microsoft.com/office/drawing/2014/main" id="{E1819FED-7EB2-B5D2-934C-15C8A20419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295"/>
    </mc:Choice>
    <mc:Fallback xmlns="">
      <p:transition spd="slow" advTm="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E8BB-AA2C-BAB8-0DB0-5F2A1529DF5D}"/>
              </a:ext>
            </a:extLst>
          </p:cNvPr>
          <p:cNvPicPr>
            <a:picLocks noChangeAspect="1"/>
          </p:cNvPicPr>
          <p:nvPr/>
        </p:nvPicPr>
        <p:blipFill rotWithShape="1">
          <a:blip r:embed="rId2"/>
          <a:srcRect t="4921" b="558"/>
          <a:stretch/>
        </p:blipFill>
        <p:spPr>
          <a:xfrm>
            <a:off x="19" y="1282"/>
            <a:ext cx="14088865" cy="79235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D1EDB9-64C2-BE7B-62A0-D9C00A32669B}"/>
              </a:ext>
            </a:extLst>
          </p:cNvPr>
          <p:cNvSpPr txBox="1"/>
          <p:nvPr/>
        </p:nvSpPr>
        <p:spPr>
          <a:xfrm>
            <a:off x="527270" y="220133"/>
            <a:ext cx="5975129" cy="6858000"/>
          </a:xfrm>
          <a:prstGeom prst="rect">
            <a:avLst/>
          </a:prstGeom>
          <a:noFill/>
        </p:spPr>
        <p:txBody>
          <a:bodyPr wrap="square" rtlCol="0">
            <a:noAutofit/>
          </a:bodyPr>
          <a:lstStyle/>
          <a:p>
            <a:r>
              <a:rPr lang="bo-CN" sz="8000" b="1" i="0" cap="all" dirty="0">
                <a:solidFill>
                  <a:schemeClr val="bg1"/>
                </a:solidFill>
                <a:effectLst/>
                <a:latin typeface="ArialMT"/>
              </a:rPr>
              <a:t>ཡེ་ཤ་ཡཱ 53</a:t>
            </a:r>
          </a:p>
          <a:p>
            <a:r>
              <a:rPr lang="bo-CN" sz="8000" b="1" dirty="0">
                <a:solidFill>
                  <a:schemeClr val="bg1"/>
                </a:solidFill>
                <a:latin typeface="ArialMT"/>
              </a:rPr>
              <a:t>སྡུག་བསྔལ་མྱོང་མཁན་ཞབས་ཕྱི།</a:t>
            </a:r>
            <a:endParaRPr lang="en-ZA" sz="8000" dirty="0">
              <a:solidFill>
                <a:schemeClr val="bg1"/>
              </a:solidFill>
            </a:endParaRPr>
          </a:p>
        </p:txBody>
      </p:sp>
      <p:sp>
        <p:nvSpPr>
          <p:cNvPr id="2" name="TextBox 2">
            <a:extLst>
              <a:ext uri="{FF2B5EF4-FFF2-40B4-BE49-F238E27FC236}">
                <a16:creationId xmlns:a16="http://schemas.microsoft.com/office/drawing/2014/main" id="{59DF8A2F-EAF3-6E9B-0BE7-9D764A646373}"/>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2He grew up before Him like a tender shoot,</a:t>
            </a:r>
          </a:p>
          <a:p>
            <a:r>
              <a:rPr lang="en-US" sz="3600" dirty="0">
                <a:solidFill>
                  <a:srgbClr val="121212"/>
                </a:solidFill>
                <a:latin typeface="ArialMT"/>
              </a:rPr>
              <a:t>and like a root out of dry ground.</a:t>
            </a:r>
          </a:p>
          <a:p>
            <a:r>
              <a:rPr lang="en-US" sz="3600" dirty="0">
                <a:solidFill>
                  <a:srgbClr val="121212"/>
                </a:solidFill>
                <a:latin typeface="ArialMT"/>
              </a:rPr>
              <a:t>He had no stately form or majesty to attract us,</a:t>
            </a:r>
          </a:p>
          <a:p>
            <a:r>
              <a:rPr lang="en-US" sz="3600" dirty="0">
                <a:solidFill>
                  <a:srgbClr val="121212"/>
                </a:solidFill>
                <a:latin typeface="ArialMT"/>
              </a:rPr>
              <a:t>no beauty that we should desire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2ཁོང་ནི་དཀོན་མཆོག་ཡ་ཝཱེའི་དྲུང་དུ་རྩི་ཤིང་གསར་བ་འབུས་པ་དང་། རྩ་བ་སྐམ་ས་ནས་རྒྱས་པ་བཞིན། ང་ཚོས་ཡིད་སྨོན་འཆོར་བའི་གཟུགས་མཛེས་དང་རྔམ་བརྗིད་དེ་ལ་མེད་ཅིང་། ང་ཚོ་འགུག་པར་འགྱུར་བའི་མཛེས་སྡུག་ཀྱང་དེ་ལ་མེད།</a:t>
            </a:r>
            <a:endParaRPr lang="en-ZA" dirty="0"/>
          </a:p>
        </p:txBody>
      </p:sp>
      <p:pic>
        <p:nvPicPr>
          <p:cNvPr id="7" name="Audio 6">
            <a:hlinkClick r:id="" action="ppaction://media"/>
            <a:extLst>
              <a:ext uri="{FF2B5EF4-FFF2-40B4-BE49-F238E27FC236}">
                <a16:creationId xmlns:a16="http://schemas.microsoft.com/office/drawing/2014/main" id="{B80738D0-4374-F8EB-D86A-D0D905F72D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881"/>
    </mc:Choice>
    <mc:Fallback xmlns="">
      <p:transition spd="slow" advTm="1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85E6B5-4142-22F2-1190-D9CC821B867B}"/>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9267EC6-1CFC-39F8-555A-1F68DEE5978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3He was despised and rejected by men,</a:t>
            </a:r>
          </a:p>
          <a:p>
            <a:r>
              <a:rPr lang="en-US" sz="4000" dirty="0">
                <a:solidFill>
                  <a:srgbClr val="121212"/>
                </a:solidFill>
                <a:latin typeface="ArialMT"/>
              </a:rPr>
              <a:t>a man of sorrows, acquainted with grief.</a:t>
            </a:r>
          </a:p>
          <a:p>
            <a:r>
              <a:rPr lang="en-US" sz="4000" dirty="0">
                <a:solidFill>
                  <a:srgbClr val="121212"/>
                </a:solidFill>
                <a:latin typeface="ArialMT"/>
              </a:rPr>
              <a:t>Like one from whom men hide their faces,</a:t>
            </a:r>
          </a:p>
          <a:p>
            <a:r>
              <a:rPr lang="en-US" sz="4000" dirty="0">
                <a:solidFill>
                  <a:srgbClr val="121212"/>
                </a:solidFill>
                <a:latin typeface="ArialMT"/>
              </a:rPr>
              <a:t>He was despised, and we esteemed Him not.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3མི་རྣམས་ཀྱིས་ཁོང་ལ་མཐོང་ཆུང་བྱས་ནས་ཁས་མི་ལེན་ཞིང་། ཁོང་ནི་དཀའ་སྡུག་མང་དུ་མྱངས་ཤིང་སེམས་སྡུག་ཤེས་པའི་མི་ཞིག་སྟེ། མི་རྣམས་ཀྱིས་མིག་ནང་མི་འཇོག་པའི་མི་བཞིན་ཡིན། ཁོང་ལ་བརྙས་བཅོས་ཐེབས་ཏེ། ང་ཚོས་ཀྱང་བཀུར་བར་མི་བྱའོ། །</a:t>
            </a:r>
            <a:endParaRPr lang="en-ZA" sz="1400" dirty="0"/>
          </a:p>
        </p:txBody>
      </p:sp>
      <p:pic>
        <p:nvPicPr>
          <p:cNvPr id="5" name="Audio 4">
            <a:hlinkClick r:id="" action="ppaction://media"/>
            <a:extLst>
              <a:ext uri="{FF2B5EF4-FFF2-40B4-BE49-F238E27FC236}">
                <a16:creationId xmlns:a16="http://schemas.microsoft.com/office/drawing/2014/main" id="{CA26EE6D-E795-98CB-43F6-9B92AADC39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757"/>
    </mc:Choice>
    <mc:Fallback xmlns="">
      <p:transition spd="slow" advTm="1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9825A-C160-8105-F7D5-C7DC44E909E9}"/>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F35BFB8-A226-4595-642E-C7C0FDFF6F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53:3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4Surely He took on our infirmities</a:t>
            </a:r>
          </a:p>
          <a:p>
            <a:r>
              <a:rPr lang="en-US" sz="4000" dirty="0">
                <a:solidFill>
                  <a:srgbClr val="121212"/>
                </a:solidFill>
                <a:latin typeface="ArialMT"/>
              </a:rPr>
              <a:t>and carried our sorrows;</a:t>
            </a:r>
          </a:p>
          <a:p>
            <a:r>
              <a:rPr lang="en-US" sz="4000" dirty="0">
                <a:solidFill>
                  <a:srgbClr val="121212"/>
                </a:solidFill>
                <a:latin typeface="ArialMT"/>
              </a:rPr>
              <a:t>yet we considered Him stricken by God,</a:t>
            </a:r>
          </a:p>
          <a:p>
            <a:r>
              <a:rPr lang="en-US" sz="4000" dirty="0">
                <a:solidFill>
                  <a:srgbClr val="121212"/>
                </a:solidFill>
                <a:latin typeface="ArialMT"/>
              </a:rPr>
              <a:t>struck down and afflicted.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4ཁོང་གིས་རང་ཅག་གི་ན་ཚ་ཉིད་ཀྱི་སྟེང་དུ་བླངས་ཤིང་། རང་ཅག་གི་སྡུག་བསྔལ་ཁུར་དུ་བཞེས། འོན་ཀྱང་རང་ཅག་གིས་ཁོང་ལ་ཉེས་རྡུང་ཐེབས་ཤིང་། དཀོན་མཆོག་གིས་བརྡེགས་ནས་སྡུག་ལ་སྦྱར་བར་འདོད།</a:t>
            </a:r>
            <a:endParaRPr lang="en-ZA" dirty="0"/>
          </a:p>
        </p:txBody>
      </p:sp>
      <p:pic>
        <p:nvPicPr>
          <p:cNvPr id="5" name="Audio 4">
            <a:hlinkClick r:id="" action="ppaction://media"/>
            <a:extLst>
              <a:ext uri="{FF2B5EF4-FFF2-40B4-BE49-F238E27FC236}">
                <a16:creationId xmlns:a16="http://schemas.microsoft.com/office/drawing/2014/main" id="{918E0407-0610-C048-6F77-E48D81590B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5563"/>
    </mc:Choice>
    <mc:Fallback xmlns="">
      <p:transition spd="slow" advTm="1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1433</Words>
  <Application>Microsoft Office PowerPoint</Application>
  <PresentationFormat>Widescreen</PresentationFormat>
  <Paragraphs>104</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24-7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2024-07-16T10:12:31Z</dcterms:modified>
</cp:coreProperties>
</file>