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4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A8A18-54FD-4A1E-BB69-5A715DAB1EC6}" v="2" dt="2024-07-16T09:00:25.0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0447" autoAdjust="0"/>
  </p:normalViewPr>
  <p:slideViewPr>
    <p:cSldViewPr snapToGrid="0">
      <p:cViewPr varScale="1">
        <p:scale>
          <a:sx n="80" d="100"/>
          <a:sy n="80" d="100"/>
        </p:scale>
        <p:origin x="55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1DECCBA-BBB7-4F67-8512-3A0C1D7354EF}"/>
    <pc:docChg chg="modSld">
      <pc:chgData name="Leonie Smith" userId="fed1330f33f5650e" providerId="LiveId" clId="{81DECCBA-BBB7-4F67-8512-3A0C1D7354EF}" dt="2023-12-07T02:46:44.479" v="49" actId="20577"/>
      <pc:docMkLst>
        <pc:docMk/>
      </pc:docMkLst>
      <pc:sldChg chg="addSp delSp modSp mod modTransition modAnim">
        <pc:chgData name="Leonie Smith" userId="fed1330f33f5650e" providerId="LiveId" clId="{81DECCBA-BBB7-4F67-8512-3A0C1D7354EF}" dt="2023-12-06T03:51:48.109" v="8"/>
        <pc:sldMkLst>
          <pc:docMk/>
          <pc:sldMk cId="3759221820" sldId="439"/>
        </pc:sldMkLst>
        <pc:picChg chg="del">
          <ac:chgData name="Leonie Smith" userId="fed1330f33f5650e" providerId="LiveId" clId="{81DECCBA-BBB7-4F67-8512-3A0C1D7354EF}" dt="2023-12-06T03:51:17.692" v="4"/>
          <ac:picMkLst>
            <pc:docMk/>
            <pc:sldMk cId="3759221820" sldId="439"/>
            <ac:picMk id="2" creationId="{DC1A12CB-6DAA-C415-7164-B78D3B4DBD10}"/>
          </ac:picMkLst>
        </pc:picChg>
        <pc:picChg chg="add del mod">
          <ac:chgData name="Leonie Smith" userId="fed1330f33f5650e" providerId="LiveId" clId="{81DECCBA-BBB7-4F67-8512-3A0C1D7354EF}" dt="2023-12-06T03:51:24.849" v="5"/>
          <ac:picMkLst>
            <pc:docMk/>
            <pc:sldMk cId="3759221820" sldId="439"/>
            <ac:picMk id="5" creationId="{B830BAC2-04E9-3811-0978-3318841EFA24}"/>
          </ac:picMkLst>
        </pc:picChg>
        <pc:picChg chg="add del mod">
          <ac:chgData name="Leonie Smith" userId="fed1330f33f5650e" providerId="LiveId" clId="{81DECCBA-BBB7-4F67-8512-3A0C1D7354EF}" dt="2023-12-06T03:51:41.584" v="7"/>
          <ac:picMkLst>
            <pc:docMk/>
            <pc:sldMk cId="3759221820" sldId="439"/>
            <ac:picMk id="7" creationId="{9094A0A9-C56A-F307-0E64-9E1ACA1F0700}"/>
          </ac:picMkLst>
        </pc:picChg>
        <pc:picChg chg="add del mod ord">
          <ac:chgData name="Leonie Smith" userId="fed1330f33f5650e" providerId="LiveId" clId="{81DECCBA-BBB7-4F67-8512-3A0C1D7354EF}" dt="2023-12-06T03:51:48.109" v="8"/>
          <ac:picMkLst>
            <pc:docMk/>
            <pc:sldMk cId="3759221820" sldId="439"/>
            <ac:picMk id="10" creationId="{28DCFF17-FF8B-F61D-8234-7C55BC4AB3AB}"/>
          </ac:picMkLst>
        </pc:picChg>
        <pc:picChg chg="add mod">
          <ac:chgData name="Leonie Smith" userId="fed1330f33f5650e" providerId="LiveId" clId="{81DECCBA-BBB7-4F67-8512-3A0C1D7354EF}" dt="2023-12-06T03:51:48.109" v="8"/>
          <ac:picMkLst>
            <pc:docMk/>
            <pc:sldMk cId="3759221820" sldId="439"/>
            <ac:picMk id="11" creationId="{9C2E892F-32B3-B8DA-F8C1-E991934E8F1E}"/>
          </ac:picMkLst>
        </pc:picChg>
      </pc:sldChg>
      <pc:sldChg chg="addSp delSp modSp mod modTransition modAnim">
        <pc:chgData name="Leonie Smith" userId="fed1330f33f5650e" providerId="LiveId" clId="{81DECCBA-BBB7-4F67-8512-3A0C1D7354EF}" dt="2023-12-07T02:44:04.456" v="35"/>
        <pc:sldMkLst>
          <pc:docMk/>
          <pc:sldMk cId="3676245138" sldId="441"/>
        </pc:sldMkLst>
        <pc:picChg chg="add del mod ord">
          <ac:chgData name="Leonie Smith" userId="fed1330f33f5650e" providerId="LiveId" clId="{81DECCBA-BBB7-4F67-8512-3A0C1D7354EF}" dt="2023-12-07T02:44:04.456" v="35"/>
          <ac:picMkLst>
            <pc:docMk/>
            <pc:sldMk cId="3676245138" sldId="441"/>
            <ac:picMk id="3" creationId="{027C814A-594C-CA78-BB79-73F472D83F48}"/>
          </ac:picMkLst>
        </pc:picChg>
        <pc:picChg chg="add del mod">
          <ac:chgData name="Leonie Smith" userId="fed1330f33f5650e" providerId="LiveId" clId="{81DECCBA-BBB7-4F67-8512-3A0C1D7354EF}" dt="2023-12-06T03:52:18.048" v="11"/>
          <ac:picMkLst>
            <pc:docMk/>
            <pc:sldMk cId="3676245138" sldId="441"/>
            <ac:picMk id="3" creationId="{FA9222F7-1D3D-5CEA-560B-B529C6E041BD}"/>
          </ac:picMkLst>
        </pc:picChg>
        <pc:picChg chg="add del mod">
          <ac:chgData name="Leonie Smith" userId="fed1330f33f5650e" providerId="LiveId" clId="{81DECCBA-BBB7-4F67-8512-3A0C1D7354EF}" dt="2023-12-07T02:43:46.924" v="34"/>
          <ac:picMkLst>
            <pc:docMk/>
            <pc:sldMk cId="3676245138" sldId="441"/>
            <ac:picMk id="5" creationId="{BF55E2A1-98C3-9F8A-C980-2A94BF06FE9C}"/>
          </ac:picMkLst>
        </pc:picChg>
        <pc:picChg chg="add mod">
          <ac:chgData name="Leonie Smith" userId="fed1330f33f5650e" providerId="LiveId" clId="{81DECCBA-BBB7-4F67-8512-3A0C1D7354EF}" dt="2023-12-07T02:44:04.456" v="35"/>
          <ac:picMkLst>
            <pc:docMk/>
            <pc:sldMk cId="3676245138" sldId="441"/>
            <ac:picMk id="7" creationId="{3D05FEC6-0784-974B-0E7B-CD675E122F31}"/>
          </ac:picMkLst>
        </pc:picChg>
        <pc:picChg chg="del">
          <ac:chgData name="Leonie Smith" userId="fed1330f33f5650e" providerId="LiveId" clId="{81DECCBA-BBB7-4F67-8512-3A0C1D7354EF}" dt="2023-12-06T03:51:59.887" v="10"/>
          <ac:picMkLst>
            <pc:docMk/>
            <pc:sldMk cId="3676245138" sldId="441"/>
            <ac:picMk id="8" creationId="{D32F6DC1-5A31-EC0B-53A1-6A3A7A6650B2}"/>
          </ac:picMkLst>
        </pc:picChg>
      </pc:sldChg>
      <pc:sldChg chg="addSp delSp modSp mod modTransition modAnim">
        <pc:chgData name="Leonie Smith" userId="fed1330f33f5650e" providerId="LiveId" clId="{81DECCBA-BBB7-4F67-8512-3A0C1D7354EF}" dt="2023-12-06T03:54:07.675" v="20"/>
        <pc:sldMkLst>
          <pc:docMk/>
          <pc:sldMk cId="3095902142" sldId="443"/>
        </pc:sldMkLst>
        <pc:spChg chg="mod">
          <ac:chgData name="Leonie Smith" userId="fed1330f33f5650e" providerId="LiveId" clId="{81DECCBA-BBB7-4F67-8512-3A0C1D7354EF}" dt="2023-12-06T03:53:17.217" v="17" actId="404"/>
          <ac:spMkLst>
            <pc:docMk/>
            <pc:sldMk cId="3095902142" sldId="443"/>
            <ac:spMk id="6" creationId="{416C064E-628E-47C0-A712-DB178FE9901E}"/>
          </ac:spMkLst>
        </pc:spChg>
        <pc:picChg chg="add del mod">
          <ac:chgData name="Leonie Smith" userId="fed1330f33f5650e" providerId="LiveId" clId="{81DECCBA-BBB7-4F67-8512-3A0C1D7354EF}" dt="2023-12-06T03:52:50.918" v="14"/>
          <ac:picMkLst>
            <pc:docMk/>
            <pc:sldMk cId="3095902142" sldId="443"/>
            <ac:picMk id="3" creationId="{15F7C5AA-9B83-57A5-272D-C2B01CC338B2}"/>
          </ac:picMkLst>
        </pc:picChg>
        <pc:picChg chg="del">
          <ac:chgData name="Leonie Smith" userId="fed1330f33f5650e" providerId="LiveId" clId="{81DECCBA-BBB7-4F67-8512-3A0C1D7354EF}" dt="2023-12-06T03:52:25.921" v="13"/>
          <ac:picMkLst>
            <pc:docMk/>
            <pc:sldMk cId="3095902142" sldId="443"/>
            <ac:picMk id="5" creationId="{DE18F4DF-9871-3239-7A63-5810A2C6CE5C}"/>
          </ac:picMkLst>
        </pc:picChg>
        <pc:picChg chg="add del mod">
          <ac:chgData name="Leonie Smith" userId="fed1330f33f5650e" providerId="LiveId" clId="{81DECCBA-BBB7-4F67-8512-3A0C1D7354EF}" dt="2023-12-06T03:53:33.163" v="19"/>
          <ac:picMkLst>
            <pc:docMk/>
            <pc:sldMk cId="3095902142" sldId="443"/>
            <ac:picMk id="7" creationId="{B4AA9C69-220F-33EC-8F9B-2D9F0FF12934}"/>
          </ac:picMkLst>
        </pc:picChg>
        <pc:picChg chg="add del mod ord">
          <ac:chgData name="Leonie Smith" userId="fed1330f33f5650e" providerId="LiveId" clId="{81DECCBA-BBB7-4F67-8512-3A0C1D7354EF}" dt="2023-12-06T03:54:07.675" v="20"/>
          <ac:picMkLst>
            <pc:docMk/>
            <pc:sldMk cId="3095902142" sldId="443"/>
            <ac:picMk id="11" creationId="{C814C04F-C05E-1F29-11AF-2BD3214CE59F}"/>
          </ac:picMkLst>
        </pc:picChg>
        <pc:picChg chg="add mod">
          <ac:chgData name="Leonie Smith" userId="fed1330f33f5650e" providerId="LiveId" clId="{81DECCBA-BBB7-4F67-8512-3A0C1D7354EF}" dt="2023-12-06T03:54:07.675" v="20"/>
          <ac:picMkLst>
            <pc:docMk/>
            <pc:sldMk cId="3095902142" sldId="443"/>
            <ac:picMk id="12" creationId="{15F2ED78-D9D8-D602-7083-3380A3F1260A}"/>
          </ac:picMkLst>
        </pc:picChg>
      </pc:sldChg>
      <pc:sldChg chg="addSp delSp modSp mod modTransition modAnim">
        <pc:chgData name="Leonie Smith" userId="fed1330f33f5650e" providerId="LiveId" clId="{81DECCBA-BBB7-4F67-8512-3A0C1D7354EF}" dt="2023-12-06T03:54:32.797" v="23"/>
        <pc:sldMkLst>
          <pc:docMk/>
          <pc:sldMk cId="2166098122" sldId="445"/>
        </pc:sldMkLst>
        <pc:picChg chg="add del mod">
          <ac:chgData name="Leonie Smith" userId="fed1330f33f5650e" providerId="LiveId" clId="{81DECCBA-BBB7-4F67-8512-3A0C1D7354EF}" dt="2023-12-06T03:54:32.797" v="23"/>
          <ac:picMkLst>
            <pc:docMk/>
            <pc:sldMk cId="2166098122" sldId="445"/>
            <ac:picMk id="3" creationId="{4444CF96-4326-E594-40F2-F2252AC18824}"/>
          </ac:picMkLst>
        </pc:picChg>
        <pc:picChg chg="add mod">
          <ac:chgData name="Leonie Smith" userId="fed1330f33f5650e" providerId="LiveId" clId="{81DECCBA-BBB7-4F67-8512-3A0C1D7354EF}" dt="2023-12-06T03:54:32.797" v="23"/>
          <ac:picMkLst>
            <pc:docMk/>
            <pc:sldMk cId="2166098122" sldId="445"/>
            <ac:picMk id="5" creationId="{3866C1E7-106D-F371-4D47-D66FB0DE8FF4}"/>
          </ac:picMkLst>
        </pc:picChg>
        <pc:picChg chg="del">
          <ac:chgData name="Leonie Smith" userId="fed1330f33f5650e" providerId="LiveId" clId="{81DECCBA-BBB7-4F67-8512-3A0C1D7354EF}" dt="2023-12-06T03:54:14.841" v="22"/>
          <ac:picMkLst>
            <pc:docMk/>
            <pc:sldMk cId="2166098122" sldId="445"/>
            <ac:picMk id="7" creationId="{CE8F0D00-2131-C804-2749-7F0FA28119D3}"/>
          </ac:picMkLst>
        </pc:picChg>
      </pc:sldChg>
      <pc:sldChg chg="addSp delSp modSp mod modTransition modAnim">
        <pc:chgData name="Leonie Smith" userId="fed1330f33f5650e" providerId="LiveId" clId="{81DECCBA-BBB7-4F67-8512-3A0C1D7354EF}" dt="2023-12-06T03:54:50.819" v="26"/>
        <pc:sldMkLst>
          <pc:docMk/>
          <pc:sldMk cId="2422728137" sldId="447"/>
        </pc:sldMkLst>
        <pc:picChg chg="del">
          <ac:chgData name="Leonie Smith" userId="fed1330f33f5650e" providerId="LiveId" clId="{81DECCBA-BBB7-4F67-8512-3A0C1D7354EF}" dt="2023-12-06T03:54:39.631" v="25"/>
          <ac:picMkLst>
            <pc:docMk/>
            <pc:sldMk cId="2422728137" sldId="447"/>
            <ac:picMk id="3" creationId="{E068D4D7-B800-34EE-575B-87853CB0CC89}"/>
          </ac:picMkLst>
        </pc:picChg>
        <pc:picChg chg="add del mod">
          <ac:chgData name="Leonie Smith" userId="fed1330f33f5650e" providerId="LiveId" clId="{81DECCBA-BBB7-4F67-8512-3A0C1D7354EF}" dt="2023-12-06T03:54:50.819" v="26"/>
          <ac:picMkLst>
            <pc:docMk/>
            <pc:sldMk cId="2422728137" sldId="447"/>
            <ac:picMk id="5" creationId="{30F55ED5-4974-E3D3-E8F2-2ED719E86DAB}"/>
          </ac:picMkLst>
        </pc:picChg>
        <pc:picChg chg="add mod">
          <ac:chgData name="Leonie Smith" userId="fed1330f33f5650e" providerId="LiveId" clId="{81DECCBA-BBB7-4F67-8512-3A0C1D7354EF}" dt="2023-12-06T03:54:50.819" v="26"/>
          <ac:picMkLst>
            <pc:docMk/>
            <pc:sldMk cId="2422728137" sldId="447"/>
            <ac:picMk id="7" creationId="{9501DB4C-9004-638E-B78C-A0618FDA071D}"/>
          </ac:picMkLst>
        </pc:picChg>
      </pc:sldChg>
      <pc:sldChg chg="addSp delSp modSp mod modTransition modAnim">
        <pc:chgData name="Leonie Smith" userId="fed1330f33f5650e" providerId="LiveId" clId="{81DECCBA-BBB7-4F67-8512-3A0C1D7354EF}" dt="2023-12-06T03:55:19.622" v="29"/>
        <pc:sldMkLst>
          <pc:docMk/>
          <pc:sldMk cId="4160448636" sldId="449"/>
        </pc:sldMkLst>
        <pc:picChg chg="add del mod">
          <ac:chgData name="Leonie Smith" userId="fed1330f33f5650e" providerId="LiveId" clId="{81DECCBA-BBB7-4F67-8512-3A0C1D7354EF}" dt="2023-12-06T03:55:19.622" v="29"/>
          <ac:picMkLst>
            <pc:docMk/>
            <pc:sldMk cId="4160448636" sldId="449"/>
            <ac:picMk id="3" creationId="{D359EE46-C013-2646-F098-B6FF66E9538A}"/>
          </ac:picMkLst>
        </pc:picChg>
        <pc:picChg chg="add mod">
          <ac:chgData name="Leonie Smith" userId="fed1330f33f5650e" providerId="LiveId" clId="{81DECCBA-BBB7-4F67-8512-3A0C1D7354EF}" dt="2023-12-06T03:55:19.622" v="29"/>
          <ac:picMkLst>
            <pc:docMk/>
            <pc:sldMk cId="4160448636" sldId="449"/>
            <ac:picMk id="5" creationId="{C83F4DD5-C58A-2CB3-ECE6-7D75ACCD95F1}"/>
          </ac:picMkLst>
        </pc:picChg>
        <pc:picChg chg="del">
          <ac:chgData name="Leonie Smith" userId="fed1330f33f5650e" providerId="LiveId" clId="{81DECCBA-BBB7-4F67-8512-3A0C1D7354EF}" dt="2023-12-06T03:54:58.091" v="28"/>
          <ac:picMkLst>
            <pc:docMk/>
            <pc:sldMk cId="4160448636" sldId="449"/>
            <ac:picMk id="16" creationId="{AB70C9CB-CD1B-A5F4-4629-26BCD73AB85E}"/>
          </ac:picMkLst>
        </pc:picChg>
      </pc:sldChg>
      <pc:sldChg chg="addSp delSp modSp mod modTransition modAnim">
        <pc:chgData name="Leonie Smith" userId="fed1330f33f5650e" providerId="LiveId" clId="{81DECCBA-BBB7-4F67-8512-3A0C1D7354EF}" dt="2023-12-06T03:55:58.760" v="32"/>
        <pc:sldMkLst>
          <pc:docMk/>
          <pc:sldMk cId="3386340796" sldId="451"/>
        </pc:sldMkLst>
        <pc:picChg chg="add del mod">
          <ac:chgData name="Leonie Smith" userId="fed1330f33f5650e" providerId="LiveId" clId="{81DECCBA-BBB7-4F67-8512-3A0C1D7354EF}" dt="2023-12-06T03:55:58.760" v="32"/>
          <ac:picMkLst>
            <pc:docMk/>
            <pc:sldMk cId="3386340796" sldId="451"/>
            <ac:picMk id="3" creationId="{E2EE37A0-5181-86B7-C8E9-DC49EFBF19B1}"/>
          </ac:picMkLst>
        </pc:picChg>
        <pc:picChg chg="del">
          <ac:chgData name="Leonie Smith" userId="fed1330f33f5650e" providerId="LiveId" clId="{81DECCBA-BBB7-4F67-8512-3A0C1D7354EF}" dt="2023-12-06T03:55:31.399" v="31"/>
          <ac:picMkLst>
            <pc:docMk/>
            <pc:sldMk cId="3386340796" sldId="451"/>
            <ac:picMk id="5" creationId="{D894800D-84C4-602A-09A0-53E0631C553E}"/>
          </ac:picMkLst>
        </pc:picChg>
        <pc:picChg chg="add mod">
          <ac:chgData name="Leonie Smith" userId="fed1330f33f5650e" providerId="LiveId" clId="{81DECCBA-BBB7-4F67-8512-3A0C1D7354EF}" dt="2023-12-06T03:55:58.760" v="32"/>
          <ac:picMkLst>
            <pc:docMk/>
            <pc:sldMk cId="3386340796" sldId="451"/>
            <ac:picMk id="7" creationId="{E07DB5FE-0C08-5AD3-8D53-E3C7DB6013D8}"/>
          </ac:picMkLst>
        </pc:picChg>
      </pc:sldChg>
      <pc:sldChg chg="addSp delSp modSp mod modTransition modAnim modNotesTx">
        <pc:chgData name="Leonie Smith" userId="fed1330f33f5650e" providerId="LiveId" clId="{81DECCBA-BBB7-4F67-8512-3A0C1D7354EF}" dt="2023-12-07T02:46:44.479" v="49" actId="20577"/>
        <pc:sldMkLst>
          <pc:docMk/>
          <pc:sldMk cId="3596600315" sldId="468"/>
        </pc:sldMkLst>
        <pc:picChg chg="del">
          <ac:chgData name="Leonie Smith" userId="fed1330f33f5650e" providerId="LiveId" clId="{81DECCBA-BBB7-4F67-8512-3A0C1D7354EF}" dt="2023-12-06T03:50:52.531" v="1"/>
          <ac:picMkLst>
            <pc:docMk/>
            <pc:sldMk cId="3596600315" sldId="468"/>
            <ac:picMk id="4" creationId="{784131C5-1EFE-095E-674F-A7D7D4E9C63C}"/>
          </ac:picMkLst>
        </pc:picChg>
        <pc:picChg chg="add del mod">
          <ac:chgData name="Leonie Smith" userId="fed1330f33f5650e" providerId="LiveId" clId="{81DECCBA-BBB7-4F67-8512-3A0C1D7354EF}" dt="2023-12-06T03:50:59.472" v="2"/>
          <ac:picMkLst>
            <pc:docMk/>
            <pc:sldMk cId="3596600315" sldId="468"/>
            <ac:picMk id="6" creationId="{5174BCE6-7C71-B743-5226-38A8C791862B}"/>
          </ac:picMkLst>
        </pc:picChg>
        <pc:picChg chg="add mod">
          <ac:chgData name="Leonie Smith" userId="fed1330f33f5650e" providerId="LiveId" clId="{81DECCBA-BBB7-4F67-8512-3A0C1D7354EF}" dt="2023-12-06T03:50:59.472" v="2"/>
          <ac:picMkLst>
            <pc:docMk/>
            <pc:sldMk cId="3596600315" sldId="468"/>
            <ac:picMk id="7" creationId="{0B729285-A66A-86D2-50F0-87CE3285CAB8}"/>
          </ac:picMkLst>
        </pc:picChg>
      </pc:sldChg>
    </pc:docChg>
  </pc:docChgLst>
  <pc:docChgLst>
    <pc:chgData name="Leonie Smith" userId="fed1330f33f5650e" providerId="LiveId" clId="{B71685CC-732A-477C-A744-D85890F6ED09}"/>
    <pc:docChg chg="modSld">
      <pc:chgData name="Leonie Smith" userId="fed1330f33f5650e" providerId="LiveId" clId="{B71685CC-732A-477C-A744-D85890F6ED09}" dt="2023-11-20T06:31:32.758" v="5" actId="20577"/>
      <pc:docMkLst>
        <pc:docMk/>
      </pc:docMkLst>
      <pc:sldChg chg="modNotesTx">
        <pc:chgData name="Leonie Smith" userId="fed1330f33f5650e" providerId="LiveId" clId="{B71685CC-732A-477C-A744-D85890F6ED09}" dt="2023-11-20T06:31:32.758" v="5" actId="20577"/>
        <pc:sldMkLst>
          <pc:docMk/>
          <pc:sldMk cId="3596600315" sldId="468"/>
        </pc:sldMkLst>
      </pc:sldChg>
    </pc:docChg>
  </pc:docChgLst>
  <pc:docChgLst>
    <pc:chgData name="Alfred Smith" userId="3c60a3631c0db8ad" providerId="LiveId" clId="{580A8A18-54FD-4A1E-BB69-5A715DAB1EC6}"/>
    <pc:docChg chg="custSel modSld">
      <pc:chgData name="Alfred Smith" userId="3c60a3631c0db8ad" providerId="LiveId" clId="{580A8A18-54FD-4A1E-BB69-5A715DAB1EC6}" dt="2024-07-16T10:19:54.307" v="22"/>
      <pc:docMkLst>
        <pc:docMk/>
      </pc:docMkLst>
      <pc:sldChg chg="addSp modSp">
        <pc:chgData name="Alfred Smith" userId="3c60a3631c0db8ad" providerId="LiveId" clId="{580A8A18-54FD-4A1E-BB69-5A715DAB1EC6}" dt="2024-07-16T09:00:25.019" v="2"/>
        <pc:sldMkLst>
          <pc:docMk/>
          <pc:sldMk cId="923867738" sldId="440"/>
        </pc:sldMkLst>
        <pc:spChg chg="add mod">
          <ac:chgData name="Alfred Smith" userId="3c60a3631c0db8ad" providerId="LiveId" clId="{580A8A18-54FD-4A1E-BB69-5A715DAB1EC6}" dt="2024-07-16T09:00:25.019" v="2"/>
          <ac:spMkLst>
            <pc:docMk/>
            <pc:sldMk cId="923867738" sldId="440"/>
            <ac:spMk id="2" creationId="{B70581EF-5180-5970-1CB1-1CA2CEAE4D08}"/>
          </ac:spMkLst>
        </pc:spChg>
      </pc:sldChg>
      <pc:sldChg chg="modSp mod">
        <pc:chgData name="Alfred Smith" userId="3c60a3631c0db8ad" providerId="LiveId" clId="{580A8A18-54FD-4A1E-BB69-5A715DAB1EC6}" dt="2024-07-16T10:17:11.933" v="10"/>
        <pc:sldMkLst>
          <pc:docMk/>
          <pc:sldMk cId="3676245138" sldId="441"/>
        </pc:sldMkLst>
        <pc:spChg chg="mod">
          <ac:chgData name="Alfred Smith" userId="3c60a3631c0db8ad" providerId="LiveId" clId="{580A8A18-54FD-4A1E-BB69-5A715DAB1EC6}" dt="2024-07-16T10:15:07.054" v="4" actId="6549"/>
          <ac:spMkLst>
            <pc:docMk/>
            <pc:sldMk cId="3676245138" sldId="441"/>
            <ac:spMk id="4" creationId="{9A13E2D8-2F59-44C1-B1D2-79C300C26DD4}"/>
          </ac:spMkLst>
        </pc:spChg>
        <pc:spChg chg="mod">
          <ac:chgData name="Alfred Smith" userId="3c60a3631c0db8ad" providerId="LiveId" clId="{580A8A18-54FD-4A1E-BB69-5A715DAB1EC6}" dt="2024-07-16T10:17:11.933" v="10"/>
          <ac:spMkLst>
            <pc:docMk/>
            <pc:sldMk cId="3676245138" sldId="441"/>
            <ac:spMk id="6" creationId="{416C064E-628E-47C0-A712-DB178FE9901E}"/>
          </ac:spMkLst>
        </pc:spChg>
      </pc:sldChg>
      <pc:sldChg chg="modSp mod">
        <pc:chgData name="Alfred Smith" userId="3c60a3631c0db8ad" providerId="LiveId" clId="{580A8A18-54FD-4A1E-BB69-5A715DAB1EC6}" dt="2024-07-16T10:17:22.695" v="11"/>
        <pc:sldMkLst>
          <pc:docMk/>
          <pc:sldMk cId="3095902142" sldId="443"/>
        </pc:sldMkLst>
        <pc:spChg chg="mod">
          <ac:chgData name="Alfred Smith" userId="3c60a3631c0db8ad" providerId="LiveId" clId="{580A8A18-54FD-4A1E-BB69-5A715DAB1EC6}" dt="2024-07-16T10:15:27.591" v="5"/>
          <ac:spMkLst>
            <pc:docMk/>
            <pc:sldMk cId="3095902142" sldId="443"/>
            <ac:spMk id="4" creationId="{9A13E2D8-2F59-44C1-B1D2-79C300C26DD4}"/>
          </ac:spMkLst>
        </pc:spChg>
        <pc:spChg chg="mod">
          <ac:chgData name="Alfred Smith" userId="3c60a3631c0db8ad" providerId="LiveId" clId="{580A8A18-54FD-4A1E-BB69-5A715DAB1EC6}" dt="2024-07-16T10:17:22.695" v="11"/>
          <ac:spMkLst>
            <pc:docMk/>
            <pc:sldMk cId="3095902142" sldId="443"/>
            <ac:spMk id="6" creationId="{416C064E-628E-47C0-A712-DB178FE9901E}"/>
          </ac:spMkLst>
        </pc:spChg>
      </pc:sldChg>
      <pc:sldChg chg="modSp mod">
        <pc:chgData name="Alfred Smith" userId="3c60a3631c0db8ad" providerId="LiveId" clId="{580A8A18-54FD-4A1E-BB69-5A715DAB1EC6}" dt="2024-07-16T10:18:27.732" v="18"/>
        <pc:sldMkLst>
          <pc:docMk/>
          <pc:sldMk cId="2166098122" sldId="445"/>
        </pc:sldMkLst>
        <pc:spChg chg="mod">
          <ac:chgData name="Alfred Smith" userId="3c60a3631c0db8ad" providerId="LiveId" clId="{580A8A18-54FD-4A1E-BB69-5A715DAB1EC6}" dt="2024-07-16T10:17:42.403" v="14" actId="20577"/>
          <ac:spMkLst>
            <pc:docMk/>
            <pc:sldMk cId="2166098122" sldId="445"/>
            <ac:spMk id="4" creationId="{9A13E2D8-2F59-44C1-B1D2-79C300C26DD4}"/>
          </ac:spMkLst>
        </pc:spChg>
        <pc:spChg chg="mod">
          <ac:chgData name="Alfred Smith" userId="3c60a3631c0db8ad" providerId="LiveId" clId="{580A8A18-54FD-4A1E-BB69-5A715DAB1EC6}" dt="2024-07-16T10:18:27.732" v="18"/>
          <ac:spMkLst>
            <pc:docMk/>
            <pc:sldMk cId="2166098122" sldId="445"/>
            <ac:spMk id="6" creationId="{416C064E-628E-47C0-A712-DB178FE9901E}"/>
          </ac:spMkLst>
        </pc:spChg>
      </pc:sldChg>
      <pc:sldChg chg="modSp mod">
        <pc:chgData name="Alfred Smith" userId="3c60a3631c0db8ad" providerId="LiveId" clId="{580A8A18-54FD-4A1E-BB69-5A715DAB1EC6}" dt="2024-07-16T10:19:22.493" v="20" actId="404"/>
        <pc:sldMkLst>
          <pc:docMk/>
          <pc:sldMk cId="2422728137" sldId="447"/>
        </pc:sldMkLst>
        <pc:spChg chg="mod">
          <ac:chgData name="Alfred Smith" userId="3c60a3631c0db8ad" providerId="LiveId" clId="{580A8A18-54FD-4A1E-BB69-5A715DAB1EC6}" dt="2024-07-16T10:16:12.133" v="7"/>
          <ac:spMkLst>
            <pc:docMk/>
            <pc:sldMk cId="2422728137" sldId="447"/>
            <ac:spMk id="4" creationId="{9A13E2D8-2F59-44C1-B1D2-79C300C26DD4}"/>
          </ac:spMkLst>
        </pc:spChg>
        <pc:spChg chg="mod">
          <ac:chgData name="Alfred Smith" userId="3c60a3631c0db8ad" providerId="LiveId" clId="{580A8A18-54FD-4A1E-BB69-5A715DAB1EC6}" dt="2024-07-16T10:19:22.493" v="20" actId="404"/>
          <ac:spMkLst>
            <pc:docMk/>
            <pc:sldMk cId="2422728137" sldId="447"/>
            <ac:spMk id="6" creationId="{416C064E-628E-47C0-A712-DB178FE9901E}"/>
          </ac:spMkLst>
        </pc:spChg>
      </pc:sldChg>
      <pc:sldChg chg="modSp mod">
        <pc:chgData name="Alfred Smith" userId="3c60a3631c0db8ad" providerId="LiveId" clId="{580A8A18-54FD-4A1E-BB69-5A715DAB1EC6}" dt="2024-07-16T10:19:42.767" v="21"/>
        <pc:sldMkLst>
          <pc:docMk/>
          <pc:sldMk cId="4160448636" sldId="449"/>
        </pc:sldMkLst>
        <pc:spChg chg="mod">
          <ac:chgData name="Alfred Smith" userId="3c60a3631c0db8ad" providerId="LiveId" clId="{580A8A18-54FD-4A1E-BB69-5A715DAB1EC6}" dt="2024-07-16T10:16:22.813" v="8"/>
          <ac:spMkLst>
            <pc:docMk/>
            <pc:sldMk cId="4160448636" sldId="449"/>
            <ac:spMk id="4" creationId="{9A13E2D8-2F59-44C1-B1D2-79C300C26DD4}"/>
          </ac:spMkLst>
        </pc:spChg>
        <pc:spChg chg="mod">
          <ac:chgData name="Alfred Smith" userId="3c60a3631c0db8ad" providerId="LiveId" clId="{580A8A18-54FD-4A1E-BB69-5A715DAB1EC6}" dt="2024-07-16T10:19:42.767" v="21"/>
          <ac:spMkLst>
            <pc:docMk/>
            <pc:sldMk cId="4160448636" sldId="449"/>
            <ac:spMk id="6" creationId="{416C064E-628E-47C0-A712-DB178FE9901E}"/>
          </ac:spMkLst>
        </pc:spChg>
      </pc:sldChg>
      <pc:sldChg chg="modSp mod">
        <pc:chgData name="Alfred Smith" userId="3c60a3631c0db8ad" providerId="LiveId" clId="{580A8A18-54FD-4A1E-BB69-5A715DAB1EC6}" dt="2024-07-16T10:19:54.307" v="22"/>
        <pc:sldMkLst>
          <pc:docMk/>
          <pc:sldMk cId="3386340796" sldId="451"/>
        </pc:sldMkLst>
        <pc:spChg chg="mod">
          <ac:chgData name="Alfred Smith" userId="3c60a3631c0db8ad" providerId="LiveId" clId="{580A8A18-54FD-4A1E-BB69-5A715DAB1EC6}" dt="2024-07-16T10:16:33.924" v="9"/>
          <ac:spMkLst>
            <pc:docMk/>
            <pc:sldMk cId="3386340796" sldId="451"/>
            <ac:spMk id="4" creationId="{9A13E2D8-2F59-44C1-B1D2-79C300C26DD4}"/>
          </ac:spMkLst>
        </pc:spChg>
        <pc:spChg chg="mod">
          <ac:chgData name="Alfred Smith" userId="3c60a3631c0db8ad" providerId="LiveId" clId="{580A8A18-54FD-4A1E-BB69-5A715DAB1EC6}" dt="2024-07-16T10:19:54.307" v="22"/>
          <ac:spMkLst>
            <pc:docMk/>
            <pc:sldMk cId="3386340796" sldId="451"/>
            <ac:spMk id="6" creationId="{416C064E-628E-47C0-A712-DB178FE9901E}"/>
          </ac:spMkLst>
        </pc:spChg>
      </pc:sldChg>
      <pc:sldChg chg="addSp delSp modSp mod">
        <pc:chgData name="Alfred Smith" userId="3c60a3631c0db8ad" providerId="LiveId" clId="{580A8A18-54FD-4A1E-BB69-5A715DAB1EC6}" dt="2024-07-16T08:59:31.389" v="1"/>
        <pc:sldMkLst>
          <pc:docMk/>
          <pc:sldMk cId="3596600315" sldId="468"/>
        </pc:sldMkLst>
        <pc:spChg chg="del">
          <ac:chgData name="Alfred Smith" userId="3c60a3631c0db8ad" providerId="LiveId" clId="{580A8A18-54FD-4A1E-BB69-5A715DAB1EC6}" dt="2024-07-16T08:59:30.479" v="0" actId="478"/>
          <ac:spMkLst>
            <pc:docMk/>
            <pc:sldMk cId="3596600315" sldId="468"/>
            <ac:spMk id="3" creationId="{0162BEE1-134B-8B70-2BB8-9226F1DF1614}"/>
          </ac:spMkLst>
        </pc:spChg>
        <pc:spChg chg="add mod">
          <ac:chgData name="Alfred Smith" userId="3c60a3631c0db8ad" providerId="LiveId" clId="{580A8A18-54FD-4A1E-BB69-5A715DAB1EC6}" dt="2024-07-16T08:59:31.389" v="1"/>
          <ac:spMkLst>
            <pc:docMk/>
            <pc:sldMk cId="3596600315" sldId="468"/>
            <ac:spMk id="4" creationId="{70AB2FDD-A74A-A657-3A7B-6057B9DC5311}"/>
          </ac:spMkLst>
        </pc:spChg>
      </pc:sldChg>
    </pc:docChg>
  </pc:docChgLst>
  <pc:docChgLst>
    <pc:chgData name="Leonie Smith" userId="fed1330f33f5650e" providerId="LiveId" clId="{444100E9-0E28-460C-B162-7D72662BCBE2}"/>
    <pc:docChg chg="custSel modSld">
      <pc:chgData name="Leonie Smith" userId="fed1330f33f5650e" providerId="LiveId" clId="{444100E9-0E28-460C-B162-7D72662BCBE2}" dt="2022-07-04T09:29:23.961" v="87" actId="20577"/>
      <pc:docMkLst>
        <pc:docMk/>
      </pc:docMkLst>
      <pc:sldChg chg="addSp modSp mod">
        <pc:chgData name="Leonie Smith" userId="fed1330f33f5650e" providerId="LiveId" clId="{444100E9-0E28-460C-B162-7D72662BCBE2}" dt="2022-07-04T09:26:40.655" v="65" actId="207"/>
        <pc:sldMkLst>
          <pc:docMk/>
          <pc:sldMk cId="3261377596" sldId="438"/>
        </pc:sldMkLst>
        <pc:spChg chg="add mod">
          <ac:chgData name="Leonie Smith" userId="fed1330f33f5650e" providerId="LiveId" clId="{444100E9-0E28-460C-B162-7D72662BCBE2}" dt="2022-07-04T09:26:40.655" v="65" actId="207"/>
          <ac:spMkLst>
            <pc:docMk/>
            <pc:sldMk cId="3261377596" sldId="438"/>
            <ac:spMk id="7" creationId="{FB1583E7-53A6-F9F6-0836-06143DB4BBD1}"/>
          </ac:spMkLst>
        </pc:spChg>
      </pc:sldChg>
      <pc:sldChg chg="addSp modSp mod">
        <pc:chgData name="Leonie Smith" userId="fed1330f33f5650e" providerId="LiveId" clId="{444100E9-0E28-460C-B162-7D72662BCBE2}" dt="2022-07-04T09:25:09.588" v="60" actId="2711"/>
        <pc:sldMkLst>
          <pc:docMk/>
          <pc:sldMk cId="3759221820" sldId="439"/>
        </pc:sldMkLst>
        <pc:spChg chg="mod">
          <ac:chgData name="Leonie Smith" userId="fed1330f33f5650e" providerId="LiveId" clId="{444100E9-0E28-460C-B162-7D72662BCBE2}" dt="2022-07-04T09:25:09.588" v="60" actId="2711"/>
          <ac:spMkLst>
            <pc:docMk/>
            <pc:sldMk cId="3759221820" sldId="439"/>
            <ac:spMk id="6" creationId="{416C064E-628E-47C0-A712-DB178FE9901E}"/>
          </ac:spMkLst>
        </pc:spChg>
        <pc:picChg chg="add mod">
          <ac:chgData name="Leonie Smith" userId="fed1330f33f5650e" providerId="LiveId" clId="{444100E9-0E28-460C-B162-7D72662BCBE2}" dt="2022-06-30T06:52:38.255" v="1"/>
          <ac:picMkLst>
            <pc:docMk/>
            <pc:sldMk cId="3759221820" sldId="439"/>
            <ac:picMk id="2" creationId="{DC1A12CB-6DAA-C415-7164-B78D3B4DBD10}"/>
          </ac:picMkLst>
        </pc:picChg>
      </pc:sldChg>
      <pc:sldChg chg="addSp modSp">
        <pc:chgData name="Leonie Smith" userId="fed1330f33f5650e" providerId="LiveId" clId="{444100E9-0E28-460C-B162-7D72662BCBE2}" dt="2022-07-04T09:26:48.705" v="66"/>
        <pc:sldMkLst>
          <pc:docMk/>
          <pc:sldMk cId="923867738" sldId="440"/>
        </pc:sldMkLst>
        <pc:spChg chg="add mod">
          <ac:chgData name="Leonie Smith" userId="fed1330f33f5650e" providerId="LiveId" clId="{444100E9-0E28-460C-B162-7D72662BCBE2}" dt="2022-07-04T09:26:48.705" v="66"/>
          <ac:spMkLst>
            <pc:docMk/>
            <pc:sldMk cId="923867738" sldId="440"/>
            <ac:spMk id="7" creationId="{49BCA53A-4373-E21F-7C0D-37D8E0574ECF}"/>
          </ac:spMkLst>
        </pc:spChg>
      </pc:sldChg>
      <pc:sldChg chg="addSp delSp modSp modTransition modAnim">
        <pc:chgData name="Leonie Smith" userId="fed1330f33f5650e" providerId="LiveId" clId="{444100E9-0E28-460C-B162-7D72662BCBE2}" dt="2022-06-30T07:20:53.877" v="55"/>
        <pc:sldMkLst>
          <pc:docMk/>
          <pc:sldMk cId="3676245138" sldId="441"/>
        </pc:sldMkLst>
        <pc:picChg chg="add del mod">
          <ac:chgData name="Leonie Smith" userId="fed1330f33f5650e" providerId="LiveId" clId="{444100E9-0E28-460C-B162-7D72662BCBE2}" dt="2022-06-30T06:54:31.111" v="3"/>
          <ac:picMkLst>
            <pc:docMk/>
            <pc:sldMk cId="3676245138" sldId="441"/>
            <ac:picMk id="2" creationId="{93AA42C0-67C2-0263-98DA-1BB2542295A5}"/>
          </ac:picMkLst>
        </pc:picChg>
        <pc:picChg chg="add del mod">
          <ac:chgData name="Leonie Smith" userId="fed1330f33f5650e" providerId="LiveId" clId="{444100E9-0E28-460C-B162-7D72662BCBE2}" dt="2022-06-30T06:55:27.591" v="5"/>
          <ac:picMkLst>
            <pc:docMk/>
            <pc:sldMk cId="3676245138" sldId="441"/>
            <ac:picMk id="3" creationId="{96028C28-372A-0738-FBB8-3ADC9F9AC009}"/>
          </ac:picMkLst>
        </pc:picChg>
        <pc:picChg chg="add del mod">
          <ac:chgData name="Leonie Smith" userId="fed1330f33f5650e" providerId="LiveId" clId="{444100E9-0E28-460C-B162-7D72662BCBE2}" dt="2022-06-30T07:20:14.325" v="52"/>
          <ac:picMkLst>
            <pc:docMk/>
            <pc:sldMk cId="3676245138" sldId="441"/>
            <ac:picMk id="5" creationId="{BC6978DE-E496-BD2C-0134-4B8DE36CAB2E}"/>
          </ac:picMkLst>
        </pc:picChg>
        <pc:picChg chg="add del mod">
          <ac:chgData name="Leonie Smith" userId="fed1330f33f5650e" providerId="LiveId" clId="{444100E9-0E28-460C-B162-7D72662BCBE2}" dt="2022-06-30T07:20:35.056" v="54"/>
          <ac:picMkLst>
            <pc:docMk/>
            <pc:sldMk cId="3676245138" sldId="441"/>
            <ac:picMk id="7" creationId="{15E319F4-B0B1-41C4-CE3A-0E0BC509BBF7}"/>
          </ac:picMkLst>
        </pc:picChg>
        <pc:picChg chg="add mod">
          <ac:chgData name="Leonie Smith" userId="fed1330f33f5650e" providerId="LiveId" clId="{444100E9-0E28-460C-B162-7D72662BCBE2}" dt="2022-06-30T07:20:53.877" v="55"/>
          <ac:picMkLst>
            <pc:docMk/>
            <pc:sldMk cId="3676245138" sldId="441"/>
            <ac:picMk id="8" creationId="{D32F6DC1-5A31-EC0B-53A1-6A3A7A6650B2}"/>
          </ac:picMkLst>
        </pc:picChg>
      </pc:sldChg>
      <pc:sldChg chg="addSp modSp mod">
        <pc:chgData name="Leonie Smith" userId="fed1330f33f5650e" providerId="LiveId" clId="{444100E9-0E28-460C-B162-7D72662BCBE2}" dt="2022-07-04T09:28:33.057" v="81" actId="1076"/>
        <pc:sldMkLst>
          <pc:docMk/>
          <pc:sldMk cId="2180228365" sldId="442"/>
        </pc:sldMkLst>
        <pc:spChg chg="add mod">
          <ac:chgData name="Leonie Smith" userId="fed1330f33f5650e" providerId="LiveId" clId="{444100E9-0E28-460C-B162-7D72662BCBE2}" dt="2022-07-04T09:28:33.057" v="81" actId="1076"/>
          <ac:spMkLst>
            <pc:docMk/>
            <pc:sldMk cId="2180228365" sldId="442"/>
            <ac:spMk id="7" creationId="{EBE5F5CC-C1C0-5238-CF14-6213DD852632}"/>
          </ac:spMkLst>
        </pc:spChg>
      </pc:sldChg>
      <pc:sldChg chg="addSp delSp modSp modTransition modAnim">
        <pc:chgData name="Leonie Smith" userId="fed1330f33f5650e" providerId="LiveId" clId="{444100E9-0E28-460C-B162-7D72662BCBE2}" dt="2022-06-30T07:01:21.734" v="11"/>
        <pc:sldMkLst>
          <pc:docMk/>
          <pc:sldMk cId="3095902142" sldId="443"/>
        </pc:sldMkLst>
        <pc:picChg chg="add del mod">
          <ac:chgData name="Leonie Smith" userId="fed1330f33f5650e" providerId="LiveId" clId="{444100E9-0E28-460C-B162-7D72662BCBE2}" dt="2022-06-30T06:59:50.261" v="8"/>
          <ac:picMkLst>
            <pc:docMk/>
            <pc:sldMk cId="3095902142" sldId="443"/>
            <ac:picMk id="2" creationId="{49FE58D0-0895-DE8E-6AE9-B9665A1647F4}"/>
          </ac:picMkLst>
        </pc:picChg>
        <pc:picChg chg="add del mod">
          <ac:chgData name="Leonie Smith" userId="fed1330f33f5650e" providerId="LiveId" clId="{444100E9-0E28-460C-B162-7D72662BCBE2}" dt="2022-06-30T07:01:02.689" v="10"/>
          <ac:picMkLst>
            <pc:docMk/>
            <pc:sldMk cId="3095902142" sldId="443"/>
            <ac:picMk id="3" creationId="{6F1F3925-E7E7-94E8-346C-34FD937C8EB7}"/>
          </ac:picMkLst>
        </pc:picChg>
        <pc:picChg chg="add mod">
          <ac:chgData name="Leonie Smith" userId="fed1330f33f5650e" providerId="LiveId" clId="{444100E9-0E28-460C-B162-7D72662BCBE2}" dt="2022-06-30T07:01:21.734" v="11"/>
          <ac:picMkLst>
            <pc:docMk/>
            <pc:sldMk cId="3095902142" sldId="443"/>
            <ac:picMk id="5" creationId="{DE18F4DF-9871-3239-7A63-5810A2C6CE5C}"/>
          </ac:picMkLst>
        </pc:picChg>
      </pc:sldChg>
      <pc:sldChg chg="addSp modSp mod">
        <pc:chgData name="Leonie Smith" userId="fed1330f33f5650e" providerId="LiveId" clId="{444100E9-0E28-460C-B162-7D72662BCBE2}" dt="2022-07-04T09:28:44.471" v="83" actId="20577"/>
        <pc:sldMkLst>
          <pc:docMk/>
          <pc:sldMk cId="1718612039" sldId="444"/>
        </pc:sldMkLst>
        <pc:spChg chg="add mod">
          <ac:chgData name="Leonie Smith" userId="fed1330f33f5650e" providerId="LiveId" clId="{444100E9-0E28-460C-B162-7D72662BCBE2}" dt="2022-07-04T09:28:44.471" v="83" actId="20577"/>
          <ac:spMkLst>
            <pc:docMk/>
            <pc:sldMk cId="1718612039" sldId="444"/>
            <ac:spMk id="7" creationId="{2A6A0FA8-B808-18B4-6F5B-028892E184BF}"/>
          </ac:spMkLst>
        </pc:spChg>
      </pc:sldChg>
      <pc:sldChg chg="addSp delSp modSp modTransition modAnim">
        <pc:chgData name="Leonie Smith" userId="fed1330f33f5650e" providerId="LiveId" clId="{444100E9-0E28-460C-B162-7D72662BCBE2}" dt="2022-06-30T07:06:25.716" v="18"/>
        <pc:sldMkLst>
          <pc:docMk/>
          <pc:sldMk cId="2166098122" sldId="445"/>
        </pc:sldMkLst>
        <pc:picChg chg="add del mod">
          <ac:chgData name="Leonie Smith" userId="fed1330f33f5650e" providerId="LiveId" clId="{444100E9-0E28-460C-B162-7D72662BCBE2}" dt="2022-06-30T07:05:28.485" v="13"/>
          <ac:picMkLst>
            <pc:docMk/>
            <pc:sldMk cId="2166098122" sldId="445"/>
            <ac:picMk id="2" creationId="{F560068E-CEEE-8393-84EA-944306DAFD3A}"/>
          </ac:picMkLst>
        </pc:picChg>
        <pc:picChg chg="add del mod">
          <ac:chgData name="Leonie Smith" userId="fed1330f33f5650e" providerId="LiveId" clId="{444100E9-0E28-460C-B162-7D72662BCBE2}" dt="2022-06-30T07:05:43.211" v="15"/>
          <ac:picMkLst>
            <pc:docMk/>
            <pc:sldMk cId="2166098122" sldId="445"/>
            <ac:picMk id="3" creationId="{436AFCEA-9603-FF19-8248-B7FA12CAB34D}"/>
          </ac:picMkLst>
        </pc:picChg>
        <pc:picChg chg="add del mod">
          <ac:chgData name="Leonie Smith" userId="fed1330f33f5650e" providerId="LiveId" clId="{444100E9-0E28-460C-B162-7D72662BCBE2}" dt="2022-06-30T07:06:07.737" v="17"/>
          <ac:picMkLst>
            <pc:docMk/>
            <pc:sldMk cId="2166098122" sldId="445"/>
            <ac:picMk id="5" creationId="{47F0B30B-DBBB-FE4E-06B4-204CDC07E775}"/>
          </ac:picMkLst>
        </pc:picChg>
        <pc:picChg chg="add mod">
          <ac:chgData name="Leonie Smith" userId="fed1330f33f5650e" providerId="LiveId" clId="{444100E9-0E28-460C-B162-7D72662BCBE2}" dt="2022-06-30T07:06:25.716" v="18"/>
          <ac:picMkLst>
            <pc:docMk/>
            <pc:sldMk cId="2166098122" sldId="445"/>
            <ac:picMk id="7" creationId="{CE8F0D00-2131-C804-2749-7F0FA28119D3}"/>
          </ac:picMkLst>
        </pc:picChg>
      </pc:sldChg>
      <pc:sldChg chg="addSp modSp mod">
        <pc:chgData name="Leonie Smith" userId="fed1330f33f5650e" providerId="LiveId" clId="{444100E9-0E28-460C-B162-7D72662BCBE2}" dt="2022-07-04T09:28:59.235" v="84" actId="20577"/>
        <pc:sldMkLst>
          <pc:docMk/>
          <pc:sldMk cId="665805102" sldId="446"/>
        </pc:sldMkLst>
        <pc:spChg chg="add mod">
          <ac:chgData name="Leonie Smith" userId="fed1330f33f5650e" providerId="LiveId" clId="{444100E9-0E28-460C-B162-7D72662BCBE2}" dt="2022-07-04T09:28:59.235" v="84" actId="20577"/>
          <ac:spMkLst>
            <pc:docMk/>
            <pc:sldMk cId="665805102" sldId="446"/>
            <ac:spMk id="7" creationId="{5EA5C33A-E1F1-2C09-B199-013C89084163}"/>
          </ac:spMkLst>
        </pc:spChg>
      </pc:sldChg>
      <pc:sldChg chg="addSp delSp modSp modTransition modAnim">
        <pc:chgData name="Leonie Smith" userId="fed1330f33f5650e" providerId="LiveId" clId="{444100E9-0E28-460C-B162-7D72662BCBE2}" dt="2022-06-30T07:07:48.930" v="21"/>
        <pc:sldMkLst>
          <pc:docMk/>
          <pc:sldMk cId="2422728137" sldId="447"/>
        </pc:sldMkLst>
        <pc:picChg chg="add del mod">
          <ac:chgData name="Leonie Smith" userId="fed1330f33f5650e" providerId="LiveId" clId="{444100E9-0E28-460C-B162-7D72662BCBE2}" dt="2022-06-30T07:07:37.660" v="20"/>
          <ac:picMkLst>
            <pc:docMk/>
            <pc:sldMk cId="2422728137" sldId="447"/>
            <ac:picMk id="2" creationId="{9D1AD7C2-5E1B-DD61-9D94-E01539ECAC0A}"/>
          </ac:picMkLst>
        </pc:picChg>
        <pc:picChg chg="add mod">
          <ac:chgData name="Leonie Smith" userId="fed1330f33f5650e" providerId="LiveId" clId="{444100E9-0E28-460C-B162-7D72662BCBE2}" dt="2022-06-30T07:07:48.930" v="21"/>
          <ac:picMkLst>
            <pc:docMk/>
            <pc:sldMk cId="2422728137" sldId="447"/>
            <ac:picMk id="3" creationId="{E068D4D7-B800-34EE-575B-87853CB0CC89}"/>
          </ac:picMkLst>
        </pc:picChg>
      </pc:sldChg>
      <pc:sldChg chg="addSp modSp mod">
        <pc:chgData name="Leonie Smith" userId="fed1330f33f5650e" providerId="LiveId" clId="{444100E9-0E28-460C-B162-7D72662BCBE2}" dt="2022-07-04T09:29:05.165" v="85" actId="20577"/>
        <pc:sldMkLst>
          <pc:docMk/>
          <pc:sldMk cId="843663555" sldId="448"/>
        </pc:sldMkLst>
        <pc:spChg chg="add mod">
          <ac:chgData name="Leonie Smith" userId="fed1330f33f5650e" providerId="LiveId" clId="{444100E9-0E28-460C-B162-7D72662BCBE2}" dt="2022-07-04T09:29:05.165" v="85" actId="20577"/>
          <ac:spMkLst>
            <pc:docMk/>
            <pc:sldMk cId="843663555" sldId="448"/>
            <ac:spMk id="7" creationId="{911EFE14-9A2F-EB7A-3AB2-70561C78BEA6}"/>
          </ac:spMkLst>
        </pc:spChg>
      </pc:sldChg>
      <pc:sldChg chg="addSp delSp modSp modTransition modAnim">
        <pc:chgData name="Leonie Smith" userId="fed1330f33f5650e" providerId="LiveId" clId="{444100E9-0E28-460C-B162-7D72662BCBE2}" dt="2022-06-30T07:16:05.272" v="46"/>
        <pc:sldMkLst>
          <pc:docMk/>
          <pc:sldMk cId="4160448636" sldId="449"/>
        </pc:sldMkLst>
        <pc:picChg chg="add del mod">
          <ac:chgData name="Leonie Smith" userId="fed1330f33f5650e" providerId="LiveId" clId="{444100E9-0E28-460C-B162-7D72662BCBE2}" dt="2022-06-30T07:11:11.893" v="23"/>
          <ac:picMkLst>
            <pc:docMk/>
            <pc:sldMk cId="4160448636" sldId="449"/>
            <ac:picMk id="2" creationId="{165BEF47-08B1-621E-EE2F-8D71CF50C07E}"/>
          </ac:picMkLst>
        </pc:picChg>
        <pc:picChg chg="add del mod">
          <ac:chgData name="Leonie Smith" userId="fed1330f33f5650e" providerId="LiveId" clId="{444100E9-0E28-460C-B162-7D72662BCBE2}" dt="2022-06-30T07:11:41.952" v="25"/>
          <ac:picMkLst>
            <pc:docMk/>
            <pc:sldMk cId="4160448636" sldId="449"/>
            <ac:picMk id="3" creationId="{E34D3810-2654-26C6-338B-59F34515F8E9}"/>
          </ac:picMkLst>
        </pc:picChg>
        <pc:picChg chg="add del mod">
          <ac:chgData name="Leonie Smith" userId="fed1330f33f5650e" providerId="LiveId" clId="{444100E9-0E28-460C-B162-7D72662BCBE2}" dt="2022-06-30T07:11:51.066" v="27"/>
          <ac:picMkLst>
            <pc:docMk/>
            <pc:sldMk cId="4160448636" sldId="449"/>
            <ac:picMk id="5" creationId="{8A10C022-3BC7-B364-3501-5BECEB0AB0D9}"/>
          </ac:picMkLst>
        </pc:picChg>
        <pc:picChg chg="add del mod">
          <ac:chgData name="Leonie Smith" userId="fed1330f33f5650e" providerId="LiveId" clId="{444100E9-0E28-460C-B162-7D72662BCBE2}" dt="2022-06-30T07:12:27.603" v="29"/>
          <ac:picMkLst>
            <pc:docMk/>
            <pc:sldMk cId="4160448636" sldId="449"/>
            <ac:picMk id="7" creationId="{269DF41D-F59F-CE3D-3BE7-859834E6A332}"/>
          </ac:picMkLst>
        </pc:picChg>
        <pc:picChg chg="add del mod">
          <ac:chgData name="Leonie Smith" userId="fed1330f33f5650e" providerId="LiveId" clId="{444100E9-0E28-460C-B162-7D72662BCBE2}" dt="2022-06-30T07:12:54.020" v="31"/>
          <ac:picMkLst>
            <pc:docMk/>
            <pc:sldMk cId="4160448636" sldId="449"/>
            <ac:picMk id="8" creationId="{B9B375FF-AC6C-C276-2719-DB17E1DAE516}"/>
          </ac:picMkLst>
        </pc:picChg>
        <pc:picChg chg="add del mod">
          <ac:chgData name="Leonie Smith" userId="fed1330f33f5650e" providerId="LiveId" clId="{444100E9-0E28-460C-B162-7D72662BCBE2}" dt="2022-06-30T07:13:27.557" v="33"/>
          <ac:picMkLst>
            <pc:docMk/>
            <pc:sldMk cId="4160448636" sldId="449"/>
            <ac:picMk id="9" creationId="{936DA0DB-2D3B-0C0C-7F7D-048210DF9053}"/>
          </ac:picMkLst>
        </pc:picChg>
        <pc:picChg chg="add del mod">
          <ac:chgData name="Leonie Smith" userId="fed1330f33f5650e" providerId="LiveId" clId="{444100E9-0E28-460C-B162-7D72662BCBE2}" dt="2022-06-30T07:13:57.712" v="35"/>
          <ac:picMkLst>
            <pc:docMk/>
            <pc:sldMk cId="4160448636" sldId="449"/>
            <ac:picMk id="10" creationId="{89F38A2C-CFFC-41AB-F42A-057C9236437C}"/>
          </ac:picMkLst>
        </pc:picChg>
        <pc:picChg chg="add del mod">
          <ac:chgData name="Leonie Smith" userId="fed1330f33f5650e" providerId="LiveId" clId="{444100E9-0E28-460C-B162-7D72662BCBE2}" dt="2022-06-30T07:14:08.872" v="37"/>
          <ac:picMkLst>
            <pc:docMk/>
            <pc:sldMk cId="4160448636" sldId="449"/>
            <ac:picMk id="11" creationId="{D866449A-D825-49B4-E69D-63607923AFF6}"/>
          </ac:picMkLst>
        </pc:picChg>
        <pc:picChg chg="add del mod">
          <ac:chgData name="Leonie Smith" userId="fed1330f33f5650e" providerId="LiveId" clId="{444100E9-0E28-460C-B162-7D72662BCBE2}" dt="2022-06-30T07:14:33.269" v="39"/>
          <ac:picMkLst>
            <pc:docMk/>
            <pc:sldMk cId="4160448636" sldId="449"/>
            <ac:picMk id="12" creationId="{BB13670B-9EDB-9D08-A52A-099BA101A058}"/>
          </ac:picMkLst>
        </pc:picChg>
        <pc:picChg chg="add del mod">
          <ac:chgData name="Leonie Smith" userId="fed1330f33f5650e" providerId="LiveId" clId="{444100E9-0E28-460C-B162-7D72662BCBE2}" dt="2022-06-30T07:14:47.654" v="41"/>
          <ac:picMkLst>
            <pc:docMk/>
            <pc:sldMk cId="4160448636" sldId="449"/>
            <ac:picMk id="13" creationId="{DB5CDFD1-067C-CE43-9A8C-CD2CDF387B1B}"/>
          </ac:picMkLst>
        </pc:picChg>
        <pc:picChg chg="add del mod">
          <ac:chgData name="Leonie Smith" userId="fed1330f33f5650e" providerId="LiveId" clId="{444100E9-0E28-460C-B162-7D72662BCBE2}" dt="2022-06-30T07:15:20.128" v="43"/>
          <ac:picMkLst>
            <pc:docMk/>
            <pc:sldMk cId="4160448636" sldId="449"/>
            <ac:picMk id="14" creationId="{E435BC73-ABA1-0F53-38A0-D8FD80261FA6}"/>
          </ac:picMkLst>
        </pc:picChg>
        <pc:picChg chg="add del mod">
          <ac:chgData name="Leonie Smith" userId="fed1330f33f5650e" providerId="LiveId" clId="{444100E9-0E28-460C-B162-7D72662BCBE2}" dt="2022-06-30T07:15:46.518" v="45"/>
          <ac:picMkLst>
            <pc:docMk/>
            <pc:sldMk cId="4160448636" sldId="449"/>
            <ac:picMk id="15" creationId="{85EA4167-6B8E-1854-E370-A308DFA7ABE2}"/>
          </ac:picMkLst>
        </pc:picChg>
        <pc:picChg chg="add mod">
          <ac:chgData name="Leonie Smith" userId="fed1330f33f5650e" providerId="LiveId" clId="{444100E9-0E28-460C-B162-7D72662BCBE2}" dt="2022-06-30T07:16:05.272" v="46"/>
          <ac:picMkLst>
            <pc:docMk/>
            <pc:sldMk cId="4160448636" sldId="449"/>
            <ac:picMk id="16" creationId="{AB70C9CB-CD1B-A5F4-4629-26BCD73AB85E}"/>
          </ac:picMkLst>
        </pc:picChg>
      </pc:sldChg>
      <pc:sldChg chg="addSp modSp mod">
        <pc:chgData name="Leonie Smith" userId="fed1330f33f5650e" providerId="LiveId" clId="{444100E9-0E28-460C-B162-7D72662BCBE2}" dt="2022-07-04T09:29:17.294" v="86" actId="20577"/>
        <pc:sldMkLst>
          <pc:docMk/>
          <pc:sldMk cId="538051216" sldId="450"/>
        </pc:sldMkLst>
        <pc:spChg chg="add mod">
          <ac:chgData name="Leonie Smith" userId="fed1330f33f5650e" providerId="LiveId" clId="{444100E9-0E28-460C-B162-7D72662BCBE2}" dt="2022-07-04T09:29:17.294" v="86" actId="20577"/>
          <ac:spMkLst>
            <pc:docMk/>
            <pc:sldMk cId="538051216" sldId="450"/>
            <ac:spMk id="7" creationId="{CFFD322D-9B93-A5A1-25FF-CEA32D979604}"/>
          </ac:spMkLst>
        </pc:spChg>
      </pc:sldChg>
      <pc:sldChg chg="addSp delSp modSp modTransition modAnim">
        <pc:chgData name="Leonie Smith" userId="fed1330f33f5650e" providerId="LiveId" clId="{444100E9-0E28-460C-B162-7D72662BCBE2}" dt="2022-06-30T07:18:29.705" v="51"/>
        <pc:sldMkLst>
          <pc:docMk/>
          <pc:sldMk cId="3386340796" sldId="451"/>
        </pc:sldMkLst>
        <pc:picChg chg="add del mod">
          <ac:chgData name="Leonie Smith" userId="fed1330f33f5650e" providerId="LiveId" clId="{444100E9-0E28-460C-B162-7D72662BCBE2}" dt="2022-06-30T07:17:31.696" v="48"/>
          <ac:picMkLst>
            <pc:docMk/>
            <pc:sldMk cId="3386340796" sldId="451"/>
            <ac:picMk id="2" creationId="{ED6586D1-9D79-1673-C097-E26241503335}"/>
          </ac:picMkLst>
        </pc:picChg>
        <pc:picChg chg="add del mod">
          <ac:chgData name="Leonie Smith" userId="fed1330f33f5650e" providerId="LiveId" clId="{444100E9-0E28-460C-B162-7D72662BCBE2}" dt="2022-06-30T07:18:07.108" v="50"/>
          <ac:picMkLst>
            <pc:docMk/>
            <pc:sldMk cId="3386340796" sldId="451"/>
            <ac:picMk id="3" creationId="{3050C506-5F5C-582B-D08F-CC5281C6EB31}"/>
          </ac:picMkLst>
        </pc:picChg>
        <pc:picChg chg="add mod">
          <ac:chgData name="Leonie Smith" userId="fed1330f33f5650e" providerId="LiveId" clId="{444100E9-0E28-460C-B162-7D72662BCBE2}" dt="2022-06-30T07:18:29.705" v="51"/>
          <ac:picMkLst>
            <pc:docMk/>
            <pc:sldMk cId="3386340796" sldId="451"/>
            <ac:picMk id="5" creationId="{D894800D-84C4-602A-09A0-53E0631C553E}"/>
          </ac:picMkLst>
        </pc:picChg>
      </pc:sldChg>
      <pc:sldChg chg="addSp modSp modNotesTx">
        <pc:chgData name="Leonie Smith" userId="fed1330f33f5650e" providerId="LiveId" clId="{444100E9-0E28-460C-B162-7D72662BCBE2}" dt="2022-07-01T05:29:49.869" v="59" actId="5793"/>
        <pc:sldMkLst>
          <pc:docMk/>
          <pc:sldMk cId="3596600315" sldId="468"/>
        </pc:sldMkLst>
        <pc:picChg chg="add mod">
          <ac:chgData name="Leonie Smith" userId="fed1330f33f5650e" providerId="LiveId" clId="{444100E9-0E28-460C-B162-7D72662BCBE2}" dt="2022-06-30T06:51:52.578" v="0"/>
          <ac:picMkLst>
            <pc:docMk/>
            <pc:sldMk cId="3596600315" sldId="468"/>
            <ac:picMk id="4" creationId="{784131C5-1EFE-095E-674F-A7D7D4E9C63C}"/>
          </ac:picMkLst>
        </pc:picChg>
      </pc:sldChg>
      <pc:sldChg chg="addSp modSp mod">
        <pc:chgData name="Leonie Smith" userId="fed1330f33f5650e" providerId="LiveId" clId="{444100E9-0E28-460C-B162-7D72662BCBE2}" dt="2022-07-04T09:29:23.961" v="87" actId="20577"/>
        <pc:sldMkLst>
          <pc:docMk/>
          <pc:sldMk cId="252911964" sldId="469"/>
        </pc:sldMkLst>
        <pc:spChg chg="add mod">
          <ac:chgData name="Leonie Smith" userId="fed1330f33f5650e" providerId="LiveId" clId="{444100E9-0E28-460C-B162-7D72662BCBE2}" dt="2022-07-04T09:29:23.961" v="87" actId="20577"/>
          <ac:spMkLst>
            <pc:docMk/>
            <pc:sldMk cId="252911964" sldId="469"/>
            <ac:spMk id="5" creationId="{3DD3F934-0912-292C-332E-6EF3FABCCB9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err="1">
                <a:latin typeface="TimesNewRomanPS-BoldMT"/>
              </a:rPr>
              <a:t>Chedcked</a:t>
            </a:r>
            <a:r>
              <a:rPr lang="en-IN" sz="1200" b="1" i="0" u="none" strike="noStrike" baseline="0">
                <a:latin typeface="TimesNewRomanPS-BoldMT"/>
              </a:rPr>
              <a:t> Kham</a:t>
            </a:r>
          </a:p>
          <a:p>
            <a:pPr algn="l"/>
            <a:r>
              <a:rPr lang="en-IN" sz="1200" b="1" i="0" u="none" strike="noStrike" baseline="0" dirty="0">
                <a:latin typeface="TimesNewRomanPS-BoldMT"/>
              </a:rPr>
              <a:t>24 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24-8</a:t>
            </a:r>
          </a:p>
        </p:txBody>
      </p:sp>
      <p:pic>
        <p:nvPicPr>
          <p:cNvPr id="7" name="Audio 6">
            <a:hlinkClick r:id="" action="ppaction://media"/>
            <a:extLst>
              <a:ext uri="{FF2B5EF4-FFF2-40B4-BE49-F238E27FC236}">
                <a16:creationId xmlns:a16="http://schemas.microsoft.com/office/drawing/2014/main" id="{0B729285-A66A-86D2-50F0-87CE3285CA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70AB2FDD-A74A-A657-3A7B-6057B9DC5311}"/>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98"/>
    </mc:Choice>
    <mc:Fallback xmlns="">
      <p:transition spd="slow" advTm="3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38AC7F-7DC2-D8F7-A902-1CE09AEB50E1}"/>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5EA5C33A-E1F1-2C09-B199-013C89084163}"/>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25:6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7On this mountain He will swallow up</a:t>
            </a:r>
          </a:p>
          <a:p>
            <a:r>
              <a:rPr lang="en-US" sz="4800" dirty="0">
                <a:solidFill>
                  <a:srgbClr val="121212"/>
                </a:solidFill>
                <a:latin typeface="ArialMT"/>
              </a:rPr>
              <a:t>the shroud that enfolds all peoples,</a:t>
            </a:r>
          </a:p>
          <a:p>
            <a:r>
              <a:rPr lang="en-US" sz="4800" dirty="0">
                <a:solidFill>
                  <a:srgbClr val="121212"/>
                </a:solidFill>
                <a:latin typeface="ArialMT"/>
              </a:rPr>
              <a:t>the sheet that covers all nations;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7ཡང་ཁོང་གིས་རི་བོ་འདི་ནས་མི་ཐམས་ཅད་གཡོགས་པའི་ཡོལ་བ་དང་། རྒྱལ་ཁབ་ཀུན་ལ་བཀབ་པའི་རས་མེད་པར་མཛད་དེ།</a:t>
            </a:r>
            <a:endParaRPr lang="en-ZA" sz="1600" dirty="0"/>
          </a:p>
        </p:txBody>
      </p:sp>
      <p:pic>
        <p:nvPicPr>
          <p:cNvPr id="7" name="Audio 6">
            <a:hlinkClick r:id="" action="ppaction://media"/>
            <a:extLst>
              <a:ext uri="{FF2B5EF4-FFF2-40B4-BE49-F238E27FC236}">
                <a16:creationId xmlns:a16="http://schemas.microsoft.com/office/drawing/2014/main" id="{9501DB4C-9004-638E-B78C-A0618FDA07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7882"/>
    </mc:Choice>
    <mc:Fallback xmlns="">
      <p:transition spd="slow" advTm="7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2E031ED-9AF5-3AED-C609-1FAB83D818D3}"/>
              </a:ext>
            </a:extLst>
          </p:cNvPr>
          <p:cNvPicPr>
            <a:picLocks noChangeAspect="1"/>
          </p:cNvPicPr>
          <p:nvPr/>
        </p:nvPicPr>
        <p:blipFill rotWithShape="1">
          <a:blip r:embed="rId2"/>
          <a:srcRect t="26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11EFE14-9A2F-EB7A-3AB2-70561C78BEA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25:7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8He will swallow up death forever.</a:t>
            </a:r>
          </a:p>
          <a:p>
            <a:r>
              <a:rPr lang="en-US" sz="4400" dirty="0">
                <a:solidFill>
                  <a:srgbClr val="121212"/>
                </a:solidFill>
                <a:latin typeface="ArialMT"/>
              </a:rPr>
              <a:t>The Lord GOD will wipe away the tears from every face </a:t>
            </a:r>
          </a:p>
          <a:p>
            <a:r>
              <a:rPr lang="en-US" sz="4400" dirty="0">
                <a:solidFill>
                  <a:srgbClr val="121212"/>
                </a:solidFill>
                <a:latin typeface="ArialMT"/>
              </a:rPr>
              <a:t>and remove the disgrace of His people</a:t>
            </a:r>
          </a:p>
          <a:p>
            <a:r>
              <a:rPr lang="en-US" sz="4400" dirty="0">
                <a:solidFill>
                  <a:srgbClr val="121212"/>
                </a:solidFill>
                <a:latin typeface="ArialMT"/>
              </a:rPr>
              <a:t>from the whole earth.</a:t>
            </a:r>
          </a:p>
          <a:p>
            <a:r>
              <a:rPr lang="en-US" sz="4400" dirty="0">
                <a:solidFill>
                  <a:srgbClr val="121212"/>
                </a:solidFill>
                <a:latin typeface="ArialMT"/>
              </a:rPr>
              <a:t>For the Lord has spoken.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8ཁོང་གིས་འཆི་བ་ནི་དུས་གཏན་དུ་ཁྱུར་མིད་བཏང་ཞིང་། གཙོ་བོ་ཡ་ཝཱེས་མི་རེ་རེའི་གདོང་གི་མཆི་མ་ཕྱིས་ནས། ཉིད་ཀྱི་མི་སྡེའི་ངོ་ཚ་ནི་ས་གཞི་ཡོངས་ནས་མེད་པར་མཛད་ཅེས་དཀོན་མཆོག་ཡ་ཝཱེས་གསུངས་སོ། ། </a:t>
            </a:r>
            <a:endParaRPr lang="en-ZA" dirty="0"/>
          </a:p>
        </p:txBody>
      </p:sp>
      <p:pic>
        <p:nvPicPr>
          <p:cNvPr id="5" name="Audio 4">
            <a:hlinkClick r:id="" action="ppaction://media"/>
            <a:extLst>
              <a:ext uri="{FF2B5EF4-FFF2-40B4-BE49-F238E27FC236}">
                <a16:creationId xmlns:a16="http://schemas.microsoft.com/office/drawing/2014/main" id="{C83F4DD5-C58A-2CB3-ECE6-7D75ACCD95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8180"/>
    </mc:Choice>
    <mc:Fallback xmlns="">
      <p:transition spd="slow" advTm="18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B7D018C-B4BE-1068-2B57-FFFBC731AA5C}"/>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FFD322D-9B93-A5A1-25FF-CEA32D97960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25:8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9And in that day it will be said, “Surely this is our God;</a:t>
            </a:r>
          </a:p>
          <a:p>
            <a:r>
              <a:rPr lang="en-US" sz="4400" dirty="0">
                <a:solidFill>
                  <a:srgbClr val="121212"/>
                </a:solidFill>
                <a:latin typeface="ArialMT"/>
              </a:rPr>
              <a:t>we have waited for Him, and He has saved us.</a:t>
            </a:r>
          </a:p>
          <a:p>
            <a:r>
              <a:rPr lang="en-US" sz="4400" dirty="0">
                <a:solidFill>
                  <a:srgbClr val="121212"/>
                </a:solidFill>
                <a:latin typeface="ArialMT"/>
              </a:rPr>
              <a:t>This is the Lord for whom we have waited.</a:t>
            </a:r>
          </a:p>
          <a:p>
            <a:r>
              <a:rPr lang="en-US" sz="4400" dirty="0">
                <a:solidFill>
                  <a:srgbClr val="121212"/>
                </a:solidFill>
                <a:latin typeface="ArialMT"/>
              </a:rPr>
              <a:t>Let us rejoice and be glad in His salvation.”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a:solidFill>
                  <a:srgbClr val="121212"/>
                </a:solidFill>
                <a:latin typeface="ArialMT"/>
              </a:rPr>
              <a:t>9ཉིན་མོ་དེར་མི་ན་རེ། ལྟོས་དང་། འདི་ནི་ང་ཚོའི་དཀོན་མཆོག་ཡིན་ཏེ། ང་ཚོ་ཁོང་ལ་དད་ཅིང་བརྟེན་པ་ཡིན་ན་ཁོང་གིས་ང་ཚོ་སྐྱོབ་པར་འགྱུར། འདི་ནི་ང་ཚོ་བརྟེན་སའི་དཀོན་མཆོག་ཡ་ཝཱེ་ཡིན། ང་ཚོ་ནི་ཁོང་གི་ཐར་པའི་ལམ་ནས་དགའ་ཞིང་སྤྲོ་བར་བྱ་ཞེས་པའོ། །</a:t>
            </a:r>
            <a:endParaRPr lang="en-ZA" dirty="0"/>
          </a:p>
        </p:txBody>
      </p:sp>
      <p:pic>
        <p:nvPicPr>
          <p:cNvPr id="7" name="Audio 6">
            <a:hlinkClick r:id="" action="ppaction://media"/>
            <a:extLst>
              <a:ext uri="{FF2B5EF4-FFF2-40B4-BE49-F238E27FC236}">
                <a16:creationId xmlns:a16="http://schemas.microsoft.com/office/drawing/2014/main" id="{E07DB5FE-0C08-5AD3-8D53-E3C7DB6013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24013"/>
    </mc:Choice>
    <mc:Fallback xmlns="">
      <p:transition spd="slow" advTm="2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BEBA5-9BB8-A7BA-2654-EF1A8D9384C4}"/>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DD3F934-0912-292C-332E-6EF3FABCCB99}"/>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25:9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911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2BEBA5-9BB8-A7BA-2654-EF1A8D9384C4}"/>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FB1583E7-53A6-F9F6-0836-06143DB4BBD1}"/>
              </a:ext>
            </a:extLst>
          </p:cNvPr>
          <p:cNvSpPr txBox="1"/>
          <p:nvPr/>
        </p:nvSpPr>
        <p:spPr>
          <a:xfrm>
            <a:off x="240979" y="0"/>
            <a:ext cx="5975129" cy="6858000"/>
          </a:xfrm>
          <a:prstGeom prst="rect">
            <a:avLst/>
          </a:prstGeom>
          <a:noFill/>
        </p:spPr>
        <p:txBody>
          <a:bodyPr wrap="square" rtlCol="0">
            <a:noAutofit/>
          </a:bodyPr>
          <a:lstStyle/>
          <a:p>
            <a:r>
              <a:rPr lang="bo-CN" sz="8000" b="1" i="0" cap="all" dirty="0">
                <a:solidFill>
                  <a:schemeClr val="bg1"/>
                </a:solidFill>
                <a:effectLst/>
                <a:latin typeface="ArialMT"/>
              </a:rPr>
              <a:t>ཡེ་ཤ་ཡཱ </a:t>
            </a:r>
            <a:r>
              <a:rPr lang="en-IN" sz="8000" b="1" i="0" cap="all" dirty="0">
                <a:solidFill>
                  <a:schemeClr val="bg1"/>
                </a:solidFill>
                <a:effectLst/>
                <a:latin typeface="Microsoft Himalaya" panose="01010100010101010101" pitchFamily="2" charset="0"/>
                <a:ea typeface="Microsoft Himalaya" panose="01010100010101010101" pitchFamily="2" charset="0"/>
                <a:cs typeface="+mj-cs"/>
              </a:rPr>
              <a:t>66, </a:t>
            </a:r>
            <a:r>
              <a:rPr lang="bo-CN" sz="8000" b="1" i="0" cap="all" dirty="0">
                <a:solidFill>
                  <a:schemeClr val="bg1"/>
                </a:solidFill>
                <a:effectLst/>
                <a:latin typeface="ArialMT"/>
                <a:cs typeface="+mj-cs"/>
              </a:rPr>
              <a:t>25</a:t>
            </a:r>
          </a:p>
          <a:p>
            <a:r>
              <a:rPr lang="bo-CN" sz="8000" b="1" i="0" dirty="0">
                <a:solidFill>
                  <a:schemeClr val="bg1"/>
                </a:solidFill>
                <a:effectLst/>
                <a:latin typeface="ArialMT"/>
              </a:rPr>
              <a:t>དཀོན་མཆོག་གིས་</a:t>
            </a:r>
            <a:endParaRPr lang="en-IN" sz="8000" b="1" i="0" dirty="0">
              <a:solidFill>
                <a:schemeClr val="bg1"/>
              </a:solidFill>
              <a:effectLst/>
              <a:latin typeface="ArialMT"/>
            </a:endParaRPr>
          </a:p>
          <a:p>
            <a:r>
              <a:rPr lang="bo-CN" sz="8000" b="1" i="0" dirty="0">
                <a:solidFill>
                  <a:schemeClr val="bg1"/>
                </a:solidFill>
                <a:effectLst/>
                <a:latin typeface="ArialMT"/>
              </a:rPr>
              <a:t>མགྲོན་ཞིག་</a:t>
            </a:r>
            <a:endParaRPr lang="en-IN" sz="8000" b="1" i="0" dirty="0">
              <a:solidFill>
                <a:schemeClr val="bg1"/>
              </a:solidFill>
              <a:effectLst/>
              <a:latin typeface="ArialMT"/>
            </a:endParaRPr>
          </a:p>
          <a:p>
            <a:r>
              <a:rPr lang="bo-CN" sz="8000" b="1" i="0" dirty="0">
                <a:solidFill>
                  <a:schemeClr val="bg1"/>
                </a:solidFill>
                <a:effectLst/>
                <a:latin typeface="ArialMT"/>
              </a:rPr>
              <a:t>བཤམས་པ།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8. “The LORD of hosts will prepare a lavish banquet” - Isaiah 66:18-19, 25:6-9</a:t>
            </a:r>
          </a:p>
          <a:p>
            <a:pPr algn="l"/>
            <a:r>
              <a:rPr lang="en-IN" sz="4800" b="0" i="0" u="none" strike="noStrike" baseline="0" dirty="0">
                <a:latin typeface="TimesNewRomanPSMT"/>
              </a:rPr>
              <a:t>(Left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ཡེ་ཤ་ཡཱ </a:t>
            </a:r>
            <a:r>
              <a:rPr lang="en-IN" sz="8000" b="1" i="0" cap="all" dirty="0">
                <a:solidFill>
                  <a:srgbClr val="121212"/>
                </a:solidFill>
                <a:effectLst/>
                <a:latin typeface="Microsoft Himalaya" panose="01010100010101010101" pitchFamily="2" charset="0"/>
                <a:ea typeface="Microsoft Himalaya" panose="01010100010101010101" pitchFamily="2" charset="0"/>
                <a:cs typeface="+mj-cs"/>
              </a:rPr>
              <a:t>66, </a:t>
            </a:r>
            <a:r>
              <a:rPr lang="bo-CN" sz="8000" b="1" i="0" cap="all" dirty="0">
                <a:solidFill>
                  <a:srgbClr val="121212"/>
                </a:solidFill>
                <a:effectLst/>
                <a:latin typeface="ArialMT"/>
                <a:cs typeface="+mj-cs"/>
              </a:rPr>
              <a:t>25</a:t>
            </a:r>
          </a:p>
          <a:p>
            <a:r>
              <a:rPr lang="bo-CN" sz="8000" b="1" i="0" dirty="0">
                <a:solidFill>
                  <a:srgbClr val="121212"/>
                </a:solidFill>
                <a:effectLst/>
                <a:latin typeface="ArialMT"/>
              </a:rPr>
              <a:t>དཀོན་མཆོག་གིས་མགྲོན་ཞིག་བཤམས་པ།</a:t>
            </a:r>
            <a:endParaRPr lang="en-ZA" sz="8000" dirty="0"/>
          </a:p>
        </p:txBody>
      </p:sp>
      <p:pic>
        <p:nvPicPr>
          <p:cNvPr id="11" name="Audio 10">
            <a:hlinkClick r:id="" action="ppaction://media"/>
            <a:extLst>
              <a:ext uri="{FF2B5EF4-FFF2-40B4-BE49-F238E27FC236}">
                <a16:creationId xmlns:a16="http://schemas.microsoft.com/office/drawing/2014/main" id="{9C2E892F-32B3-B8DA-F8C1-E991934E8F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200"/>
    </mc:Choice>
    <mc:Fallback xmlns="">
      <p:transition spd="slow" advTm="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15BC2B4-9E29-832D-79DE-6FDAABB29BD3}"/>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9BCA53A-4373-E21F-7C0D-37D8E0574ECF}"/>
              </a:ext>
            </a:extLst>
          </p:cNvPr>
          <p:cNvSpPr txBox="1"/>
          <p:nvPr/>
        </p:nvSpPr>
        <p:spPr>
          <a:xfrm>
            <a:off x="240979" y="0"/>
            <a:ext cx="5975129" cy="6858000"/>
          </a:xfrm>
          <a:prstGeom prst="rect">
            <a:avLst/>
          </a:prstGeom>
          <a:noFill/>
        </p:spPr>
        <p:txBody>
          <a:bodyPr wrap="square" rtlCol="0">
            <a:noAutofit/>
          </a:bodyPr>
          <a:lstStyle/>
          <a:p>
            <a:r>
              <a:rPr lang="bo-CN" sz="8000" b="1" i="0" cap="all" dirty="0">
                <a:solidFill>
                  <a:schemeClr val="bg1"/>
                </a:solidFill>
                <a:effectLst/>
                <a:latin typeface="ArialMT"/>
              </a:rPr>
              <a:t>ཡེ་ཤ་ཡཱ </a:t>
            </a:r>
            <a:r>
              <a:rPr lang="en-IN" sz="8000" b="1" i="0" cap="all" dirty="0">
                <a:solidFill>
                  <a:schemeClr val="bg1"/>
                </a:solidFill>
                <a:effectLst/>
                <a:latin typeface="Microsoft Himalaya" panose="01010100010101010101" pitchFamily="2" charset="0"/>
                <a:ea typeface="Microsoft Himalaya" panose="01010100010101010101" pitchFamily="2" charset="0"/>
                <a:cs typeface="+mj-cs"/>
              </a:rPr>
              <a:t>66, </a:t>
            </a:r>
            <a:r>
              <a:rPr lang="bo-CN" sz="8000" b="1" i="0" cap="all" dirty="0">
                <a:solidFill>
                  <a:schemeClr val="bg1"/>
                </a:solidFill>
                <a:effectLst/>
                <a:latin typeface="ArialMT"/>
                <a:cs typeface="+mj-cs"/>
              </a:rPr>
              <a:t>25</a:t>
            </a:r>
          </a:p>
          <a:p>
            <a:r>
              <a:rPr lang="bo-CN" sz="8000" b="1" i="0" dirty="0">
                <a:solidFill>
                  <a:schemeClr val="bg1"/>
                </a:solidFill>
                <a:effectLst/>
                <a:latin typeface="ArialMT"/>
              </a:rPr>
              <a:t>དཀོན་མཆོག་གིས་</a:t>
            </a:r>
            <a:endParaRPr lang="en-IN" sz="8000" b="1" i="0" dirty="0">
              <a:solidFill>
                <a:schemeClr val="bg1"/>
              </a:solidFill>
              <a:effectLst/>
              <a:latin typeface="ArialMT"/>
            </a:endParaRPr>
          </a:p>
          <a:p>
            <a:r>
              <a:rPr lang="bo-CN" sz="8000" b="1" i="0" dirty="0">
                <a:solidFill>
                  <a:schemeClr val="bg1"/>
                </a:solidFill>
                <a:effectLst/>
                <a:latin typeface="ArialMT"/>
              </a:rPr>
              <a:t>མགྲོན་ཞིག་</a:t>
            </a:r>
            <a:endParaRPr lang="en-IN" sz="8000" b="1" i="0" dirty="0">
              <a:solidFill>
                <a:schemeClr val="bg1"/>
              </a:solidFill>
              <a:effectLst/>
              <a:latin typeface="ArialMT"/>
            </a:endParaRPr>
          </a:p>
          <a:p>
            <a:r>
              <a:rPr lang="bo-CN" sz="8000" b="1" i="0" dirty="0">
                <a:solidFill>
                  <a:schemeClr val="bg1"/>
                </a:solidFill>
                <a:effectLst/>
                <a:latin typeface="ArialMT"/>
              </a:rPr>
              <a:t>བཤམས་པ།</a:t>
            </a:r>
            <a:endParaRPr lang="en-ZA" sz="8000" dirty="0">
              <a:solidFill>
                <a:schemeClr val="bg1"/>
              </a:solidFill>
            </a:endParaRPr>
          </a:p>
        </p:txBody>
      </p:sp>
      <p:sp>
        <p:nvSpPr>
          <p:cNvPr id="2" name="TextBox 2">
            <a:extLst>
              <a:ext uri="{FF2B5EF4-FFF2-40B4-BE49-F238E27FC236}">
                <a16:creationId xmlns:a16="http://schemas.microsoft.com/office/drawing/2014/main" id="{B70581EF-5180-5970-1CB1-1CA2CEAE4D08}"/>
              </a:ext>
            </a:extLst>
          </p:cNvPr>
          <p:cNvSpPr txBox="1"/>
          <p:nvPr/>
        </p:nvSpPr>
        <p:spPr>
          <a:xfrm>
            <a:off x="149860" y="6287146"/>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18“And I, knowing their deeds and thoughts, am coming  to gather all nations and tongues, and they will come and see My glory.</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18བདག་གིས་དེ་དག་གི་སྤྱོད་པ་དང་བསམ་བློ་རྟོགས་ཏེ། བདག་འོང་བ་ནི་རྒྱལ་ཕྲན་ཀུན་དང་མི་རིགས་ཐམས་ཅད་བསྡུ་བའི་ཕྱིར་ཡིན། དེ་དག་བདག་གི་གཟི་བརྗིད་ལ་བལྟ་རུ་འོང་བར་འགྱུར། </a:t>
            </a:r>
            <a:endParaRPr lang="en-ZA" dirty="0"/>
          </a:p>
        </p:txBody>
      </p:sp>
      <p:pic>
        <p:nvPicPr>
          <p:cNvPr id="7" name="Audio 6">
            <a:hlinkClick r:id="" action="ppaction://media"/>
            <a:extLst>
              <a:ext uri="{FF2B5EF4-FFF2-40B4-BE49-F238E27FC236}">
                <a16:creationId xmlns:a16="http://schemas.microsoft.com/office/drawing/2014/main" id="{3D05FEC6-0784-974B-0E7B-CD675E122F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4141"/>
    </mc:Choice>
    <mc:Fallback xmlns="">
      <p:transition spd="slow" advTm="14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695159-614A-8691-91B9-6EC7D3609EC0}"/>
              </a:ext>
            </a:extLst>
          </p:cNvPr>
          <p:cNvPicPr>
            <a:picLocks noChangeAspect="1"/>
          </p:cNvPicPr>
          <p:nvPr/>
        </p:nvPicPr>
        <p:blipFill rotWithShape="1">
          <a:blip r:embed="rId2"/>
          <a:srcRect l="1325" r="7545" b="-1"/>
          <a:stretch/>
        </p:blipFill>
        <p:spPr>
          <a:xfrm>
            <a:off x="-1195496" y="1281"/>
            <a:ext cx="13387496" cy="7529071"/>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BE5F5CC-C1C0-5238-CF14-6213DD852632}"/>
              </a:ext>
            </a:extLst>
          </p:cNvPr>
          <p:cNvSpPr txBox="1"/>
          <p:nvPr/>
        </p:nvSpPr>
        <p:spPr>
          <a:xfrm>
            <a:off x="1300496"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66:18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19I will establish a sign among them, and I will send survivors from among them to the nations—to Tarshish, Put, and the archers of Lud; to Tubal, Javan, and the islands  far away who have not heard of My fame or seen My glory.</a:t>
            </a:r>
          </a:p>
          <a:p>
            <a:r>
              <a:rPr lang="en-US" sz="3600" dirty="0">
                <a:solidFill>
                  <a:srgbClr val="121212"/>
                </a:solidFill>
                <a:latin typeface="ArialMT"/>
              </a:rPr>
              <a:t>So they will proclaim My glory among the nations.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19བདག་གིས་དེ་དག་གི་ཁྲོད་དུ་རྟགས་ཡ་མཚན་ཅན་བསྟན་ནས། ཁོ་ཚོའི་ནང་ནས་ཐར་བ་རྣམས་རྒྱལ་ཕྲན་ཀུན་ཏེ། ཐཱར་ཞིས་དང་ཕོལ། གཞུ་འཐེན་མཁན་གྱི་ལུ༌ཏི། ཐུ་བཱལ། ཡཱ་ཝན། བདག་གི་མིང་ཐོས་མེད་ལ་བདག་གི་གཟི་བརྗིད་ཀྱང་མཐོང་མེད་པའི་རྒྱང་རིང་གི་གླིང་ཕྲན་བཅས་ལ་གཏོང་བར་བྱ། དེ་དག་གིས་རྒྱལ་ཕྲན་ཀུན་ཏུ་བདག་གི་གཟི་བརྗིད་བསྒྲག་གོ །</a:t>
            </a:r>
            <a:endParaRPr lang="en-ZA" sz="1200" dirty="0"/>
          </a:p>
        </p:txBody>
      </p:sp>
      <p:pic>
        <p:nvPicPr>
          <p:cNvPr id="12" name="Audio 11">
            <a:hlinkClick r:id="" action="ppaction://media"/>
            <a:extLst>
              <a:ext uri="{FF2B5EF4-FFF2-40B4-BE49-F238E27FC236}">
                <a16:creationId xmlns:a16="http://schemas.microsoft.com/office/drawing/2014/main" id="{15F2ED78-D9D8-D602-7083-3380A3F126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31143"/>
    </mc:Choice>
    <mc:Fallback xmlns="">
      <p:transition spd="slow" advTm="31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19005A8-59A2-BD25-E869-726E6FF6B09E}"/>
              </a:ext>
            </a:extLst>
          </p:cNvPr>
          <p:cNvPicPr>
            <a:picLocks noChangeAspect="1"/>
          </p:cNvPicPr>
          <p:nvPr/>
        </p:nvPicPr>
        <p:blipFill rotWithShape="1">
          <a:blip r:embed="rId2"/>
          <a:srcRect l="1361" r="395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A6A0FA8-B808-18B4-6F5B-028892E184BF}"/>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ཡེ་ཤ་ཡཱ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66:19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25:6On this mountain the Lord of Hosts</a:t>
            </a:r>
          </a:p>
          <a:p>
            <a:r>
              <a:rPr lang="en-US" sz="4400" dirty="0">
                <a:solidFill>
                  <a:srgbClr val="121212"/>
                </a:solidFill>
                <a:latin typeface="ArialMT"/>
              </a:rPr>
              <a:t>will prepare a banquet for all the peoples,</a:t>
            </a:r>
          </a:p>
          <a:p>
            <a:r>
              <a:rPr lang="en-US" sz="4400" dirty="0">
                <a:solidFill>
                  <a:srgbClr val="121212"/>
                </a:solidFill>
                <a:latin typeface="ArialMT"/>
              </a:rPr>
              <a:t>a feast of aged wine, of choice meat,</a:t>
            </a:r>
          </a:p>
          <a:p>
            <a:r>
              <a:rPr lang="en-US" sz="4400" dirty="0">
                <a:solidFill>
                  <a:srgbClr val="121212"/>
                </a:solidFill>
                <a:latin typeface="ArialMT"/>
              </a:rPr>
              <a:t>of finely aged wine.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25:</a:t>
            </a:r>
            <a:r>
              <a:rPr lang="bo-CN" sz="6000" dirty="0">
                <a:solidFill>
                  <a:srgbClr val="121212"/>
                </a:solidFill>
                <a:latin typeface="ArialMT"/>
              </a:rPr>
              <a:t>6དཔུང་ཚོགས་ཀུན་གྱི་དཀོན་མཆོག་ཡ་ཝཱེས་རི་བོ་འདི་ནས་མི་ཐམས་ཅད་ཀྱི་ཕྱིར་དུ་ཕུན་སུམ་ཚོགས་པའི་གསོལ་སྟོན་བཤམས་ཤིང་། དེའི་ནང་དུ་ལོ་ཆང་དང་རྐང་མར་ཞིམ་པོ། བདུད་རྩི་མངར་མོ་བཅས་ཡོད།</a:t>
            </a:r>
            <a:endParaRPr lang="en-ZA" dirty="0"/>
          </a:p>
        </p:txBody>
      </p:sp>
      <p:pic>
        <p:nvPicPr>
          <p:cNvPr id="5" name="Audio 4">
            <a:hlinkClick r:id="" action="ppaction://media"/>
            <a:extLst>
              <a:ext uri="{FF2B5EF4-FFF2-40B4-BE49-F238E27FC236}">
                <a16:creationId xmlns:a16="http://schemas.microsoft.com/office/drawing/2014/main" id="{3866C1E7-106D-F371-4D47-D66FB0DE8F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4621"/>
    </mc:Choice>
    <mc:Fallback xmlns="">
      <p:transition spd="slow" advTm="14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1721</TotalTime>
  <Words>983</Words>
  <Application>Microsoft Office PowerPoint</Application>
  <PresentationFormat>Widescreen</PresentationFormat>
  <Paragraphs>68</Paragraphs>
  <Slides>16</Slides>
  <Notes>1</Notes>
  <HiddenSlides>0</HiddenSlides>
  <MMClips>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Arial</vt:lpstr>
      <vt:lpstr>ArialMT</vt:lpstr>
      <vt:lpstr>Calibri</vt:lpstr>
      <vt:lpstr>Calibri Light</vt:lpstr>
      <vt:lpstr>Microsoft Himalaya</vt:lpstr>
      <vt:lpstr>TimesNewRomanPS-BoldMT</vt:lpstr>
      <vt:lpstr>TimesNewRomanPSMT</vt:lpstr>
      <vt:lpstr>Office Theme</vt:lpstr>
      <vt:lpstr>24-8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2024-07-16T10:19:58Z</dcterms:modified>
</cp:coreProperties>
</file>