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49" r:id="rId14"/>
    <p:sldId id="470" r:id="rId15"/>
    <p:sldId id="469" r:id="rId16"/>
    <p:sldId id="450" r:id="rId17"/>
    <p:sldId id="451" r:id="rId18"/>
    <p:sldId id="452" r:id="rId19"/>
    <p:sldId id="453" r:id="rId20"/>
    <p:sldId id="454" r:id="rId21"/>
    <p:sldId id="455" r:id="rId22"/>
    <p:sldId id="458" r:id="rId23"/>
    <p:sldId id="459" r:id="rId24"/>
    <p:sldId id="460" r:id="rId25"/>
    <p:sldId id="461" r:id="rId26"/>
    <p:sldId id="462" r:id="rId27"/>
    <p:sldId id="463" r:id="rId28"/>
    <p:sldId id="4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9C1CA0-F308-413D-AB0D-276F742E1A0B}" v="3" dt="2024-07-16T09:00:09.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7549" autoAdjust="0"/>
  </p:normalViewPr>
  <p:slideViewPr>
    <p:cSldViewPr snapToGrid="0">
      <p:cViewPr varScale="1">
        <p:scale>
          <a:sx n="78" d="100"/>
          <a:sy n="78" d="100"/>
        </p:scale>
        <p:origin x="648" y="6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F9DD636-BF15-4400-BDF5-F527E281EE96}"/>
    <pc:docChg chg="addSld delSld modSld sldOrd">
      <pc:chgData name="Leonie Smith" userId="fed1330f33f5650e" providerId="LiveId" clId="{BF9DD636-BF15-4400-BDF5-F527E281EE96}" dt="2022-07-04T09:36:14.264" v="164" actId="20577"/>
      <pc:docMkLst>
        <pc:docMk/>
      </pc:docMkLst>
      <pc:sldChg chg="addSp modSp mod">
        <pc:chgData name="Leonie Smith" userId="fed1330f33f5650e" providerId="LiveId" clId="{BF9DD636-BF15-4400-BDF5-F527E281EE96}" dt="2022-07-04T09:33:07.883" v="130" actId="1076"/>
        <pc:sldMkLst>
          <pc:docMk/>
          <pc:sldMk cId="3261377596" sldId="438"/>
        </pc:sldMkLst>
        <pc:spChg chg="add mod">
          <ac:chgData name="Leonie Smith" userId="fed1330f33f5650e" providerId="LiveId" clId="{BF9DD636-BF15-4400-BDF5-F527E281EE96}" dt="2022-07-04T09:33:07.883" v="130" actId="1076"/>
          <ac:spMkLst>
            <pc:docMk/>
            <pc:sldMk cId="3261377596" sldId="438"/>
            <ac:spMk id="7" creationId="{57C503E1-FEEA-24DD-0DB8-A157D04A1D46}"/>
          </ac:spMkLst>
        </pc:spChg>
      </pc:sldChg>
      <pc:sldChg chg="addSp delSp modSp modTransition modAnim">
        <pc:chgData name="Leonie Smith" userId="fed1330f33f5650e" providerId="LiveId" clId="{BF9DD636-BF15-4400-BDF5-F527E281EE96}" dt="2022-07-01T05:37:28.233" v="7"/>
        <pc:sldMkLst>
          <pc:docMk/>
          <pc:sldMk cId="3759221820" sldId="439"/>
        </pc:sldMkLst>
        <pc:picChg chg="add del mod">
          <ac:chgData name="Leonie Smith" userId="fed1330f33f5650e" providerId="LiveId" clId="{BF9DD636-BF15-4400-BDF5-F527E281EE96}" dt="2022-07-01T05:36:31.654" v="2"/>
          <ac:picMkLst>
            <pc:docMk/>
            <pc:sldMk cId="3759221820" sldId="439"/>
            <ac:picMk id="2" creationId="{D6D25D9F-CECC-957E-BB9E-B7C05355F1FD}"/>
          </ac:picMkLst>
        </pc:picChg>
        <pc:picChg chg="add del mod">
          <ac:chgData name="Leonie Smith" userId="fed1330f33f5650e" providerId="LiveId" clId="{BF9DD636-BF15-4400-BDF5-F527E281EE96}" dt="2022-07-01T05:37:08.080" v="4"/>
          <ac:picMkLst>
            <pc:docMk/>
            <pc:sldMk cId="3759221820" sldId="439"/>
            <ac:picMk id="3" creationId="{875B275D-BC6D-CC1A-8F36-D2CDB7A760F6}"/>
          </ac:picMkLst>
        </pc:picChg>
        <pc:picChg chg="add del mod">
          <ac:chgData name="Leonie Smith" userId="fed1330f33f5650e" providerId="LiveId" clId="{BF9DD636-BF15-4400-BDF5-F527E281EE96}" dt="2022-07-01T05:37:19.869" v="6"/>
          <ac:picMkLst>
            <pc:docMk/>
            <pc:sldMk cId="3759221820" sldId="439"/>
            <ac:picMk id="5" creationId="{A5B8A871-531C-A9A6-25BA-9324DA60F225}"/>
          </ac:picMkLst>
        </pc:picChg>
        <pc:picChg chg="add mod">
          <ac:chgData name="Leonie Smith" userId="fed1330f33f5650e" providerId="LiveId" clId="{BF9DD636-BF15-4400-BDF5-F527E281EE96}" dt="2022-07-01T05:37:28.233" v="7"/>
          <ac:picMkLst>
            <pc:docMk/>
            <pc:sldMk cId="3759221820" sldId="439"/>
            <ac:picMk id="7" creationId="{2BBD00FF-A5B6-5D03-3FE7-F75861705146}"/>
          </ac:picMkLst>
        </pc:picChg>
      </pc:sldChg>
      <pc:sldChg chg="addSp modSp">
        <pc:chgData name="Leonie Smith" userId="fed1330f33f5650e" providerId="LiveId" clId="{BF9DD636-BF15-4400-BDF5-F527E281EE96}" dt="2022-07-04T09:33:12.997" v="131"/>
        <pc:sldMkLst>
          <pc:docMk/>
          <pc:sldMk cId="923867738" sldId="440"/>
        </pc:sldMkLst>
        <pc:spChg chg="add mod">
          <ac:chgData name="Leonie Smith" userId="fed1330f33f5650e" providerId="LiveId" clId="{BF9DD636-BF15-4400-BDF5-F527E281EE96}" dt="2022-07-04T09:33:12.997" v="131"/>
          <ac:spMkLst>
            <pc:docMk/>
            <pc:sldMk cId="923867738" sldId="440"/>
            <ac:spMk id="7" creationId="{A5300B2B-63AF-74D0-63EE-1E97AC11D1E6}"/>
          </ac:spMkLst>
        </pc:spChg>
      </pc:sldChg>
      <pc:sldChg chg="addSp delSp modSp modTransition modAnim">
        <pc:chgData name="Leonie Smith" userId="fed1330f33f5650e" providerId="LiveId" clId="{BF9DD636-BF15-4400-BDF5-F527E281EE96}" dt="2022-07-01T05:42:04.901" v="20"/>
        <pc:sldMkLst>
          <pc:docMk/>
          <pc:sldMk cId="3676245138" sldId="441"/>
        </pc:sldMkLst>
        <pc:picChg chg="add del mod">
          <ac:chgData name="Leonie Smith" userId="fed1330f33f5650e" providerId="LiveId" clId="{BF9DD636-BF15-4400-BDF5-F527E281EE96}" dt="2022-07-01T05:39:41.514" v="9"/>
          <ac:picMkLst>
            <pc:docMk/>
            <pc:sldMk cId="3676245138" sldId="441"/>
            <ac:picMk id="2" creationId="{4A6F4ED7-759A-5B9C-5EE5-44451E29A798}"/>
          </ac:picMkLst>
        </pc:picChg>
        <pc:picChg chg="add del mod">
          <ac:chgData name="Leonie Smith" userId="fed1330f33f5650e" providerId="LiveId" clId="{BF9DD636-BF15-4400-BDF5-F527E281EE96}" dt="2022-07-01T05:39:53.482" v="11"/>
          <ac:picMkLst>
            <pc:docMk/>
            <pc:sldMk cId="3676245138" sldId="441"/>
            <ac:picMk id="3" creationId="{716BB094-DD88-E429-20A5-D20046700121}"/>
          </ac:picMkLst>
        </pc:picChg>
        <pc:picChg chg="add del mod">
          <ac:chgData name="Leonie Smith" userId="fed1330f33f5650e" providerId="LiveId" clId="{BF9DD636-BF15-4400-BDF5-F527E281EE96}" dt="2022-07-01T05:40:22.026" v="13"/>
          <ac:picMkLst>
            <pc:docMk/>
            <pc:sldMk cId="3676245138" sldId="441"/>
            <ac:picMk id="5" creationId="{E9B6B7F5-8FE2-1DBA-2E48-41F110F025F5}"/>
          </ac:picMkLst>
        </pc:picChg>
        <pc:picChg chg="add del mod">
          <ac:chgData name="Leonie Smith" userId="fed1330f33f5650e" providerId="LiveId" clId="{BF9DD636-BF15-4400-BDF5-F527E281EE96}" dt="2022-07-01T05:41:09.141" v="15"/>
          <ac:picMkLst>
            <pc:docMk/>
            <pc:sldMk cId="3676245138" sldId="441"/>
            <ac:picMk id="7" creationId="{371AC1D0-F6A8-6596-5F12-513F0A367FA4}"/>
          </ac:picMkLst>
        </pc:picChg>
        <pc:picChg chg="add del mod">
          <ac:chgData name="Leonie Smith" userId="fed1330f33f5650e" providerId="LiveId" clId="{BF9DD636-BF15-4400-BDF5-F527E281EE96}" dt="2022-07-01T05:41:20.775" v="17"/>
          <ac:picMkLst>
            <pc:docMk/>
            <pc:sldMk cId="3676245138" sldId="441"/>
            <ac:picMk id="8" creationId="{2D65148D-B4D3-4AA9-209C-BB32956EA906}"/>
          </ac:picMkLst>
        </pc:picChg>
        <pc:picChg chg="add del mod">
          <ac:chgData name="Leonie Smith" userId="fed1330f33f5650e" providerId="LiveId" clId="{BF9DD636-BF15-4400-BDF5-F527E281EE96}" dt="2022-07-01T05:41:48.687" v="19"/>
          <ac:picMkLst>
            <pc:docMk/>
            <pc:sldMk cId="3676245138" sldId="441"/>
            <ac:picMk id="9" creationId="{F18987D9-C0E1-34F1-DECC-C1B942AD25C7}"/>
          </ac:picMkLst>
        </pc:picChg>
        <pc:picChg chg="add mod">
          <ac:chgData name="Leonie Smith" userId="fed1330f33f5650e" providerId="LiveId" clId="{BF9DD636-BF15-4400-BDF5-F527E281EE96}" dt="2022-07-01T05:42:04.901" v="20"/>
          <ac:picMkLst>
            <pc:docMk/>
            <pc:sldMk cId="3676245138" sldId="441"/>
            <ac:picMk id="10" creationId="{807F3CE5-B5D3-6DBC-1D75-4FED63447EA1}"/>
          </ac:picMkLst>
        </pc:picChg>
      </pc:sldChg>
      <pc:sldChg chg="addSp modSp mod">
        <pc:chgData name="Leonie Smith" userId="fed1330f33f5650e" providerId="LiveId" clId="{BF9DD636-BF15-4400-BDF5-F527E281EE96}" dt="2022-07-04T09:34:55.493" v="148" actId="20577"/>
        <pc:sldMkLst>
          <pc:docMk/>
          <pc:sldMk cId="2180228365" sldId="442"/>
        </pc:sldMkLst>
        <pc:spChg chg="add mod">
          <ac:chgData name="Leonie Smith" userId="fed1330f33f5650e" providerId="LiveId" clId="{BF9DD636-BF15-4400-BDF5-F527E281EE96}" dt="2022-07-04T09:34:55.493" v="148" actId="20577"/>
          <ac:spMkLst>
            <pc:docMk/>
            <pc:sldMk cId="2180228365" sldId="442"/>
            <ac:spMk id="7" creationId="{7F982C57-A1FF-7DF4-98DD-A68D9635C96C}"/>
          </ac:spMkLst>
        </pc:spChg>
      </pc:sldChg>
      <pc:sldChg chg="addSp delSp modSp modTransition modAnim">
        <pc:chgData name="Leonie Smith" userId="fed1330f33f5650e" providerId="LiveId" clId="{BF9DD636-BF15-4400-BDF5-F527E281EE96}" dt="2022-07-01T05:45:44.862" v="25"/>
        <pc:sldMkLst>
          <pc:docMk/>
          <pc:sldMk cId="3095902142" sldId="443"/>
        </pc:sldMkLst>
        <pc:picChg chg="add del mod">
          <ac:chgData name="Leonie Smith" userId="fed1330f33f5650e" providerId="LiveId" clId="{BF9DD636-BF15-4400-BDF5-F527E281EE96}" dt="2022-07-01T05:45:06.805" v="22"/>
          <ac:picMkLst>
            <pc:docMk/>
            <pc:sldMk cId="3095902142" sldId="443"/>
            <ac:picMk id="2" creationId="{6156D517-28CF-C755-5966-5FE5CD9EE337}"/>
          </ac:picMkLst>
        </pc:picChg>
        <pc:picChg chg="add del mod">
          <ac:chgData name="Leonie Smith" userId="fed1330f33f5650e" providerId="LiveId" clId="{BF9DD636-BF15-4400-BDF5-F527E281EE96}" dt="2022-07-01T05:45:25.137" v="24"/>
          <ac:picMkLst>
            <pc:docMk/>
            <pc:sldMk cId="3095902142" sldId="443"/>
            <ac:picMk id="3" creationId="{AD21726A-37EB-C675-6F26-B677DDDC6F6F}"/>
          </ac:picMkLst>
        </pc:picChg>
        <pc:picChg chg="add mod">
          <ac:chgData name="Leonie Smith" userId="fed1330f33f5650e" providerId="LiveId" clId="{BF9DD636-BF15-4400-BDF5-F527E281EE96}" dt="2022-07-01T05:45:44.862" v="25"/>
          <ac:picMkLst>
            <pc:docMk/>
            <pc:sldMk cId="3095902142" sldId="443"/>
            <ac:picMk id="5" creationId="{9DAF28DF-EAD9-B57A-F01F-D3A727FAB19F}"/>
          </ac:picMkLst>
        </pc:picChg>
      </pc:sldChg>
      <pc:sldChg chg="addSp modSp mod">
        <pc:chgData name="Leonie Smith" userId="fed1330f33f5650e" providerId="LiveId" clId="{BF9DD636-BF15-4400-BDF5-F527E281EE96}" dt="2022-07-04T09:35:00.241" v="149" actId="20577"/>
        <pc:sldMkLst>
          <pc:docMk/>
          <pc:sldMk cId="1718612039" sldId="444"/>
        </pc:sldMkLst>
        <pc:spChg chg="add mod">
          <ac:chgData name="Leonie Smith" userId="fed1330f33f5650e" providerId="LiveId" clId="{BF9DD636-BF15-4400-BDF5-F527E281EE96}" dt="2022-07-04T09:35:00.241" v="149" actId="20577"/>
          <ac:spMkLst>
            <pc:docMk/>
            <pc:sldMk cId="1718612039" sldId="444"/>
            <ac:spMk id="7" creationId="{0F0CA295-7127-FE86-4DE7-304C91FE8F1F}"/>
          </ac:spMkLst>
        </pc:spChg>
      </pc:sldChg>
      <pc:sldChg chg="addSp delSp modSp modTransition modAnim">
        <pc:chgData name="Leonie Smith" userId="fed1330f33f5650e" providerId="LiveId" clId="{BF9DD636-BF15-4400-BDF5-F527E281EE96}" dt="2022-07-01T05:50:45.847" v="42"/>
        <pc:sldMkLst>
          <pc:docMk/>
          <pc:sldMk cId="2166098122" sldId="445"/>
        </pc:sldMkLst>
        <pc:picChg chg="add del mod">
          <ac:chgData name="Leonie Smith" userId="fed1330f33f5650e" providerId="LiveId" clId="{BF9DD636-BF15-4400-BDF5-F527E281EE96}" dt="2022-07-01T05:47:32.067" v="27"/>
          <ac:picMkLst>
            <pc:docMk/>
            <pc:sldMk cId="2166098122" sldId="445"/>
            <ac:picMk id="2" creationId="{92C6687E-A86B-D178-7EBF-208FCA53EBA7}"/>
          </ac:picMkLst>
        </pc:picChg>
        <pc:picChg chg="add del mod">
          <ac:chgData name="Leonie Smith" userId="fed1330f33f5650e" providerId="LiveId" clId="{BF9DD636-BF15-4400-BDF5-F527E281EE96}" dt="2022-07-01T05:48:01.163" v="29"/>
          <ac:picMkLst>
            <pc:docMk/>
            <pc:sldMk cId="2166098122" sldId="445"/>
            <ac:picMk id="3" creationId="{A514D080-0773-31FF-D545-AC5F0B8BD443}"/>
          </ac:picMkLst>
        </pc:picChg>
        <pc:picChg chg="add del mod">
          <ac:chgData name="Leonie Smith" userId="fed1330f33f5650e" providerId="LiveId" clId="{BF9DD636-BF15-4400-BDF5-F527E281EE96}" dt="2022-07-01T05:49:15.511" v="31"/>
          <ac:picMkLst>
            <pc:docMk/>
            <pc:sldMk cId="2166098122" sldId="445"/>
            <ac:picMk id="5" creationId="{9E9799F9-4F0C-C892-2B6D-2ADFFA1E8DCF}"/>
          </ac:picMkLst>
        </pc:picChg>
        <pc:picChg chg="add del mod">
          <ac:chgData name="Leonie Smith" userId="fed1330f33f5650e" providerId="LiveId" clId="{BF9DD636-BF15-4400-BDF5-F527E281EE96}" dt="2022-07-01T05:49:29.417" v="33"/>
          <ac:picMkLst>
            <pc:docMk/>
            <pc:sldMk cId="2166098122" sldId="445"/>
            <ac:picMk id="7" creationId="{392C9BAF-9B90-2B4E-D0EE-6417A24CB608}"/>
          </ac:picMkLst>
        </pc:picChg>
        <pc:picChg chg="add del mod">
          <ac:chgData name="Leonie Smith" userId="fed1330f33f5650e" providerId="LiveId" clId="{BF9DD636-BF15-4400-BDF5-F527E281EE96}" dt="2022-07-01T05:49:39.163" v="35"/>
          <ac:picMkLst>
            <pc:docMk/>
            <pc:sldMk cId="2166098122" sldId="445"/>
            <ac:picMk id="8" creationId="{33B40E0E-99CE-ADD8-8ECA-F897381A543A}"/>
          </ac:picMkLst>
        </pc:picChg>
        <pc:picChg chg="add del mod">
          <ac:chgData name="Leonie Smith" userId="fed1330f33f5650e" providerId="LiveId" clId="{BF9DD636-BF15-4400-BDF5-F527E281EE96}" dt="2022-07-01T05:49:48.557" v="37"/>
          <ac:picMkLst>
            <pc:docMk/>
            <pc:sldMk cId="2166098122" sldId="445"/>
            <ac:picMk id="9" creationId="{E3E1E098-E870-CDD0-1A51-000CC7AC89D2}"/>
          </ac:picMkLst>
        </pc:picChg>
        <pc:picChg chg="add del mod">
          <ac:chgData name="Leonie Smith" userId="fed1330f33f5650e" providerId="LiveId" clId="{BF9DD636-BF15-4400-BDF5-F527E281EE96}" dt="2022-07-01T05:49:58.490" v="39"/>
          <ac:picMkLst>
            <pc:docMk/>
            <pc:sldMk cId="2166098122" sldId="445"/>
            <ac:picMk id="10" creationId="{A29401C3-FE89-3F1A-573A-B824290AEBB5}"/>
          </ac:picMkLst>
        </pc:picChg>
        <pc:picChg chg="add del mod">
          <ac:chgData name="Leonie Smith" userId="fed1330f33f5650e" providerId="LiveId" clId="{BF9DD636-BF15-4400-BDF5-F527E281EE96}" dt="2022-07-01T05:50:24.843" v="41"/>
          <ac:picMkLst>
            <pc:docMk/>
            <pc:sldMk cId="2166098122" sldId="445"/>
            <ac:picMk id="11" creationId="{4617D80C-8D2B-6594-00C7-A1466941FC48}"/>
          </ac:picMkLst>
        </pc:picChg>
        <pc:picChg chg="add mod">
          <ac:chgData name="Leonie Smith" userId="fed1330f33f5650e" providerId="LiveId" clId="{BF9DD636-BF15-4400-BDF5-F527E281EE96}" dt="2022-07-01T05:50:45.847" v="42"/>
          <ac:picMkLst>
            <pc:docMk/>
            <pc:sldMk cId="2166098122" sldId="445"/>
            <ac:picMk id="12" creationId="{A38DC227-C356-67C1-1662-BFCAA0D49270}"/>
          </ac:picMkLst>
        </pc:picChg>
      </pc:sldChg>
      <pc:sldChg chg="addSp modSp mod">
        <pc:chgData name="Leonie Smith" userId="fed1330f33f5650e" providerId="LiveId" clId="{BF9DD636-BF15-4400-BDF5-F527E281EE96}" dt="2022-07-04T09:35:06.937" v="150" actId="20577"/>
        <pc:sldMkLst>
          <pc:docMk/>
          <pc:sldMk cId="665805102" sldId="446"/>
        </pc:sldMkLst>
        <pc:spChg chg="add mod">
          <ac:chgData name="Leonie Smith" userId="fed1330f33f5650e" providerId="LiveId" clId="{BF9DD636-BF15-4400-BDF5-F527E281EE96}" dt="2022-07-04T09:35:06.937" v="150" actId="20577"/>
          <ac:spMkLst>
            <pc:docMk/>
            <pc:sldMk cId="665805102" sldId="446"/>
            <ac:spMk id="5" creationId="{7B9EE07C-73D8-BCA9-E255-768883EE3866}"/>
          </ac:spMkLst>
        </pc:spChg>
      </pc:sldChg>
      <pc:sldChg chg="addSp modSp">
        <pc:chgData name="Leonie Smith" userId="fed1330f33f5650e" providerId="LiveId" clId="{BF9DD636-BF15-4400-BDF5-F527E281EE96}" dt="2022-07-01T05:52:25.169" v="43"/>
        <pc:sldMkLst>
          <pc:docMk/>
          <pc:sldMk cId="2422728137" sldId="447"/>
        </pc:sldMkLst>
        <pc:picChg chg="add mod">
          <ac:chgData name="Leonie Smith" userId="fed1330f33f5650e" providerId="LiveId" clId="{BF9DD636-BF15-4400-BDF5-F527E281EE96}" dt="2022-07-01T05:52:25.169" v="43"/>
          <ac:picMkLst>
            <pc:docMk/>
            <pc:sldMk cId="2422728137" sldId="447"/>
            <ac:picMk id="2" creationId="{1350E79B-D5C0-1ACA-444A-284F7A7F59F8}"/>
          </ac:picMkLst>
        </pc:picChg>
      </pc:sldChg>
      <pc:sldChg chg="addSp modSp mod">
        <pc:chgData name="Leonie Smith" userId="fed1330f33f5650e" providerId="LiveId" clId="{BF9DD636-BF15-4400-BDF5-F527E281EE96}" dt="2022-07-04T09:35:12.194" v="151" actId="20577"/>
        <pc:sldMkLst>
          <pc:docMk/>
          <pc:sldMk cId="843663555" sldId="448"/>
        </pc:sldMkLst>
        <pc:spChg chg="add mod">
          <ac:chgData name="Leonie Smith" userId="fed1330f33f5650e" providerId="LiveId" clId="{BF9DD636-BF15-4400-BDF5-F527E281EE96}" dt="2022-07-04T09:35:12.194" v="151" actId="20577"/>
          <ac:spMkLst>
            <pc:docMk/>
            <pc:sldMk cId="843663555" sldId="448"/>
            <ac:spMk id="5" creationId="{BA67F802-FF3D-B756-05F4-6447464F167D}"/>
          </ac:spMkLst>
        </pc:spChg>
      </pc:sldChg>
      <pc:sldChg chg="addSp delSp modSp modTransition modAnim">
        <pc:chgData name="Leonie Smith" userId="fed1330f33f5650e" providerId="LiveId" clId="{BF9DD636-BF15-4400-BDF5-F527E281EE96}" dt="2022-07-01T05:57:40.062" v="68"/>
        <pc:sldMkLst>
          <pc:docMk/>
          <pc:sldMk cId="4160448636" sldId="449"/>
        </pc:sldMkLst>
        <pc:picChg chg="add del mod">
          <ac:chgData name="Leonie Smith" userId="fed1330f33f5650e" providerId="LiveId" clId="{BF9DD636-BF15-4400-BDF5-F527E281EE96}" dt="2022-07-01T05:53:17.348" v="45"/>
          <ac:picMkLst>
            <pc:docMk/>
            <pc:sldMk cId="4160448636" sldId="449"/>
            <ac:picMk id="2" creationId="{1A02381D-78B4-BAA2-19F5-CCF2DBD6B9A7}"/>
          </ac:picMkLst>
        </pc:picChg>
        <pc:picChg chg="add del mod">
          <ac:chgData name="Leonie Smith" userId="fed1330f33f5650e" providerId="LiveId" clId="{BF9DD636-BF15-4400-BDF5-F527E281EE96}" dt="2022-07-01T05:53:41.815" v="47"/>
          <ac:picMkLst>
            <pc:docMk/>
            <pc:sldMk cId="4160448636" sldId="449"/>
            <ac:picMk id="3" creationId="{E6A5B418-61AD-D05C-D941-A3D0FB2E057B}"/>
          </ac:picMkLst>
        </pc:picChg>
        <pc:picChg chg="add del mod">
          <ac:chgData name="Leonie Smith" userId="fed1330f33f5650e" providerId="LiveId" clId="{BF9DD636-BF15-4400-BDF5-F527E281EE96}" dt="2022-07-01T05:54:02.236" v="49"/>
          <ac:picMkLst>
            <pc:docMk/>
            <pc:sldMk cId="4160448636" sldId="449"/>
            <ac:picMk id="5" creationId="{99AFDC58-DCD6-2CC4-654A-C1DC4EFACD7F}"/>
          </ac:picMkLst>
        </pc:picChg>
        <pc:picChg chg="add del mod">
          <ac:chgData name="Leonie Smith" userId="fed1330f33f5650e" providerId="LiveId" clId="{BF9DD636-BF15-4400-BDF5-F527E281EE96}" dt="2022-07-01T05:54:51.319" v="51"/>
          <ac:picMkLst>
            <pc:docMk/>
            <pc:sldMk cId="4160448636" sldId="449"/>
            <ac:picMk id="7" creationId="{3C278BB3-9364-8EEF-F807-772D913062C4}"/>
          </ac:picMkLst>
        </pc:picChg>
        <pc:picChg chg="add del mod">
          <ac:chgData name="Leonie Smith" userId="fed1330f33f5650e" providerId="LiveId" clId="{BF9DD636-BF15-4400-BDF5-F527E281EE96}" dt="2022-07-01T05:55:20.912" v="53"/>
          <ac:picMkLst>
            <pc:docMk/>
            <pc:sldMk cId="4160448636" sldId="449"/>
            <ac:picMk id="8" creationId="{C44FC4F1-8D72-27A7-26BB-1981E3EF6A84}"/>
          </ac:picMkLst>
        </pc:picChg>
        <pc:picChg chg="add del mod">
          <ac:chgData name="Leonie Smith" userId="fed1330f33f5650e" providerId="LiveId" clId="{BF9DD636-BF15-4400-BDF5-F527E281EE96}" dt="2022-07-01T05:55:31.862" v="55"/>
          <ac:picMkLst>
            <pc:docMk/>
            <pc:sldMk cId="4160448636" sldId="449"/>
            <ac:picMk id="9" creationId="{F5633073-770C-D057-7641-73F4DED50F78}"/>
          </ac:picMkLst>
        </pc:picChg>
        <pc:picChg chg="add del mod">
          <ac:chgData name="Leonie Smith" userId="fed1330f33f5650e" providerId="LiveId" clId="{BF9DD636-BF15-4400-BDF5-F527E281EE96}" dt="2022-07-01T05:55:52.127" v="57"/>
          <ac:picMkLst>
            <pc:docMk/>
            <pc:sldMk cId="4160448636" sldId="449"/>
            <ac:picMk id="10" creationId="{3FAD49AC-5556-6274-3B02-E57991EC3A45}"/>
          </ac:picMkLst>
        </pc:picChg>
        <pc:picChg chg="add del mod">
          <ac:chgData name="Leonie Smith" userId="fed1330f33f5650e" providerId="LiveId" clId="{BF9DD636-BF15-4400-BDF5-F527E281EE96}" dt="2022-07-01T05:56:07.221" v="59"/>
          <ac:picMkLst>
            <pc:docMk/>
            <pc:sldMk cId="4160448636" sldId="449"/>
            <ac:picMk id="11" creationId="{0E00B28F-9800-C3ED-0BCF-863E60693172}"/>
          </ac:picMkLst>
        </pc:picChg>
        <pc:picChg chg="add del mod">
          <ac:chgData name="Leonie Smith" userId="fed1330f33f5650e" providerId="LiveId" clId="{BF9DD636-BF15-4400-BDF5-F527E281EE96}" dt="2022-07-01T05:56:18.136" v="61"/>
          <ac:picMkLst>
            <pc:docMk/>
            <pc:sldMk cId="4160448636" sldId="449"/>
            <ac:picMk id="12" creationId="{42F4E399-8C12-7F24-A8D7-02D320DBAE4C}"/>
          </ac:picMkLst>
        </pc:picChg>
        <pc:picChg chg="add del mod">
          <ac:chgData name="Leonie Smith" userId="fed1330f33f5650e" providerId="LiveId" clId="{BF9DD636-BF15-4400-BDF5-F527E281EE96}" dt="2022-07-01T05:56:38.260" v="63"/>
          <ac:picMkLst>
            <pc:docMk/>
            <pc:sldMk cId="4160448636" sldId="449"/>
            <ac:picMk id="13" creationId="{B986E710-83CD-37BC-26F7-68608A6850C1}"/>
          </ac:picMkLst>
        </pc:picChg>
        <pc:picChg chg="add del mod">
          <ac:chgData name="Leonie Smith" userId="fed1330f33f5650e" providerId="LiveId" clId="{BF9DD636-BF15-4400-BDF5-F527E281EE96}" dt="2022-07-01T05:56:59.250" v="65"/>
          <ac:picMkLst>
            <pc:docMk/>
            <pc:sldMk cId="4160448636" sldId="449"/>
            <ac:picMk id="14" creationId="{305D9947-6D96-F05F-29CB-5CD1ED365702}"/>
          </ac:picMkLst>
        </pc:picChg>
        <pc:picChg chg="add del mod">
          <ac:chgData name="Leonie Smith" userId="fed1330f33f5650e" providerId="LiveId" clId="{BF9DD636-BF15-4400-BDF5-F527E281EE96}" dt="2022-07-01T05:57:29.457" v="67"/>
          <ac:picMkLst>
            <pc:docMk/>
            <pc:sldMk cId="4160448636" sldId="449"/>
            <ac:picMk id="15" creationId="{62140002-8488-C977-2A68-08E277FE724C}"/>
          </ac:picMkLst>
        </pc:picChg>
        <pc:picChg chg="add mod">
          <ac:chgData name="Leonie Smith" userId="fed1330f33f5650e" providerId="LiveId" clId="{BF9DD636-BF15-4400-BDF5-F527E281EE96}" dt="2022-07-01T05:57:40.062" v="68"/>
          <ac:picMkLst>
            <pc:docMk/>
            <pc:sldMk cId="4160448636" sldId="449"/>
            <ac:picMk id="16" creationId="{BB4332F7-96BE-ED60-6727-1D3D3FE14413}"/>
          </ac:picMkLst>
        </pc:picChg>
      </pc:sldChg>
      <pc:sldChg chg="addSp modSp mod">
        <pc:chgData name="Leonie Smith" userId="fed1330f33f5650e" providerId="LiveId" clId="{BF9DD636-BF15-4400-BDF5-F527E281EE96}" dt="2022-07-04T09:35:25.560" v="153" actId="20577"/>
        <pc:sldMkLst>
          <pc:docMk/>
          <pc:sldMk cId="538051216" sldId="450"/>
        </pc:sldMkLst>
        <pc:spChg chg="add mod">
          <ac:chgData name="Leonie Smith" userId="fed1330f33f5650e" providerId="LiveId" clId="{BF9DD636-BF15-4400-BDF5-F527E281EE96}" dt="2022-07-04T09:35:25.560" v="153" actId="20577"/>
          <ac:spMkLst>
            <pc:docMk/>
            <pc:sldMk cId="538051216" sldId="450"/>
            <ac:spMk id="7" creationId="{76F52946-78F5-D6F3-9F47-EF374BDD4259}"/>
          </ac:spMkLst>
        </pc:spChg>
      </pc:sldChg>
      <pc:sldChg chg="addSp delSp modSp modTransition modAnim">
        <pc:chgData name="Leonie Smith" userId="fed1330f33f5650e" providerId="LiveId" clId="{BF9DD636-BF15-4400-BDF5-F527E281EE96}" dt="2022-07-01T06:08:06.216" v="90"/>
        <pc:sldMkLst>
          <pc:docMk/>
          <pc:sldMk cId="3386340796" sldId="451"/>
        </pc:sldMkLst>
        <pc:picChg chg="add del mod">
          <ac:chgData name="Leonie Smith" userId="fed1330f33f5650e" providerId="LiveId" clId="{BF9DD636-BF15-4400-BDF5-F527E281EE96}" dt="2022-07-01T06:07:35.463" v="87"/>
          <ac:picMkLst>
            <pc:docMk/>
            <pc:sldMk cId="3386340796" sldId="451"/>
            <ac:picMk id="2" creationId="{B2A210DB-1396-1807-8EAD-5409FC3F7EDA}"/>
          </ac:picMkLst>
        </pc:picChg>
        <pc:picChg chg="add del mod">
          <ac:chgData name="Leonie Smith" userId="fed1330f33f5650e" providerId="LiveId" clId="{BF9DD636-BF15-4400-BDF5-F527E281EE96}" dt="2022-07-01T06:07:51.845" v="89"/>
          <ac:picMkLst>
            <pc:docMk/>
            <pc:sldMk cId="3386340796" sldId="451"/>
            <ac:picMk id="3" creationId="{C07D3939-38B2-DD49-4588-30BA5859D847}"/>
          </ac:picMkLst>
        </pc:picChg>
        <pc:picChg chg="add mod">
          <ac:chgData name="Leonie Smith" userId="fed1330f33f5650e" providerId="LiveId" clId="{BF9DD636-BF15-4400-BDF5-F527E281EE96}" dt="2022-07-01T06:08:06.216" v="90"/>
          <ac:picMkLst>
            <pc:docMk/>
            <pc:sldMk cId="3386340796" sldId="451"/>
            <ac:picMk id="5" creationId="{2F299470-46EA-8475-B289-8A37B00088AD}"/>
          </ac:picMkLst>
        </pc:picChg>
      </pc:sldChg>
      <pc:sldChg chg="addSp modSp mod">
        <pc:chgData name="Leonie Smith" userId="fed1330f33f5650e" providerId="LiveId" clId="{BF9DD636-BF15-4400-BDF5-F527E281EE96}" dt="2022-07-04T09:35:31.837" v="154" actId="20577"/>
        <pc:sldMkLst>
          <pc:docMk/>
          <pc:sldMk cId="4002949039" sldId="452"/>
        </pc:sldMkLst>
        <pc:spChg chg="add mod">
          <ac:chgData name="Leonie Smith" userId="fed1330f33f5650e" providerId="LiveId" clId="{BF9DD636-BF15-4400-BDF5-F527E281EE96}" dt="2022-07-04T09:35:31.837" v="154" actId="20577"/>
          <ac:spMkLst>
            <pc:docMk/>
            <pc:sldMk cId="4002949039" sldId="452"/>
            <ac:spMk id="7" creationId="{00BEA2E8-6E28-862C-1975-6628A9A7020C}"/>
          </ac:spMkLst>
        </pc:spChg>
      </pc:sldChg>
      <pc:sldChg chg="addSp delSp modSp modTransition modAnim">
        <pc:chgData name="Leonie Smith" userId="fed1330f33f5650e" providerId="LiveId" clId="{BF9DD636-BF15-4400-BDF5-F527E281EE96}" dt="2022-07-01T06:11:29.666" v="93"/>
        <pc:sldMkLst>
          <pc:docMk/>
          <pc:sldMk cId="283334129" sldId="453"/>
        </pc:sldMkLst>
        <pc:picChg chg="add del mod">
          <ac:chgData name="Leonie Smith" userId="fed1330f33f5650e" providerId="LiveId" clId="{BF9DD636-BF15-4400-BDF5-F527E281EE96}" dt="2022-07-01T06:11:01.496" v="92"/>
          <ac:picMkLst>
            <pc:docMk/>
            <pc:sldMk cId="283334129" sldId="453"/>
            <ac:picMk id="2" creationId="{64068A04-2981-211C-8B07-44E517A9B960}"/>
          </ac:picMkLst>
        </pc:picChg>
        <pc:picChg chg="add mod">
          <ac:chgData name="Leonie Smith" userId="fed1330f33f5650e" providerId="LiveId" clId="{BF9DD636-BF15-4400-BDF5-F527E281EE96}" dt="2022-07-01T06:11:29.666" v="93"/>
          <ac:picMkLst>
            <pc:docMk/>
            <pc:sldMk cId="283334129" sldId="453"/>
            <ac:picMk id="3" creationId="{B648A9FB-1065-8CC8-74C1-52422362C07C}"/>
          </ac:picMkLst>
        </pc:picChg>
      </pc:sldChg>
      <pc:sldChg chg="addSp modSp mod">
        <pc:chgData name="Leonie Smith" userId="fed1330f33f5650e" providerId="LiveId" clId="{BF9DD636-BF15-4400-BDF5-F527E281EE96}" dt="2022-07-04T09:35:38.587" v="155" actId="20577"/>
        <pc:sldMkLst>
          <pc:docMk/>
          <pc:sldMk cId="2511564658" sldId="454"/>
        </pc:sldMkLst>
        <pc:spChg chg="add mod">
          <ac:chgData name="Leonie Smith" userId="fed1330f33f5650e" providerId="LiveId" clId="{BF9DD636-BF15-4400-BDF5-F527E281EE96}" dt="2022-07-04T09:35:38.587" v="155" actId="20577"/>
          <ac:spMkLst>
            <pc:docMk/>
            <pc:sldMk cId="2511564658" sldId="454"/>
            <ac:spMk id="7" creationId="{526477A0-8068-4B9F-02B2-85DAC7D0A896}"/>
          </ac:spMkLst>
        </pc:spChg>
      </pc:sldChg>
      <pc:sldChg chg="addSp delSp modSp modTransition modAnim">
        <pc:chgData name="Leonie Smith" userId="fed1330f33f5650e" providerId="LiveId" clId="{BF9DD636-BF15-4400-BDF5-F527E281EE96}" dt="2022-07-01T06:16:17.660" v="102"/>
        <pc:sldMkLst>
          <pc:docMk/>
          <pc:sldMk cId="1799939013" sldId="455"/>
        </pc:sldMkLst>
        <pc:picChg chg="add del mod">
          <ac:chgData name="Leonie Smith" userId="fed1330f33f5650e" providerId="LiveId" clId="{BF9DD636-BF15-4400-BDF5-F527E281EE96}" dt="2022-07-01T06:14:01.109" v="95"/>
          <ac:picMkLst>
            <pc:docMk/>
            <pc:sldMk cId="1799939013" sldId="455"/>
            <ac:picMk id="2" creationId="{CED93DA2-B1D0-C5F4-15DD-C370D32D566E}"/>
          </ac:picMkLst>
        </pc:picChg>
        <pc:picChg chg="add del mod">
          <ac:chgData name="Leonie Smith" userId="fed1330f33f5650e" providerId="LiveId" clId="{BF9DD636-BF15-4400-BDF5-F527E281EE96}" dt="2022-07-01T06:15:10.569" v="97"/>
          <ac:picMkLst>
            <pc:docMk/>
            <pc:sldMk cId="1799939013" sldId="455"/>
            <ac:picMk id="3" creationId="{9C6FA9C2-D273-76EE-9148-FF7DA9EA9836}"/>
          </ac:picMkLst>
        </pc:picChg>
        <pc:picChg chg="add del mod">
          <ac:chgData name="Leonie Smith" userId="fed1330f33f5650e" providerId="LiveId" clId="{BF9DD636-BF15-4400-BDF5-F527E281EE96}" dt="2022-07-01T06:15:25.292" v="99"/>
          <ac:picMkLst>
            <pc:docMk/>
            <pc:sldMk cId="1799939013" sldId="455"/>
            <ac:picMk id="5" creationId="{CB346115-1F45-0FE0-E01F-6BF07CF315E8}"/>
          </ac:picMkLst>
        </pc:picChg>
        <pc:picChg chg="add del mod">
          <ac:chgData name="Leonie Smith" userId="fed1330f33f5650e" providerId="LiveId" clId="{BF9DD636-BF15-4400-BDF5-F527E281EE96}" dt="2022-07-01T06:15:58.110" v="101"/>
          <ac:picMkLst>
            <pc:docMk/>
            <pc:sldMk cId="1799939013" sldId="455"/>
            <ac:picMk id="7" creationId="{EDF5977A-567C-FC2F-D588-8DC69AE40428}"/>
          </ac:picMkLst>
        </pc:picChg>
        <pc:picChg chg="add mod">
          <ac:chgData name="Leonie Smith" userId="fed1330f33f5650e" providerId="LiveId" clId="{BF9DD636-BF15-4400-BDF5-F527E281EE96}" dt="2022-07-01T06:16:17.660" v="102"/>
          <ac:picMkLst>
            <pc:docMk/>
            <pc:sldMk cId="1799939013" sldId="455"/>
            <ac:picMk id="8" creationId="{3B4DDCFC-CC3E-112A-C982-CFDE59EA87D8}"/>
          </ac:picMkLst>
        </pc:picChg>
      </pc:sldChg>
      <pc:sldChg chg="addSp modSp mod">
        <pc:chgData name="Leonie Smith" userId="fed1330f33f5650e" providerId="LiveId" clId="{BF9DD636-BF15-4400-BDF5-F527E281EE96}" dt="2022-07-04T09:35:51.191" v="158" actId="20577"/>
        <pc:sldMkLst>
          <pc:docMk/>
          <pc:sldMk cId="2789980734" sldId="458"/>
        </pc:sldMkLst>
        <pc:spChg chg="add mod">
          <ac:chgData name="Leonie Smith" userId="fed1330f33f5650e" providerId="LiveId" clId="{BF9DD636-BF15-4400-BDF5-F527E281EE96}" dt="2022-07-04T09:35:51.191" v="158" actId="20577"/>
          <ac:spMkLst>
            <pc:docMk/>
            <pc:sldMk cId="2789980734" sldId="458"/>
            <ac:spMk id="5" creationId="{8F537E8C-93AD-8037-B66B-EAF582AA3A62}"/>
          </ac:spMkLst>
        </pc:spChg>
      </pc:sldChg>
      <pc:sldChg chg="addSp delSp modSp modTransition modAnim">
        <pc:chgData name="Leonie Smith" userId="fed1330f33f5650e" providerId="LiveId" clId="{BF9DD636-BF15-4400-BDF5-F527E281EE96}" dt="2022-07-01T06:23:55.502" v="111"/>
        <pc:sldMkLst>
          <pc:docMk/>
          <pc:sldMk cId="783514268" sldId="459"/>
        </pc:sldMkLst>
        <pc:picChg chg="add del mod">
          <ac:chgData name="Leonie Smith" userId="fed1330f33f5650e" providerId="LiveId" clId="{BF9DD636-BF15-4400-BDF5-F527E281EE96}" dt="2022-07-01T06:20:05.831" v="104"/>
          <ac:picMkLst>
            <pc:docMk/>
            <pc:sldMk cId="783514268" sldId="459"/>
            <ac:picMk id="2" creationId="{2AD36AB3-BD0E-B559-9406-53A2B28D2809}"/>
          </ac:picMkLst>
        </pc:picChg>
        <pc:picChg chg="add del mod">
          <ac:chgData name="Leonie Smith" userId="fed1330f33f5650e" providerId="LiveId" clId="{BF9DD636-BF15-4400-BDF5-F527E281EE96}" dt="2022-07-01T06:20:37.289" v="106"/>
          <ac:picMkLst>
            <pc:docMk/>
            <pc:sldMk cId="783514268" sldId="459"/>
            <ac:picMk id="3" creationId="{88580411-7727-A2EB-6A6C-C6306CDB653E}"/>
          </ac:picMkLst>
        </pc:picChg>
        <pc:picChg chg="add del mod">
          <ac:chgData name="Leonie Smith" userId="fed1330f33f5650e" providerId="LiveId" clId="{BF9DD636-BF15-4400-BDF5-F527E281EE96}" dt="2022-07-01T06:23:09.884" v="108"/>
          <ac:picMkLst>
            <pc:docMk/>
            <pc:sldMk cId="783514268" sldId="459"/>
            <ac:picMk id="5" creationId="{3C82450A-4D41-D345-A0B0-44886D8BC09F}"/>
          </ac:picMkLst>
        </pc:picChg>
        <pc:picChg chg="add del mod">
          <ac:chgData name="Leonie Smith" userId="fed1330f33f5650e" providerId="LiveId" clId="{BF9DD636-BF15-4400-BDF5-F527E281EE96}" dt="2022-07-01T06:23:32.569" v="110"/>
          <ac:picMkLst>
            <pc:docMk/>
            <pc:sldMk cId="783514268" sldId="459"/>
            <ac:picMk id="7" creationId="{93C07619-AC21-A37A-EFBC-86D6EE4EF59D}"/>
          </ac:picMkLst>
        </pc:picChg>
        <pc:picChg chg="add mod">
          <ac:chgData name="Leonie Smith" userId="fed1330f33f5650e" providerId="LiveId" clId="{BF9DD636-BF15-4400-BDF5-F527E281EE96}" dt="2022-07-01T06:23:55.502" v="111"/>
          <ac:picMkLst>
            <pc:docMk/>
            <pc:sldMk cId="783514268" sldId="459"/>
            <ac:picMk id="8" creationId="{A6707F4F-A4CF-9846-BEA7-E0ED4E75F3AC}"/>
          </ac:picMkLst>
        </pc:picChg>
      </pc:sldChg>
      <pc:sldChg chg="addSp modSp mod">
        <pc:chgData name="Leonie Smith" userId="fed1330f33f5650e" providerId="LiveId" clId="{BF9DD636-BF15-4400-BDF5-F527E281EE96}" dt="2022-07-04T09:36:01.337" v="160" actId="20577"/>
        <pc:sldMkLst>
          <pc:docMk/>
          <pc:sldMk cId="2691432836" sldId="460"/>
        </pc:sldMkLst>
        <pc:spChg chg="add mod">
          <ac:chgData name="Leonie Smith" userId="fed1330f33f5650e" providerId="LiveId" clId="{BF9DD636-BF15-4400-BDF5-F527E281EE96}" dt="2022-07-04T09:36:01.337" v="160" actId="20577"/>
          <ac:spMkLst>
            <pc:docMk/>
            <pc:sldMk cId="2691432836" sldId="460"/>
            <ac:spMk id="7" creationId="{DEA25E58-2B2E-BAA5-F71C-F65FA7A074F9}"/>
          </ac:spMkLst>
        </pc:spChg>
      </pc:sldChg>
      <pc:sldChg chg="addSp delSp modSp modTransition modAnim">
        <pc:chgData name="Leonie Smith" userId="fed1330f33f5650e" providerId="LiveId" clId="{BF9DD636-BF15-4400-BDF5-F527E281EE96}" dt="2022-07-01T06:27:00.036" v="118"/>
        <pc:sldMkLst>
          <pc:docMk/>
          <pc:sldMk cId="3868250199" sldId="461"/>
        </pc:sldMkLst>
        <pc:picChg chg="add del mod">
          <ac:chgData name="Leonie Smith" userId="fed1330f33f5650e" providerId="LiveId" clId="{BF9DD636-BF15-4400-BDF5-F527E281EE96}" dt="2022-07-01T06:25:26.136" v="113"/>
          <ac:picMkLst>
            <pc:docMk/>
            <pc:sldMk cId="3868250199" sldId="461"/>
            <ac:picMk id="2" creationId="{9D35A167-8FDF-10DE-F214-5BE17BD3BE6A}"/>
          </ac:picMkLst>
        </pc:picChg>
        <pc:picChg chg="add del mod">
          <ac:chgData name="Leonie Smith" userId="fed1330f33f5650e" providerId="LiveId" clId="{BF9DD636-BF15-4400-BDF5-F527E281EE96}" dt="2022-07-01T06:26:29.255" v="115"/>
          <ac:picMkLst>
            <pc:docMk/>
            <pc:sldMk cId="3868250199" sldId="461"/>
            <ac:picMk id="3" creationId="{2151C53B-DEF4-B471-767C-64392879C718}"/>
          </ac:picMkLst>
        </pc:picChg>
        <pc:picChg chg="add del mod">
          <ac:chgData name="Leonie Smith" userId="fed1330f33f5650e" providerId="LiveId" clId="{BF9DD636-BF15-4400-BDF5-F527E281EE96}" dt="2022-07-01T06:26:40.292" v="117"/>
          <ac:picMkLst>
            <pc:docMk/>
            <pc:sldMk cId="3868250199" sldId="461"/>
            <ac:picMk id="5" creationId="{4FB34AB0-CAF5-6FCE-0CD8-FB4EB4F359DF}"/>
          </ac:picMkLst>
        </pc:picChg>
        <pc:picChg chg="add mod">
          <ac:chgData name="Leonie Smith" userId="fed1330f33f5650e" providerId="LiveId" clId="{BF9DD636-BF15-4400-BDF5-F527E281EE96}" dt="2022-07-01T06:27:00.036" v="118"/>
          <ac:picMkLst>
            <pc:docMk/>
            <pc:sldMk cId="3868250199" sldId="461"/>
            <ac:picMk id="7" creationId="{0BC00039-9C38-2E7E-DDDC-8E79746F5144}"/>
          </ac:picMkLst>
        </pc:picChg>
      </pc:sldChg>
      <pc:sldChg chg="addSp modSp mod">
        <pc:chgData name="Leonie Smith" userId="fed1330f33f5650e" providerId="LiveId" clId="{BF9DD636-BF15-4400-BDF5-F527E281EE96}" dt="2022-07-04T09:36:08.067" v="162" actId="20577"/>
        <pc:sldMkLst>
          <pc:docMk/>
          <pc:sldMk cId="3941201962" sldId="462"/>
        </pc:sldMkLst>
        <pc:spChg chg="add mod">
          <ac:chgData name="Leonie Smith" userId="fed1330f33f5650e" providerId="LiveId" clId="{BF9DD636-BF15-4400-BDF5-F527E281EE96}" dt="2022-07-04T09:36:08.067" v="162" actId="20577"/>
          <ac:spMkLst>
            <pc:docMk/>
            <pc:sldMk cId="3941201962" sldId="462"/>
            <ac:spMk id="7" creationId="{0275FBC0-21A1-4B80-074D-6A571B0A2D26}"/>
          </ac:spMkLst>
        </pc:spChg>
      </pc:sldChg>
      <pc:sldChg chg="ord">
        <pc:chgData name="Leonie Smith" userId="fed1330f33f5650e" providerId="LiveId" clId="{BF9DD636-BF15-4400-BDF5-F527E281EE96}" dt="2022-07-01T06:34:58.590" v="124"/>
        <pc:sldMkLst>
          <pc:docMk/>
          <pc:sldMk cId="2982327576" sldId="463"/>
        </pc:sldMkLst>
      </pc:sldChg>
      <pc:sldChg chg="del">
        <pc:chgData name="Leonie Smith" userId="fed1330f33f5650e" providerId="LiveId" clId="{BF9DD636-BF15-4400-BDF5-F527E281EE96}" dt="2022-07-01T06:34:35.262" v="121" actId="2696"/>
        <pc:sldMkLst>
          <pc:docMk/>
          <pc:sldMk cId="3894174290" sldId="465"/>
        </pc:sldMkLst>
      </pc:sldChg>
      <pc:sldChg chg="del">
        <pc:chgData name="Leonie Smith" userId="fed1330f33f5650e" providerId="LiveId" clId="{BF9DD636-BF15-4400-BDF5-F527E281EE96}" dt="2022-07-01T06:34:33.424" v="120" actId="2696"/>
        <pc:sldMkLst>
          <pc:docMk/>
          <pc:sldMk cId="581074576" sldId="466"/>
        </pc:sldMkLst>
      </pc:sldChg>
      <pc:sldChg chg="del">
        <pc:chgData name="Leonie Smith" userId="fed1330f33f5650e" providerId="LiveId" clId="{BF9DD636-BF15-4400-BDF5-F527E281EE96}" dt="2022-07-01T06:34:37.259" v="122" actId="2696"/>
        <pc:sldMkLst>
          <pc:docMk/>
          <pc:sldMk cId="2711152741" sldId="467"/>
        </pc:sldMkLst>
      </pc:sldChg>
      <pc:sldChg chg="addSp modSp">
        <pc:chgData name="Leonie Smith" userId="fed1330f33f5650e" providerId="LiveId" clId="{BF9DD636-BF15-4400-BDF5-F527E281EE96}" dt="2022-07-01T05:35:46.159" v="0"/>
        <pc:sldMkLst>
          <pc:docMk/>
          <pc:sldMk cId="3596600315" sldId="468"/>
        </pc:sldMkLst>
        <pc:picChg chg="add mod">
          <ac:chgData name="Leonie Smith" userId="fed1330f33f5650e" providerId="LiveId" clId="{BF9DD636-BF15-4400-BDF5-F527E281EE96}" dt="2022-07-01T05:35:46.159" v="0"/>
          <ac:picMkLst>
            <pc:docMk/>
            <pc:sldMk cId="3596600315" sldId="468"/>
            <ac:picMk id="4" creationId="{352058B0-501A-4353-400B-1A9BC1EFD7F6}"/>
          </ac:picMkLst>
        </pc:picChg>
      </pc:sldChg>
      <pc:sldChg chg="addSp delSp modSp modTransition modAnim">
        <pc:chgData name="Leonie Smith" userId="fed1330f33f5650e" providerId="LiveId" clId="{BF9DD636-BF15-4400-BDF5-F527E281EE96}" dt="2022-07-01T06:37:59.187" v="126"/>
        <pc:sldMkLst>
          <pc:docMk/>
          <pc:sldMk cId="2048031846" sldId="469"/>
        </pc:sldMkLst>
        <pc:picChg chg="add del mod">
          <ac:chgData name="Leonie Smith" userId="fed1330f33f5650e" providerId="LiveId" clId="{BF9DD636-BF15-4400-BDF5-F527E281EE96}" dt="2022-07-01T05:59:04.047" v="70"/>
          <ac:picMkLst>
            <pc:docMk/>
            <pc:sldMk cId="2048031846" sldId="469"/>
            <ac:picMk id="2" creationId="{1965CD68-9E81-1270-4C00-F48AE5D52E7D}"/>
          </ac:picMkLst>
        </pc:picChg>
        <pc:picChg chg="add del mod">
          <ac:chgData name="Leonie Smith" userId="fed1330f33f5650e" providerId="LiveId" clId="{BF9DD636-BF15-4400-BDF5-F527E281EE96}" dt="2022-07-01T06:00:10.232" v="72"/>
          <ac:picMkLst>
            <pc:docMk/>
            <pc:sldMk cId="2048031846" sldId="469"/>
            <ac:picMk id="3" creationId="{7B64D57E-D9EA-9966-AC4E-C4805F4EDF01}"/>
          </ac:picMkLst>
        </pc:picChg>
        <pc:picChg chg="add del mod">
          <ac:chgData name="Leonie Smith" userId="fed1330f33f5650e" providerId="LiveId" clId="{BF9DD636-BF15-4400-BDF5-F527E281EE96}" dt="2022-07-01T06:00:27.821" v="74"/>
          <ac:picMkLst>
            <pc:docMk/>
            <pc:sldMk cId="2048031846" sldId="469"/>
            <ac:picMk id="5" creationId="{01F7D5D6-4E00-B102-BFF7-DCE9763D8E6C}"/>
          </ac:picMkLst>
        </pc:picChg>
        <pc:picChg chg="add del mod">
          <ac:chgData name="Leonie Smith" userId="fed1330f33f5650e" providerId="LiveId" clId="{BF9DD636-BF15-4400-BDF5-F527E281EE96}" dt="2022-07-01T06:00:45.968" v="76"/>
          <ac:picMkLst>
            <pc:docMk/>
            <pc:sldMk cId="2048031846" sldId="469"/>
            <ac:picMk id="7" creationId="{41DEFC51-5B30-3E77-12D6-50085DBBF6D9}"/>
          </ac:picMkLst>
        </pc:picChg>
        <pc:picChg chg="add del mod">
          <ac:chgData name="Leonie Smith" userId="fed1330f33f5650e" providerId="LiveId" clId="{BF9DD636-BF15-4400-BDF5-F527E281EE96}" dt="2022-07-01T06:00:59.704" v="78"/>
          <ac:picMkLst>
            <pc:docMk/>
            <pc:sldMk cId="2048031846" sldId="469"/>
            <ac:picMk id="8" creationId="{30AFE653-7A1D-13BA-361A-F11EF65404E9}"/>
          </ac:picMkLst>
        </pc:picChg>
        <pc:picChg chg="add del mod">
          <ac:chgData name="Leonie Smith" userId="fed1330f33f5650e" providerId="LiveId" clId="{BF9DD636-BF15-4400-BDF5-F527E281EE96}" dt="2022-07-01T06:01:31.988" v="80"/>
          <ac:picMkLst>
            <pc:docMk/>
            <pc:sldMk cId="2048031846" sldId="469"/>
            <ac:picMk id="9" creationId="{F71100CC-8E1C-0F47-C0C7-6D0F5640980F}"/>
          </ac:picMkLst>
        </pc:picChg>
        <pc:picChg chg="add del mod">
          <ac:chgData name="Leonie Smith" userId="fed1330f33f5650e" providerId="LiveId" clId="{BF9DD636-BF15-4400-BDF5-F527E281EE96}" dt="2022-07-01T06:01:56.968" v="82"/>
          <ac:picMkLst>
            <pc:docMk/>
            <pc:sldMk cId="2048031846" sldId="469"/>
            <ac:picMk id="10" creationId="{9799F1F8-6DF3-2A88-82A5-B987772C65AE}"/>
          </ac:picMkLst>
        </pc:picChg>
        <pc:picChg chg="add del mod">
          <ac:chgData name="Leonie Smith" userId="fed1330f33f5650e" providerId="LiveId" clId="{BF9DD636-BF15-4400-BDF5-F527E281EE96}" dt="2022-07-01T06:05:47.057" v="84"/>
          <ac:picMkLst>
            <pc:docMk/>
            <pc:sldMk cId="2048031846" sldId="469"/>
            <ac:picMk id="11" creationId="{2FEC1D1B-40E0-E721-390B-BC4D8E3CEA85}"/>
          </ac:picMkLst>
        </pc:picChg>
        <pc:picChg chg="add del mod">
          <ac:chgData name="Leonie Smith" userId="fed1330f33f5650e" providerId="LiveId" clId="{BF9DD636-BF15-4400-BDF5-F527E281EE96}" dt="2022-07-01T06:37:44.113" v="125"/>
          <ac:picMkLst>
            <pc:docMk/>
            <pc:sldMk cId="2048031846" sldId="469"/>
            <ac:picMk id="12" creationId="{B8A5A8C1-4A2A-604F-E248-F0A4C4AE11A6}"/>
          </ac:picMkLst>
        </pc:picChg>
        <pc:picChg chg="add mod">
          <ac:chgData name="Leonie Smith" userId="fed1330f33f5650e" providerId="LiveId" clId="{BF9DD636-BF15-4400-BDF5-F527E281EE96}" dt="2022-07-01T06:37:59.187" v="126"/>
          <ac:picMkLst>
            <pc:docMk/>
            <pc:sldMk cId="2048031846" sldId="469"/>
            <ac:picMk id="13" creationId="{86D6EE83-69EC-3714-AA2E-1301175B1CFC}"/>
          </ac:picMkLst>
        </pc:picChg>
      </pc:sldChg>
      <pc:sldChg chg="addSp modSp mod">
        <pc:chgData name="Leonie Smith" userId="fed1330f33f5650e" providerId="LiveId" clId="{BF9DD636-BF15-4400-BDF5-F527E281EE96}" dt="2022-07-04T09:35:17.341" v="152" actId="20577"/>
        <pc:sldMkLst>
          <pc:docMk/>
          <pc:sldMk cId="2614296940" sldId="470"/>
        </pc:sldMkLst>
        <pc:spChg chg="add mod">
          <ac:chgData name="Leonie Smith" userId="fed1330f33f5650e" providerId="LiveId" clId="{BF9DD636-BF15-4400-BDF5-F527E281EE96}" dt="2022-07-04T09:35:17.341" v="152" actId="20577"/>
          <ac:spMkLst>
            <pc:docMk/>
            <pc:sldMk cId="2614296940" sldId="470"/>
            <ac:spMk id="5" creationId="{380426F0-D758-E878-60CC-896778921C96}"/>
          </ac:spMkLst>
        </pc:spChg>
      </pc:sldChg>
      <pc:sldChg chg="addSp modSp add mod ord">
        <pc:chgData name="Leonie Smith" userId="fed1330f33f5650e" providerId="LiveId" clId="{BF9DD636-BF15-4400-BDF5-F527E281EE96}" dt="2022-07-04T09:36:14.264" v="164" actId="20577"/>
        <pc:sldMkLst>
          <pc:docMk/>
          <pc:sldMk cId="677205069" sldId="471"/>
        </pc:sldMkLst>
        <pc:spChg chg="add mod">
          <ac:chgData name="Leonie Smith" userId="fed1330f33f5650e" providerId="LiveId" clId="{BF9DD636-BF15-4400-BDF5-F527E281EE96}" dt="2022-07-04T09:36:14.264" v="164" actId="20577"/>
          <ac:spMkLst>
            <pc:docMk/>
            <pc:sldMk cId="677205069" sldId="471"/>
            <ac:spMk id="7" creationId="{D492BDFA-2474-E282-FDE5-83242A81D431}"/>
          </ac:spMkLst>
        </pc:spChg>
      </pc:sldChg>
    </pc:docChg>
  </pc:docChgLst>
  <pc:docChgLst>
    <pc:chgData name="Leonie Smith" userId="fed1330f33f5650e" providerId="LiveId" clId="{4D5B978B-51CC-4918-93A4-EC152E8E6E42}"/>
    <pc:docChg chg="modSld">
      <pc:chgData name="Leonie Smith" userId="fed1330f33f5650e" providerId="LiveId" clId="{4D5B978B-51CC-4918-93A4-EC152E8E6E42}" dt="2023-12-07T02:50:42.520" v="57" actId="20577"/>
      <pc:docMkLst>
        <pc:docMk/>
      </pc:docMkLst>
      <pc:sldChg chg="addSp delSp modSp mod modTransition modAnim">
        <pc:chgData name="Leonie Smith" userId="fed1330f33f5650e" providerId="LiveId" clId="{4D5B978B-51CC-4918-93A4-EC152E8E6E42}" dt="2023-12-06T03:58:05.897" v="5"/>
        <pc:sldMkLst>
          <pc:docMk/>
          <pc:sldMk cId="3759221820" sldId="439"/>
        </pc:sldMkLst>
        <pc:picChg chg="add del mod">
          <ac:chgData name="Leonie Smith" userId="fed1330f33f5650e" providerId="LiveId" clId="{4D5B978B-51CC-4918-93A4-EC152E8E6E42}" dt="2023-12-06T03:58:05.897" v="5"/>
          <ac:picMkLst>
            <pc:docMk/>
            <pc:sldMk cId="3759221820" sldId="439"/>
            <ac:picMk id="3" creationId="{2738D331-C9C1-763E-D335-C918BF575CC7}"/>
          </ac:picMkLst>
        </pc:picChg>
        <pc:picChg chg="add mod">
          <ac:chgData name="Leonie Smith" userId="fed1330f33f5650e" providerId="LiveId" clId="{4D5B978B-51CC-4918-93A4-EC152E8E6E42}" dt="2023-12-06T03:58:05.897" v="5"/>
          <ac:picMkLst>
            <pc:docMk/>
            <pc:sldMk cId="3759221820" sldId="439"/>
            <ac:picMk id="5" creationId="{6C1F6212-5A16-8AFF-1DDE-EBEC20E1E514}"/>
          </ac:picMkLst>
        </pc:picChg>
        <pc:picChg chg="del">
          <ac:chgData name="Leonie Smith" userId="fed1330f33f5650e" providerId="LiveId" clId="{4D5B978B-51CC-4918-93A4-EC152E8E6E42}" dt="2023-12-06T03:57:59.770" v="4"/>
          <ac:picMkLst>
            <pc:docMk/>
            <pc:sldMk cId="3759221820" sldId="439"/>
            <ac:picMk id="7" creationId="{2BBD00FF-A5B6-5D03-3FE7-F75861705146}"/>
          </ac:picMkLst>
        </pc:picChg>
      </pc:sldChg>
      <pc:sldChg chg="addSp delSp modSp mod modTransition modAnim">
        <pc:chgData name="Leonie Smith" userId="fed1330f33f5650e" providerId="LiveId" clId="{4D5B978B-51CC-4918-93A4-EC152E8E6E42}" dt="2023-12-06T03:58:34.245" v="8"/>
        <pc:sldMkLst>
          <pc:docMk/>
          <pc:sldMk cId="3676245138" sldId="441"/>
        </pc:sldMkLst>
        <pc:picChg chg="add del mod">
          <ac:chgData name="Leonie Smith" userId="fed1330f33f5650e" providerId="LiveId" clId="{4D5B978B-51CC-4918-93A4-EC152E8E6E42}" dt="2023-12-06T03:58:34.245" v="8"/>
          <ac:picMkLst>
            <pc:docMk/>
            <pc:sldMk cId="3676245138" sldId="441"/>
            <ac:picMk id="3" creationId="{487D2C73-85FD-2F4C-4819-864990EAEB71}"/>
          </ac:picMkLst>
        </pc:picChg>
        <pc:picChg chg="add mod">
          <ac:chgData name="Leonie Smith" userId="fed1330f33f5650e" providerId="LiveId" clId="{4D5B978B-51CC-4918-93A4-EC152E8E6E42}" dt="2023-12-06T03:58:34.245" v="8"/>
          <ac:picMkLst>
            <pc:docMk/>
            <pc:sldMk cId="3676245138" sldId="441"/>
            <ac:picMk id="5" creationId="{95583B9B-F66D-E014-A643-82FBAF356AD1}"/>
          </ac:picMkLst>
        </pc:picChg>
        <pc:picChg chg="del">
          <ac:chgData name="Leonie Smith" userId="fed1330f33f5650e" providerId="LiveId" clId="{4D5B978B-51CC-4918-93A4-EC152E8E6E42}" dt="2023-12-06T03:58:13.153" v="7"/>
          <ac:picMkLst>
            <pc:docMk/>
            <pc:sldMk cId="3676245138" sldId="441"/>
            <ac:picMk id="10" creationId="{807F3CE5-B5D3-6DBC-1D75-4FED63447EA1}"/>
          </ac:picMkLst>
        </pc:picChg>
      </pc:sldChg>
      <pc:sldChg chg="addSp delSp modSp mod modTransition modAnim">
        <pc:chgData name="Leonie Smith" userId="fed1330f33f5650e" providerId="LiveId" clId="{4D5B978B-51CC-4918-93A4-EC152E8E6E42}" dt="2023-12-06T03:59:34.589" v="14"/>
        <pc:sldMkLst>
          <pc:docMk/>
          <pc:sldMk cId="3095902142" sldId="443"/>
        </pc:sldMkLst>
        <pc:picChg chg="add del mod">
          <ac:chgData name="Leonie Smith" userId="fed1330f33f5650e" providerId="LiveId" clId="{4D5B978B-51CC-4918-93A4-EC152E8E6E42}" dt="2023-12-06T03:58:55.202" v="11"/>
          <ac:picMkLst>
            <pc:docMk/>
            <pc:sldMk cId="3095902142" sldId="443"/>
            <ac:picMk id="3" creationId="{A178E861-90ED-1E4B-5153-82417155A5B0}"/>
          </ac:picMkLst>
        </pc:picChg>
        <pc:picChg chg="del">
          <ac:chgData name="Leonie Smith" userId="fed1330f33f5650e" providerId="LiveId" clId="{4D5B978B-51CC-4918-93A4-EC152E8E6E42}" dt="2023-12-06T03:58:41.468" v="10"/>
          <ac:picMkLst>
            <pc:docMk/>
            <pc:sldMk cId="3095902142" sldId="443"/>
            <ac:picMk id="5" creationId="{9DAF28DF-EAD9-B57A-F01F-D3A727FAB19F}"/>
          </ac:picMkLst>
        </pc:picChg>
        <pc:picChg chg="add del mod">
          <ac:chgData name="Leonie Smith" userId="fed1330f33f5650e" providerId="LiveId" clId="{4D5B978B-51CC-4918-93A4-EC152E8E6E42}" dt="2023-12-06T03:59:15.622" v="13"/>
          <ac:picMkLst>
            <pc:docMk/>
            <pc:sldMk cId="3095902142" sldId="443"/>
            <ac:picMk id="7" creationId="{9DACC6CD-4FCC-5AF9-02CC-FD8B5B8873D3}"/>
          </ac:picMkLst>
        </pc:picChg>
        <pc:picChg chg="add del mod ord">
          <ac:chgData name="Leonie Smith" userId="fed1330f33f5650e" providerId="LiveId" clId="{4D5B978B-51CC-4918-93A4-EC152E8E6E42}" dt="2023-12-06T03:59:34.589" v="14"/>
          <ac:picMkLst>
            <pc:docMk/>
            <pc:sldMk cId="3095902142" sldId="443"/>
            <ac:picMk id="10" creationId="{9A191BA0-101F-D477-E360-9C61B29B94D6}"/>
          </ac:picMkLst>
        </pc:picChg>
        <pc:picChg chg="add mod">
          <ac:chgData name="Leonie Smith" userId="fed1330f33f5650e" providerId="LiveId" clId="{4D5B978B-51CC-4918-93A4-EC152E8E6E42}" dt="2023-12-06T03:59:34.589" v="14"/>
          <ac:picMkLst>
            <pc:docMk/>
            <pc:sldMk cId="3095902142" sldId="443"/>
            <ac:picMk id="11" creationId="{00CF1BE4-5A20-E7A1-DF2A-0A9516C04944}"/>
          </ac:picMkLst>
        </pc:picChg>
      </pc:sldChg>
      <pc:sldChg chg="addSp delSp modSp mod modTransition modAnim">
        <pc:chgData name="Leonie Smith" userId="fed1330f33f5650e" providerId="LiveId" clId="{4D5B978B-51CC-4918-93A4-EC152E8E6E42}" dt="2023-12-06T04:00:01.662" v="17"/>
        <pc:sldMkLst>
          <pc:docMk/>
          <pc:sldMk cId="2166098122" sldId="445"/>
        </pc:sldMkLst>
        <pc:picChg chg="add del mod">
          <ac:chgData name="Leonie Smith" userId="fed1330f33f5650e" providerId="LiveId" clId="{4D5B978B-51CC-4918-93A4-EC152E8E6E42}" dt="2023-12-06T04:00:01.662" v="17"/>
          <ac:picMkLst>
            <pc:docMk/>
            <pc:sldMk cId="2166098122" sldId="445"/>
            <ac:picMk id="3" creationId="{1F3A65FF-2E5C-CA95-D736-C0325D0A48E0}"/>
          </ac:picMkLst>
        </pc:picChg>
        <pc:picChg chg="add mod">
          <ac:chgData name="Leonie Smith" userId="fed1330f33f5650e" providerId="LiveId" clId="{4D5B978B-51CC-4918-93A4-EC152E8E6E42}" dt="2023-12-06T04:00:01.662" v="17"/>
          <ac:picMkLst>
            <pc:docMk/>
            <pc:sldMk cId="2166098122" sldId="445"/>
            <ac:picMk id="5" creationId="{57CE3376-D2BC-6BBD-A1B8-F2B9F5457824}"/>
          </ac:picMkLst>
        </pc:picChg>
        <pc:picChg chg="del">
          <ac:chgData name="Leonie Smith" userId="fed1330f33f5650e" providerId="LiveId" clId="{4D5B978B-51CC-4918-93A4-EC152E8E6E42}" dt="2023-12-06T03:59:40.900" v="16"/>
          <ac:picMkLst>
            <pc:docMk/>
            <pc:sldMk cId="2166098122" sldId="445"/>
            <ac:picMk id="12" creationId="{A38DC227-C356-67C1-1662-BFCAA0D49270}"/>
          </ac:picMkLst>
        </pc:picChg>
      </pc:sldChg>
      <pc:sldChg chg="addSp delSp modSp mod modTransition modAnim">
        <pc:chgData name="Leonie Smith" userId="fed1330f33f5650e" providerId="LiveId" clId="{4D5B978B-51CC-4918-93A4-EC152E8E6E42}" dt="2023-12-06T04:00:22.573" v="20"/>
        <pc:sldMkLst>
          <pc:docMk/>
          <pc:sldMk cId="2422728137" sldId="447"/>
        </pc:sldMkLst>
        <pc:picChg chg="del">
          <ac:chgData name="Leonie Smith" userId="fed1330f33f5650e" providerId="LiveId" clId="{4D5B978B-51CC-4918-93A4-EC152E8E6E42}" dt="2023-12-06T04:00:08.837" v="19"/>
          <ac:picMkLst>
            <pc:docMk/>
            <pc:sldMk cId="2422728137" sldId="447"/>
            <ac:picMk id="2" creationId="{1350E79B-D5C0-1ACA-444A-284F7A7F59F8}"/>
          </ac:picMkLst>
        </pc:picChg>
        <pc:picChg chg="add del mod">
          <ac:chgData name="Leonie Smith" userId="fed1330f33f5650e" providerId="LiveId" clId="{4D5B978B-51CC-4918-93A4-EC152E8E6E42}" dt="2023-12-06T04:00:22.573" v="20"/>
          <ac:picMkLst>
            <pc:docMk/>
            <pc:sldMk cId="2422728137" sldId="447"/>
            <ac:picMk id="5" creationId="{88D9F7A4-4099-4948-405F-660E39349298}"/>
          </ac:picMkLst>
        </pc:picChg>
        <pc:picChg chg="add mod">
          <ac:chgData name="Leonie Smith" userId="fed1330f33f5650e" providerId="LiveId" clId="{4D5B978B-51CC-4918-93A4-EC152E8E6E42}" dt="2023-12-06T04:00:22.573" v="20"/>
          <ac:picMkLst>
            <pc:docMk/>
            <pc:sldMk cId="2422728137" sldId="447"/>
            <ac:picMk id="7" creationId="{B81BC3B1-033E-3023-9F1D-2EC1D1AC1B69}"/>
          </ac:picMkLst>
        </pc:picChg>
      </pc:sldChg>
      <pc:sldChg chg="addSp delSp modSp mod modTransition modAnim">
        <pc:chgData name="Leonie Smith" userId="fed1330f33f5650e" providerId="LiveId" clId="{4D5B978B-51CC-4918-93A4-EC152E8E6E42}" dt="2023-12-06T04:00:45.304" v="23"/>
        <pc:sldMkLst>
          <pc:docMk/>
          <pc:sldMk cId="4160448636" sldId="449"/>
        </pc:sldMkLst>
        <pc:picChg chg="add del mod">
          <ac:chgData name="Leonie Smith" userId="fed1330f33f5650e" providerId="LiveId" clId="{4D5B978B-51CC-4918-93A4-EC152E8E6E42}" dt="2023-12-06T04:00:45.304" v="23"/>
          <ac:picMkLst>
            <pc:docMk/>
            <pc:sldMk cId="4160448636" sldId="449"/>
            <ac:picMk id="3" creationId="{C0EC8D37-47F7-6B0B-D647-1CBF5923B300}"/>
          </ac:picMkLst>
        </pc:picChg>
        <pc:picChg chg="add mod">
          <ac:chgData name="Leonie Smith" userId="fed1330f33f5650e" providerId="LiveId" clId="{4D5B978B-51CC-4918-93A4-EC152E8E6E42}" dt="2023-12-06T04:00:45.304" v="23"/>
          <ac:picMkLst>
            <pc:docMk/>
            <pc:sldMk cId="4160448636" sldId="449"/>
            <ac:picMk id="5" creationId="{BBDC1CE2-FE7E-2128-71F3-C5D88F1A7FC7}"/>
          </ac:picMkLst>
        </pc:picChg>
        <pc:picChg chg="del">
          <ac:chgData name="Leonie Smith" userId="fed1330f33f5650e" providerId="LiveId" clId="{4D5B978B-51CC-4918-93A4-EC152E8E6E42}" dt="2023-12-06T04:00:30.506" v="22"/>
          <ac:picMkLst>
            <pc:docMk/>
            <pc:sldMk cId="4160448636" sldId="449"/>
            <ac:picMk id="16" creationId="{BB4332F7-96BE-ED60-6727-1D3D3FE14413}"/>
          </ac:picMkLst>
        </pc:picChg>
      </pc:sldChg>
      <pc:sldChg chg="addSp delSp modSp mod modTransition modAnim">
        <pc:chgData name="Leonie Smith" userId="fed1330f33f5650e" providerId="LiveId" clId="{4D5B978B-51CC-4918-93A4-EC152E8E6E42}" dt="2023-12-06T04:01:25.225" v="29"/>
        <pc:sldMkLst>
          <pc:docMk/>
          <pc:sldMk cId="3386340796" sldId="451"/>
        </pc:sldMkLst>
        <pc:picChg chg="add del mod">
          <ac:chgData name="Leonie Smith" userId="fed1330f33f5650e" providerId="LiveId" clId="{4D5B978B-51CC-4918-93A4-EC152E8E6E42}" dt="2023-12-06T04:01:25.225" v="29"/>
          <ac:picMkLst>
            <pc:docMk/>
            <pc:sldMk cId="3386340796" sldId="451"/>
            <ac:picMk id="3" creationId="{8B3689D1-0201-B1E7-77BC-703B603FCF59}"/>
          </ac:picMkLst>
        </pc:picChg>
        <pc:picChg chg="del">
          <ac:chgData name="Leonie Smith" userId="fed1330f33f5650e" providerId="LiveId" clId="{4D5B978B-51CC-4918-93A4-EC152E8E6E42}" dt="2023-12-06T04:01:14.477" v="28"/>
          <ac:picMkLst>
            <pc:docMk/>
            <pc:sldMk cId="3386340796" sldId="451"/>
            <ac:picMk id="5" creationId="{2F299470-46EA-8475-B289-8A37B00088AD}"/>
          </ac:picMkLst>
        </pc:picChg>
        <pc:picChg chg="add mod">
          <ac:chgData name="Leonie Smith" userId="fed1330f33f5650e" providerId="LiveId" clId="{4D5B978B-51CC-4918-93A4-EC152E8E6E42}" dt="2023-12-06T04:01:25.225" v="29"/>
          <ac:picMkLst>
            <pc:docMk/>
            <pc:sldMk cId="3386340796" sldId="451"/>
            <ac:picMk id="7" creationId="{96931A97-8230-2EC7-B373-9C00BC250A44}"/>
          </ac:picMkLst>
        </pc:picChg>
      </pc:sldChg>
      <pc:sldChg chg="addSp delSp modSp mod modTransition modAnim">
        <pc:chgData name="Leonie Smith" userId="fed1330f33f5650e" providerId="LiveId" clId="{4D5B978B-51CC-4918-93A4-EC152E8E6E42}" dt="2023-12-06T04:01:50.748" v="32"/>
        <pc:sldMkLst>
          <pc:docMk/>
          <pc:sldMk cId="283334129" sldId="453"/>
        </pc:sldMkLst>
        <pc:picChg chg="del">
          <ac:chgData name="Leonie Smith" userId="fed1330f33f5650e" providerId="LiveId" clId="{4D5B978B-51CC-4918-93A4-EC152E8E6E42}" dt="2023-12-06T04:01:31.378" v="31"/>
          <ac:picMkLst>
            <pc:docMk/>
            <pc:sldMk cId="283334129" sldId="453"/>
            <ac:picMk id="3" creationId="{B648A9FB-1065-8CC8-74C1-52422362C07C}"/>
          </ac:picMkLst>
        </pc:picChg>
        <pc:picChg chg="add del mod">
          <ac:chgData name="Leonie Smith" userId="fed1330f33f5650e" providerId="LiveId" clId="{4D5B978B-51CC-4918-93A4-EC152E8E6E42}" dt="2023-12-06T04:01:50.748" v="32"/>
          <ac:picMkLst>
            <pc:docMk/>
            <pc:sldMk cId="283334129" sldId="453"/>
            <ac:picMk id="5" creationId="{66CB5EB6-A892-24CA-8F2E-3B5BE5373A3A}"/>
          </ac:picMkLst>
        </pc:picChg>
        <pc:picChg chg="add mod">
          <ac:chgData name="Leonie Smith" userId="fed1330f33f5650e" providerId="LiveId" clId="{4D5B978B-51CC-4918-93A4-EC152E8E6E42}" dt="2023-12-06T04:01:50.748" v="32"/>
          <ac:picMkLst>
            <pc:docMk/>
            <pc:sldMk cId="283334129" sldId="453"/>
            <ac:picMk id="7" creationId="{6C999152-151D-0726-4D85-6D8B8F21DD5E}"/>
          </ac:picMkLst>
        </pc:picChg>
      </pc:sldChg>
      <pc:sldChg chg="addSp delSp modSp mod modTransition modAnim">
        <pc:chgData name="Leonie Smith" userId="fed1330f33f5650e" providerId="LiveId" clId="{4D5B978B-51CC-4918-93A4-EC152E8E6E42}" dt="2023-12-06T04:02:14.975" v="35"/>
        <pc:sldMkLst>
          <pc:docMk/>
          <pc:sldMk cId="1799939013" sldId="455"/>
        </pc:sldMkLst>
        <pc:picChg chg="add del mod">
          <ac:chgData name="Leonie Smith" userId="fed1330f33f5650e" providerId="LiveId" clId="{4D5B978B-51CC-4918-93A4-EC152E8E6E42}" dt="2023-12-06T04:02:14.975" v="35"/>
          <ac:picMkLst>
            <pc:docMk/>
            <pc:sldMk cId="1799939013" sldId="455"/>
            <ac:picMk id="3" creationId="{72F3EF86-8742-E7C6-0D2C-68C19A13C546}"/>
          </ac:picMkLst>
        </pc:picChg>
        <pc:picChg chg="add mod">
          <ac:chgData name="Leonie Smith" userId="fed1330f33f5650e" providerId="LiveId" clId="{4D5B978B-51CC-4918-93A4-EC152E8E6E42}" dt="2023-12-06T04:02:14.975" v="35"/>
          <ac:picMkLst>
            <pc:docMk/>
            <pc:sldMk cId="1799939013" sldId="455"/>
            <ac:picMk id="5" creationId="{43626A14-A75D-FBAA-E98D-AA6772D28421}"/>
          </ac:picMkLst>
        </pc:picChg>
        <pc:picChg chg="del">
          <ac:chgData name="Leonie Smith" userId="fed1330f33f5650e" providerId="LiveId" clId="{4D5B978B-51CC-4918-93A4-EC152E8E6E42}" dt="2023-12-06T04:01:56.573" v="34"/>
          <ac:picMkLst>
            <pc:docMk/>
            <pc:sldMk cId="1799939013" sldId="455"/>
            <ac:picMk id="8" creationId="{3B4DDCFC-CC3E-112A-C982-CFDE59EA87D8}"/>
          </ac:picMkLst>
        </pc:picChg>
      </pc:sldChg>
      <pc:sldChg chg="addSp delSp modSp mod modTransition modAnim">
        <pc:chgData name="Leonie Smith" userId="fed1330f33f5650e" providerId="LiveId" clId="{4D5B978B-51CC-4918-93A4-EC152E8E6E42}" dt="2023-12-06T04:02:39.174" v="38"/>
        <pc:sldMkLst>
          <pc:docMk/>
          <pc:sldMk cId="783514268" sldId="459"/>
        </pc:sldMkLst>
        <pc:picChg chg="add del mod">
          <ac:chgData name="Leonie Smith" userId="fed1330f33f5650e" providerId="LiveId" clId="{4D5B978B-51CC-4918-93A4-EC152E8E6E42}" dt="2023-12-06T04:02:39.174" v="38"/>
          <ac:picMkLst>
            <pc:docMk/>
            <pc:sldMk cId="783514268" sldId="459"/>
            <ac:picMk id="3" creationId="{AF762214-BEAE-40AB-7F35-5D32F6A91C45}"/>
          </ac:picMkLst>
        </pc:picChg>
        <pc:picChg chg="add mod">
          <ac:chgData name="Leonie Smith" userId="fed1330f33f5650e" providerId="LiveId" clId="{4D5B978B-51CC-4918-93A4-EC152E8E6E42}" dt="2023-12-06T04:02:39.174" v="38"/>
          <ac:picMkLst>
            <pc:docMk/>
            <pc:sldMk cId="783514268" sldId="459"/>
            <ac:picMk id="5" creationId="{BB731457-89C8-B093-0350-674BC6227548}"/>
          </ac:picMkLst>
        </pc:picChg>
        <pc:picChg chg="del">
          <ac:chgData name="Leonie Smith" userId="fed1330f33f5650e" providerId="LiveId" clId="{4D5B978B-51CC-4918-93A4-EC152E8E6E42}" dt="2023-12-06T04:02:22.288" v="37"/>
          <ac:picMkLst>
            <pc:docMk/>
            <pc:sldMk cId="783514268" sldId="459"/>
            <ac:picMk id="8" creationId="{A6707F4F-A4CF-9846-BEA7-E0ED4E75F3AC}"/>
          </ac:picMkLst>
        </pc:picChg>
      </pc:sldChg>
      <pc:sldChg chg="addSp delSp modSp mod modTransition modAnim">
        <pc:chgData name="Leonie Smith" userId="fed1330f33f5650e" providerId="LiveId" clId="{4D5B978B-51CC-4918-93A4-EC152E8E6E42}" dt="2023-12-06T04:03:00.027" v="41"/>
        <pc:sldMkLst>
          <pc:docMk/>
          <pc:sldMk cId="3868250199" sldId="461"/>
        </pc:sldMkLst>
        <pc:picChg chg="add del mod">
          <ac:chgData name="Leonie Smith" userId="fed1330f33f5650e" providerId="LiveId" clId="{4D5B978B-51CC-4918-93A4-EC152E8E6E42}" dt="2023-12-06T04:03:00.027" v="41"/>
          <ac:picMkLst>
            <pc:docMk/>
            <pc:sldMk cId="3868250199" sldId="461"/>
            <ac:picMk id="3" creationId="{0EC1651D-A834-1805-4023-E524A40EF793}"/>
          </ac:picMkLst>
        </pc:picChg>
        <pc:picChg chg="add mod">
          <ac:chgData name="Leonie Smith" userId="fed1330f33f5650e" providerId="LiveId" clId="{4D5B978B-51CC-4918-93A4-EC152E8E6E42}" dt="2023-12-06T04:03:00.027" v="41"/>
          <ac:picMkLst>
            <pc:docMk/>
            <pc:sldMk cId="3868250199" sldId="461"/>
            <ac:picMk id="5" creationId="{15FA45B6-1DB7-F4CC-C050-0D8C0C3CB0BD}"/>
          </ac:picMkLst>
        </pc:picChg>
        <pc:picChg chg="del">
          <ac:chgData name="Leonie Smith" userId="fed1330f33f5650e" providerId="LiveId" clId="{4D5B978B-51CC-4918-93A4-EC152E8E6E42}" dt="2023-12-06T04:02:45.735" v="40"/>
          <ac:picMkLst>
            <pc:docMk/>
            <pc:sldMk cId="3868250199" sldId="461"/>
            <ac:picMk id="7" creationId="{0BC00039-9C38-2E7E-DDDC-8E79746F5144}"/>
          </ac:picMkLst>
        </pc:picChg>
      </pc:sldChg>
      <pc:sldChg chg="addSp modSp">
        <pc:chgData name="Leonie Smith" userId="fed1330f33f5650e" providerId="LiveId" clId="{4D5B978B-51CC-4918-93A4-EC152E8E6E42}" dt="2023-12-06T04:03:51.904" v="42"/>
        <pc:sldMkLst>
          <pc:docMk/>
          <pc:sldMk cId="2982327576" sldId="463"/>
        </pc:sldMkLst>
        <pc:picChg chg="add mod">
          <ac:chgData name="Leonie Smith" userId="fed1330f33f5650e" providerId="LiveId" clId="{4D5B978B-51CC-4918-93A4-EC152E8E6E42}" dt="2023-12-06T04:03:51.904" v="42"/>
          <ac:picMkLst>
            <pc:docMk/>
            <pc:sldMk cId="2982327576" sldId="463"/>
            <ac:picMk id="5" creationId="{552C05A4-DB17-506D-3530-7FF547E9A147}"/>
          </ac:picMkLst>
        </pc:picChg>
      </pc:sldChg>
      <pc:sldChg chg="addSp delSp modSp mod modTransition modAnim modNotesTx">
        <pc:chgData name="Leonie Smith" userId="fed1330f33f5650e" providerId="LiveId" clId="{4D5B978B-51CC-4918-93A4-EC152E8E6E42}" dt="2023-12-07T02:50:42.520" v="57" actId="20577"/>
        <pc:sldMkLst>
          <pc:docMk/>
          <pc:sldMk cId="3596600315" sldId="468"/>
        </pc:sldMkLst>
        <pc:picChg chg="del">
          <ac:chgData name="Leonie Smith" userId="fed1330f33f5650e" providerId="LiveId" clId="{4D5B978B-51CC-4918-93A4-EC152E8E6E42}" dt="2023-12-06T03:57:38.358" v="1"/>
          <ac:picMkLst>
            <pc:docMk/>
            <pc:sldMk cId="3596600315" sldId="468"/>
            <ac:picMk id="4" creationId="{352058B0-501A-4353-400B-1A9BC1EFD7F6}"/>
          </ac:picMkLst>
        </pc:picChg>
        <pc:picChg chg="add del mod">
          <ac:chgData name="Leonie Smith" userId="fed1330f33f5650e" providerId="LiveId" clId="{4D5B978B-51CC-4918-93A4-EC152E8E6E42}" dt="2023-12-06T03:57:45.405" v="2"/>
          <ac:picMkLst>
            <pc:docMk/>
            <pc:sldMk cId="3596600315" sldId="468"/>
            <ac:picMk id="6" creationId="{72955CDD-1707-5077-ED95-3BB676E520EB}"/>
          </ac:picMkLst>
        </pc:picChg>
        <pc:picChg chg="add mod">
          <ac:chgData name="Leonie Smith" userId="fed1330f33f5650e" providerId="LiveId" clId="{4D5B978B-51CC-4918-93A4-EC152E8E6E42}" dt="2023-12-06T03:57:45.405" v="2"/>
          <ac:picMkLst>
            <pc:docMk/>
            <pc:sldMk cId="3596600315" sldId="468"/>
            <ac:picMk id="7" creationId="{9BE7DE2E-72CF-61E6-6A9B-66761702A69D}"/>
          </ac:picMkLst>
        </pc:picChg>
      </pc:sldChg>
      <pc:sldChg chg="addSp delSp modSp mod modTransition modAnim">
        <pc:chgData name="Leonie Smith" userId="fed1330f33f5650e" providerId="LiveId" clId="{4D5B978B-51CC-4918-93A4-EC152E8E6E42}" dt="2023-12-06T04:01:08.330" v="26"/>
        <pc:sldMkLst>
          <pc:docMk/>
          <pc:sldMk cId="2048031846" sldId="469"/>
        </pc:sldMkLst>
        <pc:picChg chg="add del mod">
          <ac:chgData name="Leonie Smith" userId="fed1330f33f5650e" providerId="LiveId" clId="{4D5B978B-51CC-4918-93A4-EC152E8E6E42}" dt="2023-12-06T04:01:08.330" v="26"/>
          <ac:picMkLst>
            <pc:docMk/>
            <pc:sldMk cId="2048031846" sldId="469"/>
            <ac:picMk id="3" creationId="{7B9EFA51-0169-83BA-3CFD-7FFF49AAD059}"/>
          </ac:picMkLst>
        </pc:picChg>
        <pc:picChg chg="add mod">
          <ac:chgData name="Leonie Smith" userId="fed1330f33f5650e" providerId="LiveId" clId="{4D5B978B-51CC-4918-93A4-EC152E8E6E42}" dt="2023-12-06T04:01:08.330" v="26"/>
          <ac:picMkLst>
            <pc:docMk/>
            <pc:sldMk cId="2048031846" sldId="469"/>
            <ac:picMk id="5" creationId="{674D5AAE-6E38-38AE-A29D-567B17F46EB8}"/>
          </ac:picMkLst>
        </pc:picChg>
        <pc:picChg chg="del">
          <ac:chgData name="Leonie Smith" userId="fed1330f33f5650e" providerId="LiveId" clId="{4D5B978B-51CC-4918-93A4-EC152E8E6E42}" dt="2023-12-06T04:00:52.147" v="25"/>
          <ac:picMkLst>
            <pc:docMk/>
            <pc:sldMk cId="2048031846" sldId="469"/>
            <ac:picMk id="13" creationId="{86D6EE83-69EC-3714-AA2E-1301175B1CFC}"/>
          </ac:picMkLst>
        </pc:picChg>
      </pc:sldChg>
    </pc:docChg>
  </pc:docChgLst>
  <pc:docChgLst>
    <pc:chgData name="Alfred Smith" userId="3c60a3631c0db8ad" providerId="LiveId" clId="{549C1CA0-F308-413D-AB0D-276F742E1A0B}"/>
    <pc:docChg chg="undo custSel modSld">
      <pc:chgData name="Alfred Smith" userId="3c60a3631c0db8ad" providerId="LiveId" clId="{549C1CA0-F308-413D-AB0D-276F742E1A0B}" dt="2024-07-16T10:28:09.669" v="50" actId="404"/>
      <pc:docMkLst>
        <pc:docMk/>
      </pc:docMkLst>
      <pc:sldChg chg="addSp modSp mod">
        <pc:chgData name="Alfred Smith" userId="3c60a3631c0db8ad" providerId="LiveId" clId="{549C1CA0-F308-413D-AB0D-276F742E1A0B}" dt="2024-07-16T09:00:13.545" v="5" actId="1076"/>
        <pc:sldMkLst>
          <pc:docMk/>
          <pc:sldMk cId="923867738" sldId="440"/>
        </pc:sldMkLst>
        <pc:spChg chg="add mod">
          <ac:chgData name="Alfred Smith" userId="3c60a3631c0db8ad" providerId="LiveId" clId="{549C1CA0-F308-413D-AB0D-276F742E1A0B}" dt="2024-07-16T09:00:13.545" v="5" actId="1076"/>
          <ac:spMkLst>
            <pc:docMk/>
            <pc:sldMk cId="923867738" sldId="440"/>
            <ac:spMk id="5" creationId="{407F020A-E80F-F4EE-F9A7-BFE7DE93B17A}"/>
          </ac:spMkLst>
        </pc:spChg>
      </pc:sldChg>
      <pc:sldChg chg="modSp mod">
        <pc:chgData name="Alfred Smith" userId="3c60a3631c0db8ad" providerId="LiveId" clId="{549C1CA0-F308-413D-AB0D-276F742E1A0B}" dt="2024-07-16T10:24:50.115" v="23"/>
        <pc:sldMkLst>
          <pc:docMk/>
          <pc:sldMk cId="3676245138" sldId="441"/>
        </pc:sldMkLst>
        <pc:spChg chg="mod">
          <ac:chgData name="Alfred Smith" userId="3c60a3631c0db8ad" providerId="LiveId" clId="{549C1CA0-F308-413D-AB0D-276F742E1A0B}" dt="2024-07-16T10:20:49.404" v="6"/>
          <ac:spMkLst>
            <pc:docMk/>
            <pc:sldMk cId="3676245138" sldId="441"/>
            <ac:spMk id="4" creationId="{9A13E2D8-2F59-44C1-B1D2-79C300C26DD4}"/>
          </ac:spMkLst>
        </pc:spChg>
        <pc:spChg chg="mod">
          <ac:chgData name="Alfred Smith" userId="3c60a3631c0db8ad" providerId="LiveId" clId="{549C1CA0-F308-413D-AB0D-276F742E1A0B}" dt="2024-07-16T10:24:50.115" v="23"/>
          <ac:spMkLst>
            <pc:docMk/>
            <pc:sldMk cId="3676245138" sldId="441"/>
            <ac:spMk id="6" creationId="{416C064E-628E-47C0-A712-DB178FE9901E}"/>
          </ac:spMkLst>
        </pc:spChg>
      </pc:sldChg>
      <pc:sldChg chg="modSp mod">
        <pc:chgData name="Alfred Smith" userId="3c60a3631c0db8ad" providerId="LiveId" clId="{549C1CA0-F308-413D-AB0D-276F742E1A0B}" dt="2024-07-16T10:25:05.278" v="25" actId="404"/>
        <pc:sldMkLst>
          <pc:docMk/>
          <pc:sldMk cId="3095902142" sldId="443"/>
        </pc:sldMkLst>
        <pc:spChg chg="mod">
          <ac:chgData name="Alfred Smith" userId="3c60a3631c0db8ad" providerId="LiveId" clId="{549C1CA0-F308-413D-AB0D-276F742E1A0B}" dt="2024-07-16T10:21:00.381" v="7"/>
          <ac:spMkLst>
            <pc:docMk/>
            <pc:sldMk cId="3095902142" sldId="443"/>
            <ac:spMk id="4" creationId="{9A13E2D8-2F59-44C1-B1D2-79C300C26DD4}"/>
          </ac:spMkLst>
        </pc:spChg>
        <pc:spChg chg="mod">
          <ac:chgData name="Alfred Smith" userId="3c60a3631c0db8ad" providerId="LiveId" clId="{549C1CA0-F308-413D-AB0D-276F742E1A0B}" dt="2024-07-16T10:25:05.278" v="25" actId="404"/>
          <ac:spMkLst>
            <pc:docMk/>
            <pc:sldMk cId="3095902142" sldId="443"/>
            <ac:spMk id="6" creationId="{416C064E-628E-47C0-A712-DB178FE9901E}"/>
          </ac:spMkLst>
        </pc:spChg>
      </pc:sldChg>
      <pc:sldChg chg="modSp mod">
        <pc:chgData name="Alfred Smith" userId="3c60a3631c0db8ad" providerId="LiveId" clId="{549C1CA0-F308-413D-AB0D-276F742E1A0B}" dt="2024-07-16T10:25:16.989" v="27" actId="404"/>
        <pc:sldMkLst>
          <pc:docMk/>
          <pc:sldMk cId="2166098122" sldId="445"/>
        </pc:sldMkLst>
        <pc:spChg chg="mod">
          <ac:chgData name="Alfred Smith" userId="3c60a3631c0db8ad" providerId="LiveId" clId="{549C1CA0-F308-413D-AB0D-276F742E1A0B}" dt="2024-07-16T10:21:14.566" v="8"/>
          <ac:spMkLst>
            <pc:docMk/>
            <pc:sldMk cId="2166098122" sldId="445"/>
            <ac:spMk id="4" creationId="{9A13E2D8-2F59-44C1-B1D2-79C300C26DD4}"/>
          </ac:spMkLst>
        </pc:spChg>
        <pc:spChg chg="mod">
          <ac:chgData name="Alfred Smith" userId="3c60a3631c0db8ad" providerId="LiveId" clId="{549C1CA0-F308-413D-AB0D-276F742E1A0B}" dt="2024-07-16T10:25:16.989" v="27" actId="404"/>
          <ac:spMkLst>
            <pc:docMk/>
            <pc:sldMk cId="2166098122" sldId="445"/>
            <ac:spMk id="6" creationId="{416C064E-628E-47C0-A712-DB178FE9901E}"/>
          </ac:spMkLst>
        </pc:spChg>
      </pc:sldChg>
      <pc:sldChg chg="modSp mod">
        <pc:chgData name="Alfred Smith" userId="3c60a3631c0db8ad" providerId="LiveId" clId="{549C1CA0-F308-413D-AB0D-276F742E1A0B}" dt="2024-07-16T10:25:26.769" v="28"/>
        <pc:sldMkLst>
          <pc:docMk/>
          <pc:sldMk cId="2422728137" sldId="447"/>
        </pc:sldMkLst>
        <pc:spChg chg="mod">
          <ac:chgData name="Alfred Smith" userId="3c60a3631c0db8ad" providerId="LiveId" clId="{549C1CA0-F308-413D-AB0D-276F742E1A0B}" dt="2024-07-16T10:21:23.461" v="9"/>
          <ac:spMkLst>
            <pc:docMk/>
            <pc:sldMk cId="2422728137" sldId="447"/>
            <ac:spMk id="4" creationId="{9A13E2D8-2F59-44C1-B1D2-79C300C26DD4}"/>
          </ac:spMkLst>
        </pc:spChg>
        <pc:spChg chg="mod">
          <ac:chgData name="Alfred Smith" userId="3c60a3631c0db8ad" providerId="LiveId" clId="{549C1CA0-F308-413D-AB0D-276F742E1A0B}" dt="2024-07-16T10:25:26.769" v="28"/>
          <ac:spMkLst>
            <pc:docMk/>
            <pc:sldMk cId="2422728137" sldId="447"/>
            <ac:spMk id="6" creationId="{416C064E-628E-47C0-A712-DB178FE9901E}"/>
          </ac:spMkLst>
        </pc:spChg>
      </pc:sldChg>
      <pc:sldChg chg="modSp mod">
        <pc:chgData name="Alfred Smith" userId="3c60a3631c0db8ad" providerId="LiveId" clId="{549C1CA0-F308-413D-AB0D-276F742E1A0B}" dt="2024-07-16T10:26:33" v="34" actId="5793"/>
        <pc:sldMkLst>
          <pc:docMk/>
          <pc:sldMk cId="4160448636" sldId="449"/>
        </pc:sldMkLst>
        <pc:spChg chg="mod">
          <ac:chgData name="Alfred Smith" userId="3c60a3631c0db8ad" providerId="LiveId" clId="{549C1CA0-F308-413D-AB0D-276F742E1A0B}" dt="2024-07-16T10:22:57.461" v="16" actId="5793"/>
          <ac:spMkLst>
            <pc:docMk/>
            <pc:sldMk cId="4160448636" sldId="449"/>
            <ac:spMk id="4" creationId="{9A13E2D8-2F59-44C1-B1D2-79C300C26DD4}"/>
          </ac:spMkLst>
        </pc:spChg>
        <pc:spChg chg="mod">
          <ac:chgData name="Alfred Smith" userId="3c60a3631c0db8ad" providerId="LiveId" clId="{549C1CA0-F308-413D-AB0D-276F742E1A0B}" dt="2024-07-16T10:26:33" v="34" actId="5793"/>
          <ac:spMkLst>
            <pc:docMk/>
            <pc:sldMk cId="4160448636" sldId="449"/>
            <ac:spMk id="6" creationId="{416C064E-628E-47C0-A712-DB178FE9901E}"/>
          </ac:spMkLst>
        </pc:spChg>
      </pc:sldChg>
      <pc:sldChg chg="modSp mod">
        <pc:chgData name="Alfred Smith" userId="3c60a3631c0db8ad" providerId="LiveId" clId="{549C1CA0-F308-413D-AB0D-276F742E1A0B}" dt="2024-07-16T10:26:52.899" v="36"/>
        <pc:sldMkLst>
          <pc:docMk/>
          <pc:sldMk cId="3386340796" sldId="451"/>
        </pc:sldMkLst>
        <pc:spChg chg="mod">
          <ac:chgData name="Alfred Smith" userId="3c60a3631c0db8ad" providerId="LiveId" clId="{549C1CA0-F308-413D-AB0D-276F742E1A0B}" dt="2024-07-16T10:23:14.958" v="17"/>
          <ac:spMkLst>
            <pc:docMk/>
            <pc:sldMk cId="3386340796" sldId="451"/>
            <ac:spMk id="4" creationId="{9A13E2D8-2F59-44C1-B1D2-79C300C26DD4}"/>
          </ac:spMkLst>
        </pc:spChg>
        <pc:spChg chg="mod">
          <ac:chgData name="Alfred Smith" userId="3c60a3631c0db8ad" providerId="LiveId" clId="{549C1CA0-F308-413D-AB0D-276F742E1A0B}" dt="2024-07-16T10:26:52.899" v="36"/>
          <ac:spMkLst>
            <pc:docMk/>
            <pc:sldMk cId="3386340796" sldId="451"/>
            <ac:spMk id="6" creationId="{416C064E-628E-47C0-A712-DB178FE9901E}"/>
          </ac:spMkLst>
        </pc:spChg>
      </pc:sldChg>
      <pc:sldChg chg="modSp mod">
        <pc:chgData name="Alfred Smith" userId="3c60a3631c0db8ad" providerId="LiveId" clId="{549C1CA0-F308-413D-AB0D-276F742E1A0B}" dt="2024-07-16T10:27:12.525" v="38" actId="404"/>
        <pc:sldMkLst>
          <pc:docMk/>
          <pc:sldMk cId="283334129" sldId="453"/>
        </pc:sldMkLst>
        <pc:spChg chg="mod">
          <ac:chgData name="Alfred Smith" userId="3c60a3631c0db8ad" providerId="LiveId" clId="{549C1CA0-F308-413D-AB0D-276F742E1A0B}" dt="2024-07-16T10:23:24.824" v="18"/>
          <ac:spMkLst>
            <pc:docMk/>
            <pc:sldMk cId="283334129" sldId="453"/>
            <ac:spMk id="4" creationId="{9A13E2D8-2F59-44C1-B1D2-79C300C26DD4}"/>
          </ac:spMkLst>
        </pc:spChg>
        <pc:spChg chg="mod">
          <ac:chgData name="Alfred Smith" userId="3c60a3631c0db8ad" providerId="LiveId" clId="{549C1CA0-F308-413D-AB0D-276F742E1A0B}" dt="2024-07-16T10:27:12.525" v="38" actId="404"/>
          <ac:spMkLst>
            <pc:docMk/>
            <pc:sldMk cId="283334129" sldId="453"/>
            <ac:spMk id="6" creationId="{416C064E-628E-47C0-A712-DB178FE9901E}"/>
          </ac:spMkLst>
        </pc:spChg>
      </pc:sldChg>
      <pc:sldChg chg="modSp mod">
        <pc:chgData name="Alfred Smith" userId="3c60a3631c0db8ad" providerId="LiveId" clId="{549C1CA0-F308-413D-AB0D-276F742E1A0B}" dt="2024-07-16T10:27:29.479" v="41" actId="404"/>
        <pc:sldMkLst>
          <pc:docMk/>
          <pc:sldMk cId="1799939013" sldId="455"/>
        </pc:sldMkLst>
        <pc:spChg chg="mod">
          <ac:chgData name="Alfred Smith" userId="3c60a3631c0db8ad" providerId="LiveId" clId="{549C1CA0-F308-413D-AB0D-276F742E1A0B}" dt="2024-07-16T10:23:42.875" v="19"/>
          <ac:spMkLst>
            <pc:docMk/>
            <pc:sldMk cId="1799939013" sldId="455"/>
            <ac:spMk id="4" creationId="{9A13E2D8-2F59-44C1-B1D2-79C300C26DD4}"/>
          </ac:spMkLst>
        </pc:spChg>
        <pc:spChg chg="mod">
          <ac:chgData name="Alfred Smith" userId="3c60a3631c0db8ad" providerId="LiveId" clId="{549C1CA0-F308-413D-AB0D-276F742E1A0B}" dt="2024-07-16T10:27:29.479" v="41" actId="404"/>
          <ac:spMkLst>
            <pc:docMk/>
            <pc:sldMk cId="1799939013" sldId="455"/>
            <ac:spMk id="6" creationId="{416C064E-628E-47C0-A712-DB178FE9901E}"/>
          </ac:spMkLst>
        </pc:spChg>
      </pc:sldChg>
      <pc:sldChg chg="modSp mod">
        <pc:chgData name="Alfred Smith" userId="3c60a3631c0db8ad" providerId="LiveId" clId="{549C1CA0-F308-413D-AB0D-276F742E1A0B}" dt="2024-07-16T10:27:42.839" v="44" actId="404"/>
        <pc:sldMkLst>
          <pc:docMk/>
          <pc:sldMk cId="783514268" sldId="459"/>
        </pc:sldMkLst>
        <pc:spChg chg="mod">
          <ac:chgData name="Alfred Smith" userId="3c60a3631c0db8ad" providerId="LiveId" clId="{549C1CA0-F308-413D-AB0D-276F742E1A0B}" dt="2024-07-16T10:23:53.047" v="20"/>
          <ac:spMkLst>
            <pc:docMk/>
            <pc:sldMk cId="783514268" sldId="459"/>
            <ac:spMk id="4" creationId="{9A13E2D8-2F59-44C1-B1D2-79C300C26DD4}"/>
          </ac:spMkLst>
        </pc:spChg>
        <pc:spChg chg="mod">
          <ac:chgData name="Alfred Smith" userId="3c60a3631c0db8ad" providerId="LiveId" clId="{549C1CA0-F308-413D-AB0D-276F742E1A0B}" dt="2024-07-16T10:27:42.839" v="44" actId="404"/>
          <ac:spMkLst>
            <pc:docMk/>
            <pc:sldMk cId="783514268" sldId="459"/>
            <ac:spMk id="6" creationId="{416C064E-628E-47C0-A712-DB178FE9901E}"/>
          </ac:spMkLst>
        </pc:spChg>
      </pc:sldChg>
      <pc:sldChg chg="modSp mod">
        <pc:chgData name="Alfred Smith" userId="3c60a3631c0db8ad" providerId="LiveId" clId="{549C1CA0-F308-413D-AB0D-276F742E1A0B}" dt="2024-07-16T10:27:56.635" v="47" actId="404"/>
        <pc:sldMkLst>
          <pc:docMk/>
          <pc:sldMk cId="3868250199" sldId="461"/>
        </pc:sldMkLst>
        <pc:spChg chg="mod">
          <ac:chgData name="Alfred Smith" userId="3c60a3631c0db8ad" providerId="LiveId" clId="{549C1CA0-F308-413D-AB0D-276F742E1A0B}" dt="2024-07-16T10:24:03.570" v="21"/>
          <ac:spMkLst>
            <pc:docMk/>
            <pc:sldMk cId="3868250199" sldId="461"/>
            <ac:spMk id="4" creationId="{9A13E2D8-2F59-44C1-B1D2-79C300C26DD4}"/>
          </ac:spMkLst>
        </pc:spChg>
        <pc:spChg chg="mod">
          <ac:chgData name="Alfred Smith" userId="3c60a3631c0db8ad" providerId="LiveId" clId="{549C1CA0-F308-413D-AB0D-276F742E1A0B}" dt="2024-07-16T10:27:56.635" v="47" actId="404"/>
          <ac:spMkLst>
            <pc:docMk/>
            <pc:sldMk cId="3868250199" sldId="461"/>
            <ac:spMk id="6" creationId="{416C064E-628E-47C0-A712-DB178FE9901E}"/>
          </ac:spMkLst>
        </pc:spChg>
      </pc:sldChg>
      <pc:sldChg chg="modSp mod">
        <pc:chgData name="Alfred Smith" userId="3c60a3631c0db8ad" providerId="LiveId" clId="{549C1CA0-F308-413D-AB0D-276F742E1A0B}" dt="2024-07-16T10:28:09.669" v="50" actId="404"/>
        <pc:sldMkLst>
          <pc:docMk/>
          <pc:sldMk cId="2982327576" sldId="463"/>
        </pc:sldMkLst>
        <pc:spChg chg="mod">
          <ac:chgData name="Alfred Smith" userId="3c60a3631c0db8ad" providerId="LiveId" clId="{549C1CA0-F308-413D-AB0D-276F742E1A0B}" dt="2024-07-16T10:24:14.951" v="22"/>
          <ac:spMkLst>
            <pc:docMk/>
            <pc:sldMk cId="2982327576" sldId="463"/>
            <ac:spMk id="4" creationId="{9A13E2D8-2F59-44C1-B1D2-79C300C26DD4}"/>
          </ac:spMkLst>
        </pc:spChg>
        <pc:spChg chg="mod">
          <ac:chgData name="Alfred Smith" userId="3c60a3631c0db8ad" providerId="LiveId" clId="{549C1CA0-F308-413D-AB0D-276F742E1A0B}" dt="2024-07-16T10:28:09.669" v="50" actId="404"/>
          <ac:spMkLst>
            <pc:docMk/>
            <pc:sldMk cId="2982327576" sldId="463"/>
            <ac:spMk id="6" creationId="{416C064E-628E-47C0-A712-DB178FE9901E}"/>
          </ac:spMkLst>
        </pc:spChg>
      </pc:sldChg>
      <pc:sldChg chg="addSp delSp modSp mod">
        <pc:chgData name="Alfred Smith" userId="3c60a3631c0db8ad" providerId="LiveId" clId="{549C1CA0-F308-413D-AB0D-276F742E1A0B}" dt="2024-07-16T09:00:07.455" v="3" actId="21"/>
        <pc:sldMkLst>
          <pc:docMk/>
          <pc:sldMk cId="3596600315" sldId="468"/>
        </pc:sldMkLst>
        <pc:spChg chg="del">
          <ac:chgData name="Alfred Smith" userId="3c60a3631c0db8ad" providerId="LiveId" clId="{549C1CA0-F308-413D-AB0D-276F742E1A0B}" dt="2024-07-16T08:59:36.791" v="0" actId="478"/>
          <ac:spMkLst>
            <pc:docMk/>
            <pc:sldMk cId="3596600315" sldId="468"/>
            <ac:spMk id="3" creationId="{0162BEE1-134B-8B70-2BB8-9226F1DF1614}"/>
          </ac:spMkLst>
        </pc:spChg>
        <pc:spChg chg="add mod">
          <ac:chgData name="Alfred Smith" userId="3c60a3631c0db8ad" providerId="LiveId" clId="{549C1CA0-F308-413D-AB0D-276F742E1A0B}" dt="2024-07-16T08:59:37.436" v="1"/>
          <ac:spMkLst>
            <pc:docMk/>
            <pc:sldMk cId="3596600315" sldId="468"/>
            <ac:spMk id="4" creationId="{8265A73E-BC6B-338B-5CB9-57BAE506E217}"/>
          </ac:spMkLst>
        </pc:spChg>
        <pc:spChg chg="add del mod">
          <ac:chgData name="Alfred Smith" userId="3c60a3631c0db8ad" providerId="LiveId" clId="{549C1CA0-F308-413D-AB0D-276F742E1A0B}" dt="2024-07-16T09:00:07.455" v="3" actId="21"/>
          <ac:spMkLst>
            <pc:docMk/>
            <pc:sldMk cId="3596600315" sldId="468"/>
            <ac:spMk id="5" creationId="{407F020A-E80F-F4EE-F9A7-BFE7DE93B17A}"/>
          </ac:spMkLst>
        </pc:spChg>
      </pc:sldChg>
      <pc:sldChg chg="modSp mod">
        <pc:chgData name="Alfred Smith" userId="3c60a3631c0db8ad" providerId="LiveId" clId="{549C1CA0-F308-413D-AB0D-276F742E1A0B}" dt="2024-07-16T10:26:39.134" v="35"/>
        <pc:sldMkLst>
          <pc:docMk/>
          <pc:sldMk cId="2048031846" sldId="469"/>
        </pc:sldMkLst>
        <pc:spChg chg="mod">
          <ac:chgData name="Alfred Smith" userId="3c60a3631c0db8ad" providerId="LiveId" clId="{549C1CA0-F308-413D-AB0D-276F742E1A0B}" dt="2024-07-16T10:22:38.816" v="13"/>
          <ac:spMkLst>
            <pc:docMk/>
            <pc:sldMk cId="2048031846" sldId="469"/>
            <ac:spMk id="4" creationId="{9A13E2D8-2F59-44C1-B1D2-79C300C26DD4}"/>
          </ac:spMkLst>
        </pc:spChg>
        <pc:spChg chg="mod">
          <ac:chgData name="Alfred Smith" userId="3c60a3631c0db8ad" providerId="LiveId" clId="{549C1CA0-F308-413D-AB0D-276F742E1A0B}" dt="2024-07-16T10:26:39.134" v="35"/>
          <ac:spMkLst>
            <pc:docMk/>
            <pc:sldMk cId="2048031846" sldId="469"/>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24-9</a:t>
            </a:r>
          </a:p>
        </p:txBody>
      </p:sp>
      <p:pic>
        <p:nvPicPr>
          <p:cNvPr id="7" name="Audio 6">
            <a:hlinkClick r:id="" action="ppaction://media"/>
            <a:extLst>
              <a:ext uri="{FF2B5EF4-FFF2-40B4-BE49-F238E27FC236}">
                <a16:creationId xmlns:a16="http://schemas.microsoft.com/office/drawing/2014/main" id="{9BE7DE2E-72CF-61E6-6A9B-66761702A6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8265A73E-BC6B-338B-5CB9-57BAE506E217}"/>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31"/>
    </mc:Choice>
    <mc:Fallback xmlns="">
      <p:transition spd="slow" advTm="3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37257B-D544-B476-952B-267D76474B56}"/>
              </a:ext>
            </a:extLst>
          </p:cNvPr>
          <p:cNvPicPr>
            <a:picLocks noChangeAspect="1"/>
          </p:cNvPicPr>
          <p:nvPr/>
        </p:nvPicPr>
        <p:blipFill>
          <a:blip r:embed="rId2"/>
          <a:stretch>
            <a:fillRect/>
          </a:stretch>
        </p:blipFill>
        <p:spPr>
          <a:xfrm>
            <a:off x="0" y="-701040"/>
            <a:ext cx="12192000" cy="7559040"/>
          </a:xfrm>
          <a:prstGeom prst="rect">
            <a:avLst/>
          </a:prstGeom>
        </p:spPr>
      </p:pic>
      <p:sp>
        <p:nvSpPr>
          <p:cNvPr id="5" name="TextBox 4">
            <a:extLst>
              <a:ext uri="{FF2B5EF4-FFF2-40B4-BE49-F238E27FC236}">
                <a16:creationId xmlns:a16="http://schemas.microsoft.com/office/drawing/2014/main" id="{7B9EE07C-73D8-BCA9-E255-768883EE386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4Behold, I have made him a witness to the nations,</a:t>
            </a:r>
          </a:p>
          <a:p>
            <a:r>
              <a:rPr lang="en-US" sz="4800" dirty="0">
                <a:solidFill>
                  <a:srgbClr val="121212"/>
                </a:solidFill>
                <a:latin typeface="ArialMT"/>
              </a:rPr>
              <a:t>a leader and commander of the peoples.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4ལྟོས་དང་། བདག་གིས་ཁོ་ནི་མི་རིགས་ཀུན་གྱི་དཔང་པོ་དང་། འགོ་དཔོན། དམག་དཔོན་དུ་བསྐོས་པ་ཡིན། </a:t>
            </a:r>
            <a:endParaRPr lang="en-ZA" dirty="0"/>
          </a:p>
        </p:txBody>
      </p:sp>
      <p:pic>
        <p:nvPicPr>
          <p:cNvPr id="7" name="Audio 6">
            <a:hlinkClick r:id="" action="ppaction://media"/>
            <a:extLst>
              <a:ext uri="{FF2B5EF4-FFF2-40B4-BE49-F238E27FC236}">
                <a16:creationId xmlns:a16="http://schemas.microsoft.com/office/drawing/2014/main" id="{B81BC3B1-033E-3023-9F1D-2EC1D1AC1B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0385"/>
    </mc:Choice>
    <mc:Fallback xmlns="">
      <p:transition spd="slow" advTm="1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1E56D76-5376-3F72-85E4-9DA013A2857F}"/>
              </a:ext>
            </a:extLst>
          </p:cNvPr>
          <p:cNvPicPr>
            <a:picLocks noChangeAspect="1"/>
          </p:cNvPicPr>
          <p:nvPr/>
        </p:nvPicPr>
        <p:blipFill>
          <a:blip r:embed="rId2"/>
          <a:stretch>
            <a:fillRect/>
          </a:stretch>
        </p:blipFill>
        <p:spPr>
          <a:xfrm>
            <a:off x="0" y="-1"/>
            <a:ext cx="12192000" cy="7594283"/>
          </a:xfrm>
          <a:prstGeom prst="rect">
            <a:avLst/>
          </a:prstGeom>
        </p:spPr>
      </p:pic>
      <p:sp>
        <p:nvSpPr>
          <p:cNvPr id="5" name="TextBox 4">
            <a:extLst>
              <a:ext uri="{FF2B5EF4-FFF2-40B4-BE49-F238E27FC236}">
                <a16:creationId xmlns:a16="http://schemas.microsoft.com/office/drawing/2014/main" id="{BA67F802-FF3D-B756-05F4-6447464F167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5Surely you will summon a nation you do not know,</a:t>
            </a:r>
          </a:p>
          <a:p>
            <a:r>
              <a:rPr lang="en-US" sz="4400" dirty="0">
                <a:solidFill>
                  <a:srgbClr val="121212"/>
                </a:solidFill>
                <a:latin typeface="ArialMT"/>
              </a:rPr>
              <a:t>and nations who do not know you will run to you…</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5ལྟོས་ཤིག ཁྱོད་ཀྱིས་ངོ་མི་ཤེས་པའི་རྒྱལ་ཕྲན་རྣམས་བོས་ཤིག རྒྱལ་ཕྲན་དེ་དག་གིས་ཁྱོད་ངོ་མི་ཤེས་ཀྱང་ཁྱོད་ཀྱི་ཕྱོགས་སུ་རྒྱུགས་ནས་འོང་།</a:t>
            </a:r>
            <a:r>
              <a:rPr lang="en-IN" sz="7200" dirty="0">
                <a:solidFill>
                  <a:srgbClr val="121212"/>
                </a:solidFill>
                <a:latin typeface="ArialMT"/>
              </a:rPr>
              <a:t>…</a:t>
            </a:r>
            <a:endParaRPr lang="en-ZA" sz="2400" dirty="0"/>
          </a:p>
        </p:txBody>
      </p:sp>
      <p:pic>
        <p:nvPicPr>
          <p:cNvPr id="5" name="Audio 4">
            <a:hlinkClick r:id="" action="ppaction://media"/>
            <a:extLst>
              <a:ext uri="{FF2B5EF4-FFF2-40B4-BE49-F238E27FC236}">
                <a16:creationId xmlns:a16="http://schemas.microsoft.com/office/drawing/2014/main" id="{BBDC1CE2-FE7E-2128-71F3-C5D88F1A7F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1474"/>
    </mc:Choice>
    <mc:Fallback xmlns="">
      <p:transition spd="slow" advTm="11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045A65F-CBD5-CAB8-C285-99E5EF176025}"/>
              </a:ext>
            </a:extLst>
          </p:cNvPr>
          <p:cNvPicPr>
            <a:picLocks noChangeAspect="1"/>
          </p:cNvPicPr>
          <p:nvPr/>
        </p:nvPicPr>
        <p:blipFill>
          <a:blip r:embed="rId2"/>
          <a:stretch>
            <a:fillRect/>
          </a:stretch>
        </p:blipFill>
        <p:spPr>
          <a:xfrm>
            <a:off x="0" y="0"/>
            <a:ext cx="13066820" cy="6858000"/>
          </a:xfrm>
          <a:prstGeom prst="rect">
            <a:avLst/>
          </a:prstGeom>
        </p:spPr>
      </p:pic>
      <p:sp>
        <p:nvSpPr>
          <p:cNvPr id="5" name="TextBox 4">
            <a:extLst>
              <a:ext uri="{FF2B5EF4-FFF2-40B4-BE49-F238E27FC236}">
                <a16:creationId xmlns:a16="http://schemas.microsoft.com/office/drawing/2014/main" id="{380426F0-D758-E878-60CC-896778921C9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429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For the Lord your God, the Holy One of Israel,</a:t>
            </a:r>
          </a:p>
          <a:p>
            <a:r>
              <a:rPr lang="en-US" sz="4800" dirty="0">
                <a:solidFill>
                  <a:srgbClr val="121212"/>
                </a:solidFill>
                <a:latin typeface="ArialMT"/>
              </a:rPr>
              <a:t>has bestowed glory on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རྒྱུ་མཚན་ནི་ཁྱོད་ཀྱི་དཀོན་མཆོག་ཡ་ཝཱེ་སྟེ། ཡེས་ར་ཨེལ་གྱི་དམ་པ་ཁོང་གིས་ཁྱོད་དཔལ་དང་ལྡན་པར་མཛད་པའི་ཕྱིར་རོ། །</a:t>
            </a:r>
          </a:p>
        </p:txBody>
      </p:sp>
      <p:pic>
        <p:nvPicPr>
          <p:cNvPr id="5" name="Audio 4">
            <a:hlinkClick r:id="" action="ppaction://media"/>
            <a:extLst>
              <a:ext uri="{FF2B5EF4-FFF2-40B4-BE49-F238E27FC236}">
                <a16:creationId xmlns:a16="http://schemas.microsoft.com/office/drawing/2014/main" id="{674D5AAE-6E38-38AE-A29D-567B17F46E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8031846"/>
      </p:ext>
    </p:extLst>
  </p:cSld>
  <p:clrMapOvr>
    <a:masterClrMapping/>
  </p:clrMapOvr>
  <mc:AlternateContent xmlns:mc="http://schemas.openxmlformats.org/markup-compatibility/2006" xmlns:p14="http://schemas.microsoft.com/office/powerpoint/2010/main">
    <mc:Choice Requires="p14">
      <p:transition spd="slow" p14:dur="2000" advTm="12836"/>
    </mc:Choice>
    <mc:Fallback xmlns="">
      <p:transition spd="slow" advTm="1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2BD6A8-01AD-EDF3-1278-9F386C02AEE0}"/>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6F52946-78F5-D6F3-9F47-EF374BDD425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6Seek the Lord while He may be found;</a:t>
            </a:r>
          </a:p>
          <a:p>
            <a:r>
              <a:rPr lang="en-US" sz="4400" dirty="0">
                <a:solidFill>
                  <a:srgbClr val="121212"/>
                </a:solidFill>
                <a:latin typeface="ArialMT"/>
              </a:rPr>
              <a:t>call on Him while He is near.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6ཁྱོད་རྣམས་ཀྱིས་དཀོན་མཆོག་ཡ་ཝཱེ་རྙེད་ཐུབ་དུས་ཁོང་འཚོལ་ཞིག ཁོང་ཉེ་སར་བཞུགས་དུས་ཁོང་ལ་ཞུས་ཤིག </a:t>
            </a:r>
            <a:endParaRPr lang="en-ZA" dirty="0"/>
          </a:p>
        </p:txBody>
      </p:sp>
      <p:pic>
        <p:nvPicPr>
          <p:cNvPr id="7" name="Audio 6">
            <a:hlinkClick r:id="" action="ppaction://media"/>
            <a:extLst>
              <a:ext uri="{FF2B5EF4-FFF2-40B4-BE49-F238E27FC236}">
                <a16:creationId xmlns:a16="http://schemas.microsoft.com/office/drawing/2014/main" id="{96931A97-8230-2EC7-B373-9C00BC250A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7403"/>
    </mc:Choice>
    <mc:Fallback xmlns="">
      <p:transition spd="slow" advTm="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9A5AC21-A0FE-CB9E-AA02-76424DF96941}"/>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0BEA2E8-6E28-862C-1975-6628A9A7020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7Let the wicked man forsake his own way</a:t>
            </a:r>
          </a:p>
          <a:p>
            <a:r>
              <a:rPr lang="en-US" sz="4000" dirty="0">
                <a:solidFill>
                  <a:srgbClr val="121212"/>
                </a:solidFill>
                <a:latin typeface="ArialMT"/>
              </a:rPr>
              <a:t>and the unrighteous man his own thoughts;</a:t>
            </a:r>
          </a:p>
          <a:p>
            <a:r>
              <a:rPr lang="en-US" sz="4000" dirty="0">
                <a:solidFill>
                  <a:srgbClr val="121212"/>
                </a:solidFill>
                <a:latin typeface="ArialMT"/>
              </a:rPr>
              <a:t>let him return to the Lord,</a:t>
            </a:r>
          </a:p>
          <a:p>
            <a:r>
              <a:rPr lang="en-US" sz="4000" dirty="0">
                <a:solidFill>
                  <a:srgbClr val="121212"/>
                </a:solidFill>
                <a:latin typeface="ArialMT"/>
              </a:rPr>
              <a:t>that He may have compassion,</a:t>
            </a:r>
          </a:p>
          <a:p>
            <a:r>
              <a:rPr lang="en-US" sz="4000" dirty="0">
                <a:solidFill>
                  <a:srgbClr val="121212"/>
                </a:solidFill>
                <a:latin typeface="ArialMT"/>
              </a:rPr>
              <a:t>and to our God,</a:t>
            </a:r>
          </a:p>
          <a:p>
            <a:r>
              <a:rPr lang="en-US" sz="4000" dirty="0">
                <a:solidFill>
                  <a:srgbClr val="121212"/>
                </a:solidFill>
                <a:latin typeface="ArialMT"/>
              </a:rPr>
              <a:t>for He will freely pardon.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7ངན་པས་རང་གི་ལོག་ལམ་འདོར་དགོས་ཤིང་། དྲང་བདེན་མིན་པའི་མི་ཡིས་རང་གི་བསམ་ཚུལ་དོར་ནས་དཀོན་མཆོག་ཡ་ཝཱེ་ཕྱོགས་སུ་ལོག་ན། དཀོན་མཆོག་ཡ་ཝཱེས་དེ་དག་ལ་སྙིང་རྗེ་བསྒོམ་པར་འགྱུར། ཁྱོད་རྣམས་རང་ཅག་གི་དཀོན་མཆོག་ཕྱོགས་སུ་ལོག་དང་། གང་ལ་ཞེ་ན། ཁོང་གིས་མིའི་སྡིག་པ་སེལ་བའི་ཕྱིར་རོ། །</a:t>
            </a:r>
            <a:endParaRPr lang="en-ZA" sz="1600" dirty="0"/>
          </a:p>
        </p:txBody>
      </p:sp>
      <p:pic>
        <p:nvPicPr>
          <p:cNvPr id="7" name="Audio 6">
            <a:hlinkClick r:id="" action="ppaction://media"/>
            <a:extLst>
              <a:ext uri="{FF2B5EF4-FFF2-40B4-BE49-F238E27FC236}">
                <a16:creationId xmlns:a16="http://schemas.microsoft.com/office/drawing/2014/main" id="{6C999152-151D-0726-4D85-6D8B8F21DD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6053"/>
    </mc:Choice>
    <mc:Fallback xmlns="">
      <p:transition spd="slow" advTm="1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B118F3-A7CF-9FE9-6547-51660147A59F}"/>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7C503E1-FEEA-24DD-0DB8-A157D04A1D46}"/>
              </a:ext>
            </a:extLst>
          </p:cNvPr>
          <p:cNvSpPr txBox="1"/>
          <p:nvPr/>
        </p:nvSpPr>
        <p:spPr>
          <a:xfrm>
            <a:off x="6790268" y="1591733"/>
            <a:ext cx="5401732" cy="6858000"/>
          </a:xfrm>
          <a:prstGeom prst="rect">
            <a:avLst/>
          </a:prstGeom>
          <a:noFill/>
        </p:spPr>
        <p:txBody>
          <a:bodyPr wrap="square" rtlCol="0">
            <a:noAutofit/>
          </a:bodyPr>
          <a:lstStyle/>
          <a:p>
            <a:pPr algn="ctr"/>
            <a:r>
              <a:rPr lang="bo-CN" sz="8000" b="1" cap="all" dirty="0">
                <a:solidFill>
                  <a:schemeClr val="bg1"/>
                </a:solidFill>
                <a:latin typeface="ArialMT"/>
              </a:rPr>
              <a:t>ཡེ་ཤ་ཡཱ 55</a:t>
            </a:r>
          </a:p>
          <a:p>
            <a:r>
              <a:rPr lang="bo-CN" sz="8000" b="1" dirty="0">
                <a:solidFill>
                  <a:schemeClr val="bg1"/>
                </a:solidFill>
                <a:latin typeface="ArialMT"/>
              </a:rPr>
              <a:t>དཀོན་མཆོག་གིས་སྙིང་རྗེ་གནང་བ།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61902D-EC3B-2829-9DD9-50FEC9FD1C16}"/>
              </a:ext>
            </a:extLst>
          </p:cNvPr>
          <p:cNvPicPr>
            <a:picLocks noChangeAspect="1"/>
          </p:cNvPicPr>
          <p:nvPr/>
        </p:nvPicPr>
        <p:blipFill rotWithShape="1">
          <a:blip r:embed="rId2"/>
          <a:srcRect r="1376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26477A0-8068-4B9F-02B2-85DAC7D0A89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8“For My thoughts are not your thoughts,</a:t>
            </a:r>
          </a:p>
          <a:p>
            <a:r>
              <a:rPr lang="en-US" sz="4000" dirty="0">
                <a:solidFill>
                  <a:srgbClr val="121212"/>
                </a:solidFill>
                <a:latin typeface="ArialMT"/>
              </a:rPr>
              <a:t>neither are your ways My ways,”</a:t>
            </a:r>
          </a:p>
          <a:p>
            <a:r>
              <a:rPr lang="en-US" sz="4000" dirty="0">
                <a:solidFill>
                  <a:srgbClr val="121212"/>
                </a:solidFill>
                <a:latin typeface="ArialMT"/>
              </a:rPr>
              <a:t>declares the Lord.</a:t>
            </a:r>
          </a:p>
          <a:p>
            <a:r>
              <a:rPr lang="en-US" sz="4000" dirty="0">
                <a:solidFill>
                  <a:srgbClr val="121212"/>
                </a:solidFill>
                <a:latin typeface="ArialMT"/>
              </a:rPr>
              <a:t>9“For as the heavens are higher than the earth,</a:t>
            </a:r>
          </a:p>
          <a:p>
            <a:r>
              <a:rPr lang="en-US" sz="4000" dirty="0">
                <a:solidFill>
                  <a:srgbClr val="121212"/>
                </a:solidFill>
                <a:latin typeface="ArialMT"/>
              </a:rPr>
              <a:t>so My ways are higher than your ways</a:t>
            </a:r>
          </a:p>
          <a:p>
            <a:r>
              <a:rPr lang="en-US" sz="4000" dirty="0">
                <a:solidFill>
                  <a:srgbClr val="121212"/>
                </a:solidFill>
                <a:latin typeface="ArialMT"/>
              </a:rPr>
              <a:t>and My thoughts than your thoughts.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4800" b="0" i="0" dirty="0">
                <a:solidFill>
                  <a:srgbClr val="121212"/>
                </a:solidFill>
                <a:effectLst/>
                <a:latin typeface="ArialMT"/>
              </a:rPr>
              <a:t>8དཀོན་མཆོག་ཡ་ཝཱེས་འདི་སྐད་དུ། བདག་གི་བསམ་བློ་ནི་ཁྱོད་རྣམས་ཀྱི་བསམ་ཚུལ་མིན་ལ། ཁྱོད་ཅག་གི་ལམ་རྣམས་ཀྱང་བདག་གི་ལམ་ནི་མིན། 9ནམ་མཁའ་ས་གཞི་ལས་མཐོ་བ་བཞིན། བདག་གི་གཤེགས་ལམ་ནི་ཁྱོད་ཅག་གི་བགྲོད་ལམ་ལས་མཐོ་ཞིང་། བདག་གི་བསམ་བློ་ཡང་ཁྱོད་རྣམས་ཀྱི་བསམ་ཚུལ་ལས་མཐོ་བ་ཡིན་ནོ། །</a:t>
            </a:r>
            <a:endParaRPr lang="en-ZA" sz="1400" dirty="0"/>
          </a:p>
        </p:txBody>
      </p:sp>
      <p:pic>
        <p:nvPicPr>
          <p:cNvPr id="5" name="Audio 4">
            <a:hlinkClick r:id="" action="ppaction://media"/>
            <a:extLst>
              <a:ext uri="{FF2B5EF4-FFF2-40B4-BE49-F238E27FC236}">
                <a16:creationId xmlns:a16="http://schemas.microsoft.com/office/drawing/2014/main" id="{43626A14-A75D-FBAA-E98D-AA6772D284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5089"/>
    </mc:Choice>
    <mc:Fallback xmlns="">
      <p:transition spd="slow" advTm="1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D4D7D7B-7892-2131-4773-C749D8026811}"/>
              </a:ext>
            </a:extLst>
          </p:cNvPr>
          <p:cNvPicPr>
            <a:picLocks noChangeAspect="1"/>
          </p:cNvPicPr>
          <p:nvPr/>
        </p:nvPicPr>
        <p:blipFill>
          <a:blip r:embed="rId2"/>
          <a:stretch>
            <a:fillRect/>
          </a:stretch>
        </p:blipFill>
        <p:spPr>
          <a:xfrm>
            <a:off x="-878281" y="1"/>
            <a:ext cx="13070280" cy="6858000"/>
          </a:xfrm>
          <a:prstGeom prst="rect">
            <a:avLst/>
          </a:prstGeom>
        </p:spPr>
      </p:pic>
      <p:sp>
        <p:nvSpPr>
          <p:cNvPr id="5" name="TextBox 4">
            <a:extLst>
              <a:ext uri="{FF2B5EF4-FFF2-40B4-BE49-F238E27FC236}">
                <a16:creationId xmlns:a16="http://schemas.microsoft.com/office/drawing/2014/main" id="{8F537E8C-93AD-8037-B66B-EAF582AA3A6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10For just as rain and snow fall from heaven</a:t>
            </a:r>
          </a:p>
          <a:p>
            <a:r>
              <a:rPr lang="en-US" sz="4000" dirty="0">
                <a:solidFill>
                  <a:srgbClr val="121212"/>
                </a:solidFill>
                <a:latin typeface="ArialMT"/>
              </a:rPr>
              <a:t>and do not return without watering the earth,</a:t>
            </a:r>
          </a:p>
          <a:p>
            <a:r>
              <a:rPr lang="en-US" sz="4000" dirty="0">
                <a:solidFill>
                  <a:srgbClr val="121212"/>
                </a:solidFill>
                <a:latin typeface="ArialMT"/>
              </a:rPr>
              <a:t>making it bud and sprout,</a:t>
            </a:r>
          </a:p>
          <a:p>
            <a:r>
              <a:rPr lang="en-US" sz="4000" dirty="0">
                <a:solidFill>
                  <a:srgbClr val="121212"/>
                </a:solidFill>
                <a:latin typeface="ArialMT"/>
              </a:rPr>
              <a:t>and providing seed to sow and food to eat,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10གནམ་ནས་ཆར་དང་ཁངས་བབས་ཏེ། ནམ་མཁར་ཕྱིར་མི་ལོག་པར་ས་གཞིར་རློན་བཟོས་ནས་དེའི་སྟེང་གི་སྐྱེས་དངོས་ལ་མྱུ་གུ་འབུ་བར་བྱེད་པ་དང་། ཞིང་འདེབས་མཁན་ལ་ས་བོན་ཡོད་པ་དང་། ཟས་སྤྱོད་མཁན་ལ་འབྲུ་རིགས་འཐོབ་ཏུ་འཇུག་པ་ཇི་བཞིན། </a:t>
            </a:r>
            <a:endParaRPr lang="en-ZA" sz="1400" dirty="0"/>
          </a:p>
        </p:txBody>
      </p:sp>
      <p:pic>
        <p:nvPicPr>
          <p:cNvPr id="5" name="Audio 4">
            <a:hlinkClick r:id="" action="ppaction://media"/>
            <a:extLst>
              <a:ext uri="{FF2B5EF4-FFF2-40B4-BE49-F238E27FC236}">
                <a16:creationId xmlns:a16="http://schemas.microsoft.com/office/drawing/2014/main" id="{BB731457-89C8-B093-0350-674BC62275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3563"/>
    </mc:Choice>
    <mc:Fallback xmlns="">
      <p:transition spd="slow" advTm="1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36EF0B-458B-158D-CE83-36F43BA21C19}"/>
              </a:ext>
            </a:extLst>
          </p:cNvPr>
          <p:cNvPicPr>
            <a:picLocks noChangeAspect="1"/>
          </p:cNvPicPr>
          <p:nvPr/>
        </p:nvPicPr>
        <p:blipFill rotWithShape="1">
          <a:blip r:embed="rId2"/>
          <a:srcRect l="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EA25E58-2B2E-BAA5-F71C-F65FA7A074F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11so My word that proceeds from My mouth</a:t>
            </a:r>
          </a:p>
          <a:p>
            <a:r>
              <a:rPr lang="en-US" sz="4400" dirty="0">
                <a:solidFill>
                  <a:srgbClr val="121212"/>
                </a:solidFill>
                <a:latin typeface="ArialMT"/>
              </a:rPr>
              <a:t>will not return to Me empty,</a:t>
            </a:r>
          </a:p>
          <a:p>
            <a:r>
              <a:rPr lang="en-US" sz="4400" dirty="0">
                <a:solidFill>
                  <a:srgbClr val="121212"/>
                </a:solidFill>
                <a:latin typeface="ArialMT"/>
              </a:rPr>
              <a:t>but it will accomplish what I please,</a:t>
            </a:r>
          </a:p>
          <a:p>
            <a:r>
              <a:rPr lang="en-US" sz="4400" dirty="0">
                <a:solidFill>
                  <a:srgbClr val="121212"/>
                </a:solidFill>
                <a:latin typeface="ArialMT"/>
              </a:rPr>
              <a:t>and it will prosper where I send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11བདག་གི་ཁ་ནས་བྱུང་བའི་གཏམ་རྣམས་ཀྱང་དེ་བཞིན་ཡིན་ཏེ། དོན་མེད་དུ་བདག་གི་ཕྱོགས་སུ་ཕྱིར་ལོག་པར་མི་འགྱུར་གྱིས། བདག་གི་འདོད་བློ་བཞིན་དུ་འགྲུབ་ཅིང་། བདག་གིས་མངགས་པའི་དོན་རྣམས་སྟེང་དུ་འགྲུབ་པར་འགྱུར། </a:t>
            </a:r>
            <a:endParaRPr lang="en-ZA" sz="1400" dirty="0"/>
          </a:p>
        </p:txBody>
      </p:sp>
      <p:pic>
        <p:nvPicPr>
          <p:cNvPr id="5" name="Audio 4">
            <a:hlinkClick r:id="" action="ppaction://media"/>
            <a:extLst>
              <a:ext uri="{FF2B5EF4-FFF2-40B4-BE49-F238E27FC236}">
                <a16:creationId xmlns:a16="http://schemas.microsoft.com/office/drawing/2014/main" id="{15FA45B6-1DB7-F4CC-C050-0D8C0C3CB0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0982"/>
    </mc:Choice>
    <mc:Fallback xmlns="">
      <p:transition spd="slow" advTm="1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7CA423-A977-E74B-880C-AD84DA5C9274}"/>
              </a:ext>
            </a:extLst>
          </p:cNvPr>
          <p:cNvPicPr>
            <a:picLocks noChangeAspect="1"/>
          </p:cNvPicPr>
          <p:nvPr/>
        </p:nvPicPr>
        <p:blipFill rotWithShape="1">
          <a:blip r:embed="rId2"/>
          <a:srcRect r="522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275FBC0-21A1-4B80-074D-6A571B0A2D2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12You will indeed go out with joy</a:t>
            </a:r>
          </a:p>
          <a:p>
            <a:r>
              <a:rPr lang="en-US" sz="4000" dirty="0">
                <a:solidFill>
                  <a:srgbClr val="121212"/>
                </a:solidFill>
                <a:latin typeface="ArialMT"/>
              </a:rPr>
              <a:t>and be led forth in peace;</a:t>
            </a:r>
          </a:p>
          <a:p>
            <a:r>
              <a:rPr lang="en-US" sz="4000" dirty="0">
                <a:solidFill>
                  <a:srgbClr val="121212"/>
                </a:solidFill>
                <a:latin typeface="ArialMT"/>
              </a:rPr>
              <a:t>the mountains and hills will burst into song before you,</a:t>
            </a:r>
          </a:p>
          <a:p>
            <a:r>
              <a:rPr lang="en-US" sz="4000" dirty="0">
                <a:solidFill>
                  <a:srgbClr val="121212"/>
                </a:solidFill>
                <a:latin typeface="ArialMT"/>
              </a:rPr>
              <a:t>and all the trees of the field will clap their hands.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12དེ་ནས་ཁྱོད་རྣམས་དགའ་དགའ་སྤྲོ་སྤྲོའི་ངང་ཕྱི་རུ་ཐོན་ཞིང་། ཞི་བདེའི་ངང་ཁྲིད་སྟོན་མཛད་པ་དང་། རི་རབ་དང་རི་སྒང་རྣམས་ཀྱིས་ཁྱོད་ཅག་གི་མདུན་ནས་དགའ་འབོད་བྱེད་ཅིང་། ཐང་གི་ལྗོན་ཤིང་རྣམས་ཀྱིས་ཀྱང་ཐལ་མོ་རྡེབ་པར་འགྱུར། </a:t>
            </a:r>
            <a:endParaRPr lang="en-ZA" sz="1400" dirty="0"/>
          </a:p>
        </p:txBody>
      </p:sp>
      <p:pic>
        <p:nvPicPr>
          <p:cNvPr id="5" name="Audio 4">
            <a:hlinkClick r:id="" action="ppaction://media"/>
            <a:extLst>
              <a:ext uri="{FF2B5EF4-FFF2-40B4-BE49-F238E27FC236}">
                <a16:creationId xmlns:a16="http://schemas.microsoft.com/office/drawing/2014/main" id="{552C05A4-DB17-506D-3530-7FF547E9A1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2630"/>
    </mc:Choice>
    <mc:Fallback xmlns="">
      <p:transition spd="slow" advTm="1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“My people, you will go out of Babylon with joy.</a:t>
            </a:r>
          </a:p>
          <a:p>
            <a:pPr algn="l"/>
            <a:r>
              <a:rPr lang="en-US" sz="4000" b="0" i="0" dirty="0">
                <a:solidFill>
                  <a:srgbClr val="121212"/>
                </a:solidFill>
                <a:effectLst/>
                <a:latin typeface="Arial" panose="020B0604020202020204" pitchFamily="34" charset="0"/>
              </a:rPr>
              <a:t>You will be led out of it in peace.</a:t>
            </a:r>
          </a:p>
          <a:p>
            <a:pPr algn="l"/>
            <a:r>
              <a:rPr lang="en-US" sz="4000" b="0" i="0" dirty="0">
                <a:solidFill>
                  <a:srgbClr val="121212"/>
                </a:solidFill>
                <a:effectLst/>
                <a:latin typeface="Arial" panose="020B0604020202020204" pitchFamily="34" charset="0"/>
              </a:rPr>
              <a:t>The mountains and hills</a:t>
            </a:r>
          </a:p>
          <a:p>
            <a:pPr algn="l"/>
            <a:r>
              <a:rPr lang="en-US" sz="4000" b="0" i="0" dirty="0">
                <a:solidFill>
                  <a:srgbClr val="121212"/>
                </a:solidFill>
                <a:effectLst/>
                <a:latin typeface="Arial" panose="020B0604020202020204" pitchFamily="34" charset="0"/>
              </a:rPr>
              <a:t>will burst into song as you go.</a:t>
            </a:r>
          </a:p>
          <a:p>
            <a:pPr algn="l"/>
            <a:r>
              <a:rPr lang="en-US" sz="4000" b="0" i="0" dirty="0">
                <a:solidFill>
                  <a:srgbClr val="121212"/>
                </a:solidFill>
                <a:effectLst/>
                <a:latin typeface="Arial" panose="020B0604020202020204" pitchFamily="34" charset="0"/>
              </a:rPr>
              <a:t>And all the trees in the fields</a:t>
            </a:r>
          </a:p>
          <a:p>
            <a:pPr algn="l"/>
            <a:r>
              <a:rPr lang="en-US" sz="4000" b="0" i="0" dirty="0">
                <a:solidFill>
                  <a:srgbClr val="121212"/>
                </a:solidFill>
                <a:effectLst/>
                <a:latin typeface="Arial" panose="020B0604020202020204" pitchFamily="34" charset="0"/>
              </a:rPr>
              <a:t>will clap their hands.</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6600" b="0" i="0" dirty="0">
                <a:solidFill>
                  <a:srgbClr val="777A7B"/>
                </a:solidFill>
                <a:effectLst/>
                <a:latin typeface="Arial" panose="020B0604020202020204" pitchFamily="34" charset="0"/>
              </a:rPr>
              <a:t>12</a:t>
            </a:r>
            <a:r>
              <a:rPr lang="bo-CN" sz="6600" b="0" i="0" dirty="0">
                <a:solidFill>
                  <a:srgbClr val="121212"/>
                </a:solidFill>
                <a:effectLst/>
                <a:latin typeface="Arial" panose="020B0604020202020204" pitchFamily="34" charset="0"/>
              </a:rPr>
              <a:t>ཁྱོད་ཚོ་བྷེ་བྷི་ལོན་ནས་དགའ་ཞིང་ཏོན། ཁྱོད་ཚོ་གྲོང་ཁྱེར་ནང་ནས་ཞི་བདེར་འཁྲིད།</a:t>
            </a:r>
          </a:p>
          <a:p>
            <a:pPr algn="l"/>
            <a:r>
              <a:rPr lang="bo-CN" sz="6600" b="0" i="0" dirty="0">
                <a:solidFill>
                  <a:srgbClr val="121212"/>
                </a:solidFill>
                <a:effectLst/>
                <a:latin typeface="Arial" panose="020B0604020202020204" pitchFamily="34" charset="0"/>
              </a:rPr>
              <a:t>རི་དང་རི་ཕྲན་རྣམས་ནི་གཞས་གཏོང་ངོ་། ཤིང་སྡོང་རྣམས་ནི་དགའ་སྤྲོའི་སྐད་འབོད་བྱེད།</a:t>
            </a:r>
          </a:p>
        </p:txBody>
      </p:sp>
      <p:pic>
        <p:nvPicPr>
          <p:cNvPr id="8" name="Audio 7">
            <a:hlinkClick r:id="" action="ppaction://media"/>
            <a:extLst>
              <a:ext uri="{FF2B5EF4-FFF2-40B4-BE49-F238E27FC236}">
                <a16:creationId xmlns:a16="http://schemas.microsoft.com/office/drawing/2014/main" id="{0CCA517B-2A72-69ED-F165-7F89A9706C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3" name="Picture 2">
            <a:extLst>
              <a:ext uri="{FF2B5EF4-FFF2-40B4-BE49-F238E27FC236}">
                <a16:creationId xmlns:a16="http://schemas.microsoft.com/office/drawing/2014/main" id="{D21CEE25-F513-FC79-209E-2BCFD5AF64DA}"/>
              </a:ext>
            </a:extLst>
          </p:cNvPr>
          <p:cNvPicPr>
            <a:picLocks noChangeAspect="1"/>
          </p:cNvPicPr>
          <p:nvPr/>
        </p:nvPicPr>
        <p:blipFill>
          <a:blip r:embed="rId5"/>
          <a:stretch>
            <a:fillRect/>
          </a:stretch>
        </p:blipFill>
        <p:spPr>
          <a:xfrm>
            <a:off x="0" y="0"/>
            <a:ext cx="12679581" cy="6858000"/>
          </a:xfrm>
          <a:prstGeom prst="rect">
            <a:avLst/>
          </a:prstGeom>
        </p:spPr>
      </p:pic>
      <p:sp>
        <p:nvSpPr>
          <p:cNvPr id="7" name="TextBox 6">
            <a:extLst>
              <a:ext uri="{FF2B5EF4-FFF2-40B4-BE49-F238E27FC236}">
                <a16:creationId xmlns:a16="http://schemas.microsoft.com/office/drawing/2014/main" id="{D492BDFA-2474-E282-FDE5-83242A81D43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77205069"/>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9. "Ho! Every one who thirsts, come to the waters” - Isaiah 55:1-13 (Left Center)</a:t>
            </a:r>
            <a:endParaRPr lang="en-IN"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ཡེ་ཤ་ཡཱ 55</a:t>
            </a:r>
          </a:p>
          <a:p>
            <a:r>
              <a:rPr lang="bo-CN" sz="8000" b="1" dirty="0">
                <a:solidFill>
                  <a:srgbClr val="121212"/>
                </a:solidFill>
                <a:latin typeface="ArialMT"/>
              </a:rPr>
              <a:t>དཀོན་མཆོག་གིས་སྙིང་རྗེ་གནང་བ།</a:t>
            </a:r>
          </a:p>
          <a:p>
            <a:endParaRPr lang="en-ZA" dirty="0"/>
          </a:p>
        </p:txBody>
      </p:sp>
      <p:pic>
        <p:nvPicPr>
          <p:cNvPr id="5" name="Audio 4">
            <a:hlinkClick r:id="" action="ppaction://media"/>
            <a:extLst>
              <a:ext uri="{FF2B5EF4-FFF2-40B4-BE49-F238E27FC236}">
                <a16:creationId xmlns:a16="http://schemas.microsoft.com/office/drawing/2014/main" id="{6C1F6212-5A16-8AFF-1DDE-EBEC20E1E5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810"/>
    </mc:Choice>
    <mc:Fallback xmlns="">
      <p:transition spd="slow" advTm="2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A710DE-D0D2-3FC1-CE76-267AB01E519B}"/>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5300B2B-63AF-74D0-63EE-1E97AC11D1E6}"/>
              </a:ext>
            </a:extLst>
          </p:cNvPr>
          <p:cNvSpPr txBox="1"/>
          <p:nvPr/>
        </p:nvSpPr>
        <p:spPr>
          <a:xfrm>
            <a:off x="6790268" y="1591733"/>
            <a:ext cx="5401732" cy="6858000"/>
          </a:xfrm>
          <a:prstGeom prst="rect">
            <a:avLst/>
          </a:prstGeom>
          <a:noFill/>
        </p:spPr>
        <p:txBody>
          <a:bodyPr wrap="square" rtlCol="0">
            <a:noAutofit/>
          </a:bodyPr>
          <a:lstStyle/>
          <a:p>
            <a:pPr algn="ctr"/>
            <a:r>
              <a:rPr lang="bo-CN" sz="8000" b="1" cap="all" dirty="0">
                <a:solidFill>
                  <a:schemeClr val="bg1"/>
                </a:solidFill>
                <a:latin typeface="ArialMT"/>
              </a:rPr>
              <a:t>ཡེ་ཤ་ཡཱ 55</a:t>
            </a:r>
          </a:p>
          <a:p>
            <a:r>
              <a:rPr lang="bo-CN" sz="8000" b="1" dirty="0">
                <a:solidFill>
                  <a:schemeClr val="bg1"/>
                </a:solidFill>
                <a:latin typeface="ArialMT"/>
              </a:rPr>
              <a:t>དཀོན་མཆོག་གིས་སྙིང་རྗེ་གནང་བ།</a:t>
            </a:r>
          </a:p>
          <a:p>
            <a:endParaRPr lang="en-ZA" dirty="0"/>
          </a:p>
        </p:txBody>
      </p:sp>
      <p:sp>
        <p:nvSpPr>
          <p:cNvPr id="5" name="TextBox 2">
            <a:extLst>
              <a:ext uri="{FF2B5EF4-FFF2-40B4-BE49-F238E27FC236}">
                <a16:creationId xmlns:a16="http://schemas.microsoft.com/office/drawing/2014/main" id="{407F020A-E80F-F4EE-F9A7-BFE7DE93B17A}"/>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1“Come, all you who are thirsty,</a:t>
            </a:r>
          </a:p>
          <a:p>
            <a:r>
              <a:rPr lang="en-US" sz="3600" dirty="0">
                <a:solidFill>
                  <a:srgbClr val="121212"/>
                </a:solidFill>
                <a:latin typeface="ArialMT"/>
              </a:rPr>
              <a:t>come to the waters;</a:t>
            </a:r>
          </a:p>
          <a:p>
            <a:r>
              <a:rPr lang="en-US" sz="3600" dirty="0">
                <a:solidFill>
                  <a:srgbClr val="121212"/>
                </a:solidFill>
                <a:latin typeface="ArialMT"/>
              </a:rPr>
              <a:t>and you without money,</a:t>
            </a:r>
          </a:p>
          <a:p>
            <a:r>
              <a:rPr lang="en-US" sz="3600" dirty="0">
                <a:solidFill>
                  <a:srgbClr val="121212"/>
                </a:solidFill>
                <a:latin typeface="ArialMT"/>
              </a:rPr>
              <a:t>come, buy, and eat!</a:t>
            </a:r>
          </a:p>
          <a:p>
            <a:r>
              <a:rPr lang="en-US" sz="3600" dirty="0">
                <a:solidFill>
                  <a:srgbClr val="121212"/>
                </a:solidFill>
                <a:latin typeface="ArialMT"/>
              </a:rPr>
              <a:t>Come, buy wine and milk</a:t>
            </a:r>
          </a:p>
          <a:p>
            <a:r>
              <a:rPr lang="en-US" sz="3600" dirty="0">
                <a:solidFill>
                  <a:srgbClr val="121212"/>
                </a:solidFill>
                <a:latin typeface="ArialMT"/>
              </a:rPr>
              <a:t>without money and without cost!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1ཀྱེ་ཁ་སྐོམ་པ་ཁྱོད་རྣམས་ཆུ་ཡོད་སར་ཤོག་དང་། དངུལ་མེད་པ་ཁྱོད་རྣམས་ཀྱང་ཤོག་དང་ཉོས་ནས་བཟའ་བར་གྱིས། ཁྱོད་རྣམས་དངུལ་དང་རིན་མི་དགོས་པར་རྒུན་ཆང་དང་འོ་མ་ཉོ་བར་ཕེབས་ཤོག </a:t>
            </a:r>
            <a:endParaRPr lang="en-ZA" dirty="0"/>
          </a:p>
        </p:txBody>
      </p:sp>
      <p:pic>
        <p:nvPicPr>
          <p:cNvPr id="5" name="Audio 4">
            <a:hlinkClick r:id="" action="ppaction://media"/>
            <a:extLst>
              <a:ext uri="{FF2B5EF4-FFF2-40B4-BE49-F238E27FC236}">
                <a16:creationId xmlns:a16="http://schemas.microsoft.com/office/drawing/2014/main" id="{95583B9B-F66D-E014-A643-82FBAF356A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7783"/>
    </mc:Choice>
    <mc:Fallback xmlns="">
      <p:transition spd="slow" advTm="1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C741365-9E63-C9E9-14EC-A2810430CBEF}"/>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F982C57-A1FF-7DF4-98DD-A68D9635C96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2Why spend money on that which is not bread,</a:t>
            </a:r>
          </a:p>
          <a:p>
            <a:r>
              <a:rPr lang="en-US" sz="4400" dirty="0">
                <a:solidFill>
                  <a:srgbClr val="121212"/>
                </a:solidFill>
                <a:latin typeface="ArialMT"/>
              </a:rPr>
              <a:t>and your labor on that which does not satisfy?</a:t>
            </a:r>
          </a:p>
          <a:p>
            <a:r>
              <a:rPr lang="en-US" sz="4400" dirty="0">
                <a:solidFill>
                  <a:srgbClr val="121212"/>
                </a:solidFill>
                <a:latin typeface="ArialMT"/>
              </a:rPr>
              <a:t>Listen carefully to Me, and eat what is good,</a:t>
            </a:r>
          </a:p>
          <a:p>
            <a:r>
              <a:rPr lang="en-US" sz="4400" dirty="0">
                <a:solidFill>
                  <a:srgbClr val="121212"/>
                </a:solidFill>
                <a:latin typeface="ArialMT"/>
              </a:rPr>
              <a:t>and your soul will delight in the richest of foods.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2ཁྱོད་རྣམས་ཀྱིས་ཅིའི་ཕྱིར་དངུལ་སྤྲད་དེ་བཟའ་བཏུང་མ་ཡིན་པ་དེ་ཉོ་བ་དང་། ཅིའི་ཕྱིར་དཀའ་སྡུག་སྤྱད་ནས་ཐོབ་པ་དེས་མིའི་ཡིད་ཚིམ་དུ་འཇུག་མི་ནུས་པ་དེ་ཉོའམ། ཁྱོད་རྣམས་ཀྱིས་སེམས་ཞིབ་མོས་ངའི་བཀའ་ལ་མཉན་ན་ཟས་ཞིམ་པོ་སྤྱོད་པ་དང་སེམས་པ་སྐྱིད་ཅིང་བདེའོ། ། </a:t>
            </a:r>
            <a:endParaRPr lang="en-ZA" sz="1600" dirty="0"/>
          </a:p>
        </p:txBody>
      </p:sp>
      <p:pic>
        <p:nvPicPr>
          <p:cNvPr id="11" name="Audio 10">
            <a:hlinkClick r:id="" action="ppaction://media"/>
            <a:extLst>
              <a:ext uri="{FF2B5EF4-FFF2-40B4-BE49-F238E27FC236}">
                <a16:creationId xmlns:a16="http://schemas.microsoft.com/office/drawing/2014/main" id="{00CF1BE4-5A20-E7A1-DF2A-0A9516C049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629"/>
    </mc:Choice>
    <mc:Fallback xmlns="">
      <p:transition spd="slow" advTm="1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76512E-D857-CD37-C961-03A1566D38B1}"/>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F0CA295-7127-FE86-4DE7-304C91FE8F1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3Incline your ear and come to Me;</a:t>
            </a:r>
          </a:p>
          <a:p>
            <a:r>
              <a:rPr lang="en-US" sz="4400" dirty="0">
                <a:solidFill>
                  <a:srgbClr val="121212"/>
                </a:solidFill>
                <a:latin typeface="ArialMT"/>
              </a:rPr>
              <a:t>listen, so that your soul may live.</a:t>
            </a:r>
          </a:p>
          <a:p>
            <a:r>
              <a:rPr lang="en-US" sz="4400" dirty="0">
                <a:solidFill>
                  <a:srgbClr val="121212"/>
                </a:solidFill>
                <a:latin typeface="ArialMT"/>
              </a:rPr>
              <a:t>I will make with you an everlasting covenant—</a:t>
            </a:r>
          </a:p>
          <a:p>
            <a:r>
              <a:rPr lang="en-US" sz="4400" dirty="0">
                <a:solidFill>
                  <a:srgbClr val="121212"/>
                </a:solidFill>
                <a:latin typeface="ArialMT"/>
              </a:rPr>
              <a:t>My loving devotion promised to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3ཁྱོད་རྣམས་ཀྱིས་རྣ་བ་གཏད་དེ་ཉོན་ལ་བདག་གི་དྲུང་དུ་ཤོག ཁྱོད་རྣམས་ཀྱིས་མཉན་ན་གསོན་པར་འགྱུར་ཞིང་། བདག་གིས་ཁྱོད་ཅག་ལ་དུས་གཏན་གྱི་ཁ་ཆད་འཇོག་པར་བྱ་སྟེ། དཱ་བིད་ལ་གནང་བར་ཁས་བླངས་པའི་བྱམས་བརྩེ་བདེན་པ་དེ་ཡིན་ནོ། ། </a:t>
            </a:r>
            <a:endParaRPr lang="en-ZA" sz="1600" dirty="0"/>
          </a:p>
        </p:txBody>
      </p:sp>
      <p:pic>
        <p:nvPicPr>
          <p:cNvPr id="5" name="Audio 4">
            <a:hlinkClick r:id="" action="ppaction://media"/>
            <a:extLst>
              <a:ext uri="{FF2B5EF4-FFF2-40B4-BE49-F238E27FC236}">
                <a16:creationId xmlns:a16="http://schemas.microsoft.com/office/drawing/2014/main" id="{57CE3376-D2BC-6BBD-A1B8-F2B9F54578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7446"/>
    </mc:Choice>
    <mc:Fallback xmlns="">
      <p:transition spd="slow" advTm="17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1769</TotalTime>
  <Words>1500</Words>
  <Application>Microsoft Office PowerPoint</Application>
  <PresentationFormat>Widescreen</PresentationFormat>
  <Paragraphs>110</Paragraphs>
  <Slides>28</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24-9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2024-07-16T10:28:14Z</dcterms:modified>
</cp:coreProperties>
</file>