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339597-FB93-491A-A3BB-19126DB2A9E2}" v="1" dt="2024-07-16T10:32:48.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951" autoAdjust="0"/>
  </p:normalViewPr>
  <p:slideViewPr>
    <p:cSldViewPr snapToGrid="0">
      <p:cViewPr varScale="1">
        <p:scale>
          <a:sx n="84" d="100"/>
          <a:sy n="84" d="100"/>
        </p:scale>
        <p:origin x="422"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5339597-FB93-491A-A3BB-19126DB2A9E2}"/>
    <pc:docChg chg="undo custSel modSld">
      <pc:chgData name="Alfred Smith" userId="3c60a3631c0db8ad" providerId="LiveId" clId="{85339597-FB93-491A-A3BB-19126DB2A9E2}" dt="2024-07-16T10:42:47.806" v="44"/>
      <pc:docMkLst>
        <pc:docMk/>
      </pc:docMkLst>
      <pc:sldChg chg="modSp mod">
        <pc:chgData name="Alfred Smith" userId="3c60a3631c0db8ad" providerId="LiveId" clId="{85339597-FB93-491A-A3BB-19126DB2A9E2}" dt="2024-07-16T10:37:58.017" v="25"/>
        <pc:sldMkLst>
          <pc:docMk/>
          <pc:sldMk cId="3676245138" sldId="441"/>
        </pc:sldMkLst>
        <pc:spChg chg="mod">
          <ac:chgData name="Alfred Smith" userId="3c60a3631c0db8ad" providerId="LiveId" clId="{85339597-FB93-491A-A3BB-19126DB2A9E2}" dt="2024-07-16T10:33:55.219" v="4"/>
          <ac:spMkLst>
            <pc:docMk/>
            <pc:sldMk cId="3676245138" sldId="441"/>
            <ac:spMk id="4" creationId="{9A13E2D8-2F59-44C1-B1D2-79C300C26DD4}"/>
          </ac:spMkLst>
        </pc:spChg>
        <pc:spChg chg="mod">
          <ac:chgData name="Alfred Smith" userId="3c60a3631c0db8ad" providerId="LiveId" clId="{85339597-FB93-491A-A3BB-19126DB2A9E2}" dt="2024-07-16T10:37:58.017" v="25"/>
          <ac:spMkLst>
            <pc:docMk/>
            <pc:sldMk cId="3676245138" sldId="441"/>
            <ac:spMk id="6" creationId="{416C064E-628E-47C0-A712-DB178FE9901E}"/>
          </ac:spMkLst>
        </pc:spChg>
      </pc:sldChg>
      <pc:sldChg chg="modSp mod">
        <pc:chgData name="Alfred Smith" userId="3c60a3631c0db8ad" providerId="LiveId" clId="{85339597-FB93-491A-A3BB-19126DB2A9E2}" dt="2024-07-16T10:38:53.473" v="26"/>
        <pc:sldMkLst>
          <pc:docMk/>
          <pc:sldMk cId="3095902142" sldId="443"/>
        </pc:sldMkLst>
        <pc:spChg chg="mod">
          <ac:chgData name="Alfred Smith" userId="3c60a3631c0db8ad" providerId="LiveId" clId="{85339597-FB93-491A-A3BB-19126DB2A9E2}" dt="2024-07-16T10:34:16.276" v="8" actId="20577"/>
          <ac:spMkLst>
            <pc:docMk/>
            <pc:sldMk cId="3095902142" sldId="443"/>
            <ac:spMk id="4" creationId="{9A13E2D8-2F59-44C1-B1D2-79C300C26DD4}"/>
          </ac:spMkLst>
        </pc:spChg>
        <pc:spChg chg="mod">
          <ac:chgData name="Alfred Smith" userId="3c60a3631c0db8ad" providerId="LiveId" clId="{85339597-FB93-491A-A3BB-19126DB2A9E2}" dt="2024-07-16T10:38:53.473" v="26"/>
          <ac:spMkLst>
            <pc:docMk/>
            <pc:sldMk cId="3095902142" sldId="443"/>
            <ac:spMk id="6" creationId="{416C064E-628E-47C0-A712-DB178FE9901E}"/>
          </ac:spMkLst>
        </pc:spChg>
      </pc:sldChg>
      <pc:sldChg chg="modSp mod">
        <pc:chgData name="Alfred Smith" userId="3c60a3631c0db8ad" providerId="LiveId" clId="{85339597-FB93-491A-A3BB-19126DB2A9E2}" dt="2024-07-16T10:39:01.668" v="27"/>
        <pc:sldMkLst>
          <pc:docMk/>
          <pc:sldMk cId="2166098122" sldId="445"/>
        </pc:sldMkLst>
        <pc:spChg chg="mod">
          <ac:chgData name="Alfred Smith" userId="3c60a3631c0db8ad" providerId="LiveId" clId="{85339597-FB93-491A-A3BB-19126DB2A9E2}" dt="2024-07-16T10:34:31.714" v="9"/>
          <ac:spMkLst>
            <pc:docMk/>
            <pc:sldMk cId="2166098122" sldId="445"/>
            <ac:spMk id="4" creationId="{9A13E2D8-2F59-44C1-B1D2-79C300C26DD4}"/>
          </ac:spMkLst>
        </pc:spChg>
        <pc:spChg chg="mod">
          <ac:chgData name="Alfred Smith" userId="3c60a3631c0db8ad" providerId="LiveId" clId="{85339597-FB93-491A-A3BB-19126DB2A9E2}" dt="2024-07-16T10:39:01.668" v="27"/>
          <ac:spMkLst>
            <pc:docMk/>
            <pc:sldMk cId="2166098122" sldId="445"/>
            <ac:spMk id="6" creationId="{416C064E-628E-47C0-A712-DB178FE9901E}"/>
          </ac:spMkLst>
        </pc:spChg>
      </pc:sldChg>
      <pc:sldChg chg="modSp mod">
        <pc:chgData name="Alfred Smith" userId="3c60a3631c0db8ad" providerId="LiveId" clId="{85339597-FB93-491A-A3BB-19126DB2A9E2}" dt="2024-07-16T10:41:09.469" v="30" actId="404"/>
        <pc:sldMkLst>
          <pc:docMk/>
          <pc:sldMk cId="2422728137" sldId="447"/>
        </pc:sldMkLst>
        <pc:spChg chg="mod">
          <ac:chgData name="Alfred Smith" userId="3c60a3631c0db8ad" providerId="LiveId" clId="{85339597-FB93-491A-A3BB-19126DB2A9E2}" dt="2024-07-16T10:35:36.363" v="19" actId="20577"/>
          <ac:spMkLst>
            <pc:docMk/>
            <pc:sldMk cId="2422728137" sldId="447"/>
            <ac:spMk id="4" creationId="{9A13E2D8-2F59-44C1-B1D2-79C300C26DD4}"/>
          </ac:spMkLst>
        </pc:spChg>
        <pc:spChg chg="mod">
          <ac:chgData name="Alfred Smith" userId="3c60a3631c0db8ad" providerId="LiveId" clId="{85339597-FB93-491A-A3BB-19126DB2A9E2}" dt="2024-07-16T10:41:09.469" v="30" actId="404"/>
          <ac:spMkLst>
            <pc:docMk/>
            <pc:sldMk cId="2422728137" sldId="447"/>
            <ac:spMk id="6" creationId="{416C064E-628E-47C0-A712-DB178FE9901E}"/>
          </ac:spMkLst>
        </pc:spChg>
      </pc:sldChg>
      <pc:sldChg chg="modSp mod">
        <pc:chgData name="Alfred Smith" userId="3c60a3631c0db8ad" providerId="LiveId" clId="{85339597-FB93-491A-A3BB-19126DB2A9E2}" dt="2024-07-16T10:41:19.504" v="31"/>
        <pc:sldMkLst>
          <pc:docMk/>
          <pc:sldMk cId="4160448636" sldId="449"/>
        </pc:sldMkLst>
        <pc:spChg chg="mod">
          <ac:chgData name="Alfred Smith" userId="3c60a3631c0db8ad" providerId="LiveId" clId="{85339597-FB93-491A-A3BB-19126DB2A9E2}" dt="2024-07-16T10:35:49.078" v="20"/>
          <ac:spMkLst>
            <pc:docMk/>
            <pc:sldMk cId="4160448636" sldId="449"/>
            <ac:spMk id="4" creationId="{9A13E2D8-2F59-44C1-B1D2-79C300C26DD4}"/>
          </ac:spMkLst>
        </pc:spChg>
        <pc:spChg chg="mod">
          <ac:chgData name="Alfred Smith" userId="3c60a3631c0db8ad" providerId="LiveId" clId="{85339597-FB93-491A-A3BB-19126DB2A9E2}" dt="2024-07-16T10:41:19.504" v="31"/>
          <ac:spMkLst>
            <pc:docMk/>
            <pc:sldMk cId="4160448636" sldId="449"/>
            <ac:spMk id="6" creationId="{416C064E-628E-47C0-A712-DB178FE9901E}"/>
          </ac:spMkLst>
        </pc:spChg>
      </pc:sldChg>
      <pc:sldChg chg="modSp mod">
        <pc:chgData name="Alfred Smith" userId="3c60a3631c0db8ad" providerId="LiveId" clId="{85339597-FB93-491A-A3BB-19126DB2A9E2}" dt="2024-07-16T10:41:46.880" v="32"/>
        <pc:sldMkLst>
          <pc:docMk/>
          <pc:sldMk cId="3386340796" sldId="451"/>
        </pc:sldMkLst>
        <pc:spChg chg="mod">
          <ac:chgData name="Alfred Smith" userId="3c60a3631c0db8ad" providerId="LiveId" clId="{85339597-FB93-491A-A3BB-19126DB2A9E2}" dt="2024-07-16T10:36:01.516" v="21"/>
          <ac:spMkLst>
            <pc:docMk/>
            <pc:sldMk cId="3386340796" sldId="451"/>
            <ac:spMk id="4" creationId="{9A13E2D8-2F59-44C1-B1D2-79C300C26DD4}"/>
          </ac:spMkLst>
        </pc:spChg>
        <pc:spChg chg="mod">
          <ac:chgData name="Alfred Smith" userId="3c60a3631c0db8ad" providerId="LiveId" clId="{85339597-FB93-491A-A3BB-19126DB2A9E2}" dt="2024-07-16T10:41:46.880" v="32"/>
          <ac:spMkLst>
            <pc:docMk/>
            <pc:sldMk cId="3386340796" sldId="451"/>
            <ac:spMk id="6" creationId="{416C064E-628E-47C0-A712-DB178FE9901E}"/>
          </ac:spMkLst>
        </pc:spChg>
      </pc:sldChg>
      <pc:sldChg chg="modSp mod">
        <pc:chgData name="Alfred Smith" userId="3c60a3631c0db8ad" providerId="LiveId" clId="{85339597-FB93-491A-A3BB-19126DB2A9E2}" dt="2024-07-16T10:42:27.846" v="42" actId="404"/>
        <pc:sldMkLst>
          <pc:docMk/>
          <pc:sldMk cId="283334129" sldId="453"/>
        </pc:sldMkLst>
        <pc:spChg chg="mod">
          <ac:chgData name="Alfred Smith" userId="3c60a3631c0db8ad" providerId="LiveId" clId="{85339597-FB93-491A-A3BB-19126DB2A9E2}" dt="2024-07-16T10:36:12.982" v="22"/>
          <ac:spMkLst>
            <pc:docMk/>
            <pc:sldMk cId="283334129" sldId="453"/>
            <ac:spMk id="4" creationId="{9A13E2D8-2F59-44C1-B1D2-79C300C26DD4}"/>
          </ac:spMkLst>
        </pc:spChg>
        <pc:spChg chg="mod">
          <ac:chgData name="Alfred Smith" userId="3c60a3631c0db8ad" providerId="LiveId" clId="{85339597-FB93-491A-A3BB-19126DB2A9E2}" dt="2024-07-16T10:42:27.846" v="42" actId="404"/>
          <ac:spMkLst>
            <pc:docMk/>
            <pc:sldMk cId="283334129" sldId="453"/>
            <ac:spMk id="6" creationId="{416C064E-628E-47C0-A712-DB178FE9901E}"/>
          </ac:spMkLst>
        </pc:spChg>
      </pc:sldChg>
      <pc:sldChg chg="modSp mod">
        <pc:chgData name="Alfred Smith" userId="3c60a3631c0db8ad" providerId="LiveId" clId="{85339597-FB93-491A-A3BB-19126DB2A9E2}" dt="2024-07-16T10:42:37.760" v="43"/>
        <pc:sldMkLst>
          <pc:docMk/>
          <pc:sldMk cId="1799939013" sldId="455"/>
        </pc:sldMkLst>
        <pc:spChg chg="mod">
          <ac:chgData name="Alfred Smith" userId="3c60a3631c0db8ad" providerId="LiveId" clId="{85339597-FB93-491A-A3BB-19126DB2A9E2}" dt="2024-07-16T10:36:25.879" v="23"/>
          <ac:spMkLst>
            <pc:docMk/>
            <pc:sldMk cId="1799939013" sldId="455"/>
            <ac:spMk id="4" creationId="{9A13E2D8-2F59-44C1-B1D2-79C300C26DD4}"/>
          </ac:spMkLst>
        </pc:spChg>
        <pc:spChg chg="mod">
          <ac:chgData name="Alfred Smith" userId="3c60a3631c0db8ad" providerId="LiveId" clId="{85339597-FB93-491A-A3BB-19126DB2A9E2}" dt="2024-07-16T10:42:37.760" v="43"/>
          <ac:spMkLst>
            <pc:docMk/>
            <pc:sldMk cId="1799939013" sldId="455"/>
            <ac:spMk id="6" creationId="{416C064E-628E-47C0-A712-DB178FE9901E}"/>
          </ac:spMkLst>
        </pc:spChg>
      </pc:sldChg>
      <pc:sldChg chg="modSp mod">
        <pc:chgData name="Alfred Smith" userId="3c60a3631c0db8ad" providerId="LiveId" clId="{85339597-FB93-491A-A3BB-19126DB2A9E2}" dt="2024-07-16T10:42:47.806" v="44"/>
        <pc:sldMkLst>
          <pc:docMk/>
          <pc:sldMk cId="2618424304" sldId="457"/>
        </pc:sldMkLst>
        <pc:spChg chg="mod">
          <ac:chgData name="Alfred Smith" userId="3c60a3631c0db8ad" providerId="LiveId" clId="{85339597-FB93-491A-A3BB-19126DB2A9E2}" dt="2024-07-16T10:36:37.352" v="24"/>
          <ac:spMkLst>
            <pc:docMk/>
            <pc:sldMk cId="2618424304" sldId="457"/>
            <ac:spMk id="4" creationId="{9A13E2D8-2F59-44C1-B1D2-79C300C26DD4}"/>
          </ac:spMkLst>
        </pc:spChg>
        <pc:spChg chg="mod">
          <ac:chgData name="Alfred Smith" userId="3c60a3631c0db8ad" providerId="LiveId" clId="{85339597-FB93-491A-A3BB-19126DB2A9E2}" dt="2024-07-16T10:42:47.806" v="44"/>
          <ac:spMkLst>
            <pc:docMk/>
            <pc:sldMk cId="2618424304" sldId="457"/>
            <ac:spMk id="6" creationId="{416C064E-628E-47C0-A712-DB178FE9901E}"/>
          </ac:spMkLst>
        </pc:spChg>
      </pc:sldChg>
      <pc:sldChg chg="modSp mod">
        <pc:chgData name="Alfred Smith" userId="3c60a3631c0db8ad" providerId="LiveId" clId="{85339597-FB93-491A-A3BB-19126DB2A9E2}" dt="2024-07-16T10:31:03.294" v="2" actId="12"/>
        <pc:sldMkLst>
          <pc:docMk/>
          <pc:sldMk cId="3596600315" sldId="468"/>
        </pc:sldMkLst>
        <pc:spChg chg="mod">
          <ac:chgData name="Alfred Smith" userId="3c60a3631c0db8ad" providerId="LiveId" clId="{85339597-FB93-491A-A3BB-19126DB2A9E2}" dt="2024-07-16T10:31:03.294" v="2" actId="12"/>
          <ac:spMkLst>
            <pc:docMk/>
            <pc:sldMk cId="3596600315" sldId="468"/>
            <ac:spMk id="3" creationId="{0162BEE1-134B-8B70-2BB8-9226F1DF1614}"/>
          </ac:spMkLst>
        </pc:spChg>
      </pc:sldChg>
      <pc:sldChg chg="addSp modSp">
        <pc:chgData name="Alfred Smith" userId="3c60a3631c0db8ad" providerId="LiveId" clId="{85339597-FB93-491A-A3BB-19126DB2A9E2}" dt="2024-07-16T10:32:48.455" v="3"/>
        <pc:sldMkLst>
          <pc:docMk/>
          <pc:sldMk cId="2211457714" sldId="469"/>
        </pc:sldMkLst>
        <pc:spChg chg="add mod">
          <ac:chgData name="Alfred Smith" userId="3c60a3631c0db8ad" providerId="LiveId" clId="{85339597-FB93-491A-A3BB-19126DB2A9E2}" dt="2024-07-16T10:32:48.455" v="3"/>
          <ac:spMkLst>
            <pc:docMk/>
            <pc:sldMk cId="2211457714" sldId="469"/>
            <ac:spMk id="2" creationId="{0E5D2F29-56B4-76A1-2E37-FDD38AF2C16A}"/>
          </ac:spMkLst>
        </pc:spChg>
      </pc:sldChg>
    </pc:docChg>
  </pc:docChgLst>
  <pc:docChgLst>
    <pc:chgData name="Leonie Smith" userId="fed1330f33f5650e" providerId="LiveId" clId="{1757A888-05A2-46C6-8D61-DE2F8DF2B2D0}"/>
    <pc:docChg chg="custSel modSld">
      <pc:chgData name="Leonie Smith" userId="fed1330f33f5650e" providerId="LiveId" clId="{1757A888-05A2-46C6-8D61-DE2F8DF2B2D0}" dt="2022-07-18T05:29:02.963" v="113" actId="20577"/>
      <pc:docMkLst>
        <pc:docMk/>
      </pc:docMkLst>
      <pc:sldChg chg="addSp modSp mod">
        <pc:chgData name="Leonie Smith" userId="fed1330f33f5650e" providerId="LiveId" clId="{1757A888-05A2-46C6-8D61-DE2F8DF2B2D0}" dt="2022-07-18T05:12:41.175" v="79" actId="14100"/>
        <pc:sldMkLst>
          <pc:docMk/>
          <pc:sldMk cId="3261377596" sldId="438"/>
        </pc:sldMkLst>
        <pc:spChg chg="add mod">
          <ac:chgData name="Leonie Smith" userId="fed1330f33f5650e" providerId="LiveId" clId="{1757A888-05A2-46C6-8D61-DE2F8DF2B2D0}" dt="2022-07-18T05:12:41.175" v="79" actId="14100"/>
          <ac:spMkLst>
            <pc:docMk/>
            <pc:sldMk cId="3261377596" sldId="438"/>
            <ac:spMk id="5" creationId="{F79B6370-2B39-ADF1-F549-12E5B87B1D27}"/>
          </ac:spMkLst>
        </pc:spChg>
      </pc:sldChg>
      <pc:sldChg chg="addSp delSp modSp modTransition modAnim">
        <pc:chgData name="Leonie Smith" userId="fed1330f33f5650e" providerId="LiveId" clId="{1757A888-05A2-46C6-8D61-DE2F8DF2B2D0}" dt="2022-07-01T06:50:43.146" v="5"/>
        <pc:sldMkLst>
          <pc:docMk/>
          <pc:sldMk cId="3759221820" sldId="439"/>
        </pc:sldMkLst>
        <pc:picChg chg="add del mod">
          <ac:chgData name="Leonie Smith" userId="fed1330f33f5650e" providerId="LiveId" clId="{1757A888-05A2-46C6-8D61-DE2F8DF2B2D0}" dt="2022-07-01T06:50:02.812" v="2"/>
          <ac:picMkLst>
            <pc:docMk/>
            <pc:sldMk cId="3759221820" sldId="439"/>
            <ac:picMk id="2" creationId="{81B9EAC3-0082-7473-3DBB-4897B7A8DB79}"/>
          </ac:picMkLst>
        </pc:picChg>
        <pc:picChg chg="add del mod">
          <ac:chgData name="Leonie Smith" userId="fed1330f33f5650e" providerId="LiveId" clId="{1757A888-05A2-46C6-8D61-DE2F8DF2B2D0}" dt="2022-07-01T06:50:31.521" v="4"/>
          <ac:picMkLst>
            <pc:docMk/>
            <pc:sldMk cId="3759221820" sldId="439"/>
            <ac:picMk id="3" creationId="{D9A05EC4-F2B5-CF03-301B-ADC09EA34CCD}"/>
          </ac:picMkLst>
        </pc:picChg>
        <pc:picChg chg="add mod">
          <ac:chgData name="Leonie Smith" userId="fed1330f33f5650e" providerId="LiveId" clId="{1757A888-05A2-46C6-8D61-DE2F8DF2B2D0}" dt="2022-07-01T06:50:43.146" v="5"/>
          <ac:picMkLst>
            <pc:docMk/>
            <pc:sldMk cId="3759221820" sldId="439"/>
            <ac:picMk id="5" creationId="{C3111B6A-7C00-B1A9-BD62-08407553F291}"/>
          </ac:picMkLst>
        </pc:picChg>
      </pc:sldChg>
      <pc:sldChg chg="addSp delSp modSp modTransition modAnim">
        <pc:chgData name="Leonie Smith" userId="fed1330f33f5650e" providerId="LiveId" clId="{1757A888-05A2-46C6-8D61-DE2F8DF2B2D0}" dt="2022-07-05T05:52:12.341" v="66"/>
        <pc:sldMkLst>
          <pc:docMk/>
          <pc:sldMk cId="3676245138" sldId="441"/>
        </pc:sldMkLst>
        <pc:picChg chg="add del mod">
          <ac:chgData name="Leonie Smith" userId="fed1330f33f5650e" providerId="LiveId" clId="{1757A888-05A2-46C6-8D61-DE2F8DF2B2D0}" dt="2022-07-05T05:51:19.030" v="63"/>
          <ac:picMkLst>
            <pc:docMk/>
            <pc:sldMk cId="3676245138" sldId="441"/>
            <ac:picMk id="2" creationId="{46E71FCD-405A-07DB-A235-8A5CCC7D4D2E}"/>
          </ac:picMkLst>
        </pc:picChg>
        <pc:picChg chg="add del mod">
          <ac:chgData name="Leonie Smith" userId="fed1330f33f5650e" providerId="LiveId" clId="{1757A888-05A2-46C6-8D61-DE2F8DF2B2D0}" dt="2022-07-01T06:55:35.362" v="7"/>
          <ac:picMkLst>
            <pc:docMk/>
            <pc:sldMk cId="3676245138" sldId="441"/>
            <ac:picMk id="2" creationId="{CB623496-BAEB-2A08-CDB0-D0C72E89B232}"/>
          </ac:picMkLst>
        </pc:picChg>
        <pc:picChg chg="add del mod">
          <ac:chgData name="Leonie Smith" userId="fed1330f33f5650e" providerId="LiveId" clId="{1757A888-05A2-46C6-8D61-DE2F8DF2B2D0}" dt="2022-07-05T05:51:51.619" v="65"/>
          <ac:picMkLst>
            <pc:docMk/>
            <pc:sldMk cId="3676245138" sldId="441"/>
            <ac:picMk id="3" creationId="{93281D16-5CAA-5674-27B9-E455FFECA1BF}"/>
          </ac:picMkLst>
        </pc:picChg>
        <pc:picChg chg="add del mod">
          <ac:chgData name="Leonie Smith" userId="fed1330f33f5650e" providerId="LiveId" clId="{1757A888-05A2-46C6-8D61-DE2F8DF2B2D0}" dt="2022-07-01T06:56:03.972" v="9"/>
          <ac:picMkLst>
            <pc:docMk/>
            <pc:sldMk cId="3676245138" sldId="441"/>
            <ac:picMk id="3" creationId="{9BC5F11B-944F-897C-9065-C844645DF2F2}"/>
          </ac:picMkLst>
        </pc:picChg>
        <pc:picChg chg="add del mod">
          <ac:chgData name="Leonie Smith" userId="fed1330f33f5650e" providerId="LiveId" clId="{1757A888-05A2-46C6-8D61-DE2F8DF2B2D0}" dt="2022-07-01T06:57:13.835" v="11"/>
          <ac:picMkLst>
            <pc:docMk/>
            <pc:sldMk cId="3676245138" sldId="441"/>
            <ac:picMk id="5" creationId="{2191FA32-5D15-AD96-66AE-CDA5D49D6E4C}"/>
          </ac:picMkLst>
        </pc:picChg>
        <pc:picChg chg="add mod">
          <ac:chgData name="Leonie Smith" userId="fed1330f33f5650e" providerId="LiveId" clId="{1757A888-05A2-46C6-8D61-DE2F8DF2B2D0}" dt="2022-07-05T05:52:12.341" v="66"/>
          <ac:picMkLst>
            <pc:docMk/>
            <pc:sldMk cId="3676245138" sldId="441"/>
            <ac:picMk id="5" creationId="{554CA961-3DC7-A6C1-EFF7-4987D8A3CD21}"/>
          </ac:picMkLst>
        </pc:picChg>
        <pc:picChg chg="add del mod">
          <ac:chgData name="Leonie Smith" userId="fed1330f33f5650e" providerId="LiveId" clId="{1757A888-05A2-46C6-8D61-DE2F8DF2B2D0}" dt="2022-07-01T06:57:35.677" v="13"/>
          <ac:picMkLst>
            <pc:docMk/>
            <pc:sldMk cId="3676245138" sldId="441"/>
            <ac:picMk id="7" creationId="{44D092FC-7083-15B7-1F0F-7B08BB909DE8}"/>
          </ac:picMkLst>
        </pc:picChg>
        <pc:picChg chg="add del mod">
          <ac:chgData name="Leonie Smith" userId="fed1330f33f5650e" providerId="LiveId" clId="{1757A888-05A2-46C6-8D61-DE2F8DF2B2D0}" dt="2022-07-05T05:51:06.100" v="61"/>
          <ac:picMkLst>
            <pc:docMk/>
            <pc:sldMk cId="3676245138" sldId="441"/>
            <ac:picMk id="8" creationId="{2E97AC5E-289E-728E-EA07-01A9FFBAB7F5}"/>
          </ac:picMkLst>
        </pc:picChg>
      </pc:sldChg>
      <pc:sldChg chg="addSp modSp mod">
        <pc:chgData name="Leonie Smith" userId="fed1330f33f5650e" providerId="LiveId" clId="{1757A888-05A2-46C6-8D61-DE2F8DF2B2D0}" dt="2022-07-18T05:19:01.581" v="97" actId="20577"/>
        <pc:sldMkLst>
          <pc:docMk/>
          <pc:sldMk cId="2180228365" sldId="442"/>
        </pc:sldMkLst>
        <pc:spChg chg="add mod">
          <ac:chgData name="Leonie Smith" userId="fed1330f33f5650e" providerId="LiveId" clId="{1757A888-05A2-46C6-8D61-DE2F8DF2B2D0}" dt="2022-07-18T05:19:01.581" v="97" actId="20577"/>
          <ac:spMkLst>
            <pc:docMk/>
            <pc:sldMk cId="2180228365" sldId="442"/>
            <ac:spMk id="7" creationId="{A46A8CC2-25E5-A30B-B0EF-F19363094CD1}"/>
          </ac:spMkLst>
        </pc:spChg>
      </pc:sldChg>
      <pc:sldChg chg="addSp delSp modSp modTransition modAnim">
        <pc:chgData name="Leonie Smith" userId="fed1330f33f5650e" providerId="LiveId" clId="{1757A888-05A2-46C6-8D61-DE2F8DF2B2D0}" dt="2022-07-01T07:00:14.553" v="21"/>
        <pc:sldMkLst>
          <pc:docMk/>
          <pc:sldMk cId="3095902142" sldId="443"/>
        </pc:sldMkLst>
        <pc:picChg chg="add del mod">
          <ac:chgData name="Leonie Smith" userId="fed1330f33f5650e" providerId="LiveId" clId="{1757A888-05A2-46C6-8D61-DE2F8DF2B2D0}" dt="2022-07-01T06:59:37.237" v="16"/>
          <ac:picMkLst>
            <pc:docMk/>
            <pc:sldMk cId="3095902142" sldId="443"/>
            <ac:picMk id="2" creationId="{70317A73-3E50-0AAF-6C87-C0BF293B94D4}"/>
          </ac:picMkLst>
        </pc:picChg>
        <pc:picChg chg="add del mod">
          <ac:chgData name="Leonie Smith" userId="fed1330f33f5650e" providerId="LiveId" clId="{1757A888-05A2-46C6-8D61-DE2F8DF2B2D0}" dt="2022-07-01T06:59:51.026" v="18"/>
          <ac:picMkLst>
            <pc:docMk/>
            <pc:sldMk cId="3095902142" sldId="443"/>
            <ac:picMk id="3" creationId="{70790D8D-87CF-25A2-1A0E-093826E61D3E}"/>
          </ac:picMkLst>
        </pc:picChg>
        <pc:picChg chg="add del mod">
          <ac:chgData name="Leonie Smith" userId="fed1330f33f5650e" providerId="LiveId" clId="{1757A888-05A2-46C6-8D61-DE2F8DF2B2D0}" dt="2022-07-01T07:00:00.560" v="20"/>
          <ac:picMkLst>
            <pc:docMk/>
            <pc:sldMk cId="3095902142" sldId="443"/>
            <ac:picMk id="5" creationId="{4129EE48-EAA0-6B30-246F-98C9E9927BF7}"/>
          </ac:picMkLst>
        </pc:picChg>
        <pc:picChg chg="add mod">
          <ac:chgData name="Leonie Smith" userId="fed1330f33f5650e" providerId="LiveId" clId="{1757A888-05A2-46C6-8D61-DE2F8DF2B2D0}" dt="2022-07-01T07:00:14.553" v="21"/>
          <ac:picMkLst>
            <pc:docMk/>
            <pc:sldMk cId="3095902142" sldId="443"/>
            <ac:picMk id="7" creationId="{EDD0E670-0A5E-E7FE-5954-290B505ACD6C}"/>
          </ac:picMkLst>
        </pc:picChg>
      </pc:sldChg>
      <pc:sldChg chg="addSp modSp mod">
        <pc:chgData name="Leonie Smith" userId="fed1330f33f5650e" providerId="LiveId" clId="{1757A888-05A2-46C6-8D61-DE2F8DF2B2D0}" dt="2022-07-18T05:19:08.942" v="99" actId="20577"/>
        <pc:sldMkLst>
          <pc:docMk/>
          <pc:sldMk cId="1718612039" sldId="444"/>
        </pc:sldMkLst>
        <pc:spChg chg="add mod">
          <ac:chgData name="Leonie Smith" userId="fed1330f33f5650e" providerId="LiveId" clId="{1757A888-05A2-46C6-8D61-DE2F8DF2B2D0}" dt="2022-07-18T05:19:08.942" v="99" actId="20577"/>
          <ac:spMkLst>
            <pc:docMk/>
            <pc:sldMk cId="1718612039" sldId="444"/>
            <ac:spMk id="7" creationId="{E2AA8380-63E2-3208-23CE-E83EA041ED0E}"/>
          </ac:spMkLst>
        </pc:spChg>
      </pc:sldChg>
      <pc:sldChg chg="addSp modSp">
        <pc:chgData name="Leonie Smith" userId="fed1330f33f5650e" providerId="LiveId" clId="{1757A888-05A2-46C6-8D61-DE2F8DF2B2D0}" dt="2022-07-01T07:01:20.190" v="22"/>
        <pc:sldMkLst>
          <pc:docMk/>
          <pc:sldMk cId="2166098122" sldId="445"/>
        </pc:sldMkLst>
        <pc:picChg chg="add mod">
          <ac:chgData name="Leonie Smith" userId="fed1330f33f5650e" providerId="LiveId" clId="{1757A888-05A2-46C6-8D61-DE2F8DF2B2D0}" dt="2022-07-01T07:01:20.190" v="22"/>
          <ac:picMkLst>
            <pc:docMk/>
            <pc:sldMk cId="2166098122" sldId="445"/>
            <ac:picMk id="2" creationId="{5255934B-1CE9-107F-C094-023C0BC5D497}"/>
          </ac:picMkLst>
        </pc:picChg>
      </pc:sldChg>
      <pc:sldChg chg="addSp modSp mod">
        <pc:chgData name="Leonie Smith" userId="fed1330f33f5650e" providerId="LiveId" clId="{1757A888-05A2-46C6-8D61-DE2F8DF2B2D0}" dt="2022-07-18T05:19:16.539" v="101" actId="20577"/>
        <pc:sldMkLst>
          <pc:docMk/>
          <pc:sldMk cId="665805102" sldId="446"/>
        </pc:sldMkLst>
        <pc:spChg chg="add mod">
          <ac:chgData name="Leonie Smith" userId="fed1330f33f5650e" providerId="LiveId" clId="{1757A888-05A2-46C6-8D61-DE2F8DF2B2D0}" dt="2022-07-18T05:19:16.539" v="101" actId="20577"/>
          <ac:spMkLst>
            <pc:docMk/>
            <pc:sldMk cId="665805102" sldId="446"/>
            <ac:spMk id="7" creationId="{E844ADA6-9B09-2654-3307-9F17D11000F9}"/>
          </ac:spMkLst>
        </pc:spChg>
      </pc:sldChg>
      <pc:sldChg chg="addSp modSp">
        <pc:chgData name="Leonie Smith" userId="fed1330f33f5650e" providerId="LiveId" clId="{1757A888-05A2-46C6-8D61-DE2F8DF2B2D0}" dt="2022-07-01T07:03:53.265" v="23"/>
        <pc:sldMkLst>
          <pc:docMk/>
          <pc:sldMk cId="2422728137" sldId="447"/>
        </pc:sldMkLst>
        <pc:picChg chg="add mod">
          <ac:chgData name="Leonie Smith" userId="fed1330f33f5650e" providerId="LiveId" clId="{1757A888-05A2-46C6-8D61-DE2F8DF2B2D0}" dt="2022-07-01T07:03:53.265" v="23"/>
          <ac:picMkLst>
            <pc:docMk/>
            <pc:sldMk cId="2422728137" sldId="447"/>
            <ac:picMk id="2" creationId="{75547E42-AD0C-DF2E-3384-FB7BBD620501}"/>
          </ac:picMkLst>
        </pc:picChg>
      </pc:sldChg>
      <pc:sldChg chg="addSp modSp mod">
        <pc:chgData name="Leonie Smith" userId="fed1330f33f5650e" providerId="LiveId" clId="{1757A888-05A2-46C6-8D61-DE2F8DF2B2D0}" dt="2022-07-18T05:19:32.903" v="103" actId="20577"/>
        <pc:sldMkLst>
          <pc:docMk/>
          <pc:sldMk cId="843663555" sldId="448"/>
        </pc:sldMkLst>
        <pc:spChg chg="add mod">
          <ac:chgData name="Leonie Smith" userId="fed1330f33f5650e" providerId="LiveId" clId="{1757A888-05A2-46C6-8D61-DE2F8DF2B2D0}" dt="2022-07-18T05:19:32.903" v="103" actId="20577"/>
          <ac:spMkLst>
            <pc:docMk/>
            <pc:sldMk cId="843663555" sldId="448"/>
            <ac:spMk id="5" creationId="{0B764D5B-8D7E-CA01-E48F-0A7D673B8255}"/>
          </ac:spMkLst>
        </pc:spChg>
      </pc:sldChg>
      <pc:sldChg chg="addSp modSp">
        <pc:chgData name="Leonie Smith" userId="fed1330f33f5650e" providerId="LiveId" clId="{1757A888-05A2-46C6-8D61-DE2F8DF2B2D0}" dt="2022-07-01T07:05:39.712" v="24"/>
        <pc:sldMkLst>
          <pc:docMk/>
          <pc:sldMk cId="4160448636" sldId="449"/>
        </pc:sldMkLst>
        <pc:picChg chg="add mod">
          <ac:chgData name="Leonie Smith" userId="fed1330f33f5650e" providerId="LiveId" clId="{1757A888-05A2-46C6-8D61-DE2F8DF2B2D0}" dt="2022-07-01T07:05:39.712" v="24"/>
          <ac:picMkLst>
            <pc:docMk/>
            <pc:sldMk cId="4160448636" sldId="449"/>
            <ac:picMk id="2" creationId="{F591C401-D328-AA59-E119-F5D0F33A18E4}"/>
          </ac:picMkLst>
        </pc:picChg>
      </pc:sldChg>
      <pc:sldChg chg="addSp modSp mod">
        <pc:chgData name="Leonie Smith" userId="fed1330f33f5650e" providerId="LiveId" clId="{1757A888-05A2-46C6-8D61-DE2F8DF2B2D0}" dt="2022-07-18T05:28:27.949" v="105" actId="20577"/>
        <pc:sldMkLst>
          <pc:docMk/>
          <pc:sldMk cId="538051216" sldId="450"/>
        </pc:sldMkLst>
        <pc:spChg chg="add mod">
          <ac:chgData name="Leonie Smith" userId="fed1330f33f5650e" providerId="LiveId" clId="{1757A888-05A2-46C6-8D61-DE2F8DF2B2D0}" dt="2022-07-18T05:28:27.949" v="105" actId="20577"/>
          <ac:spMkLst>
            <pc:docMk/>
            <pc:sldMk cId="538051216" sldId="450"/>
            <ac:spMk id="7" creationId="{18A297DA-661B-83DA-5F43-E23F41E36E4B}"/>
          </ac:spMkLst>
        </pc:spChg>
      </pc:sldChg>
      <pc:sldChg chg="addSp delSp modSp modTransition modAnim">
        <pc:chgData name="Leonie Smith" userId="fed1330f33f5650e" providerId="LiveId" clId="{1757A888-05A2-46C6-8D61-DE2F8DF2B2D0}" dt="2022-07-01T07:18:41.357" v="48"/>
        <pc:sldMkLst>
          <pc:docMk/>
          <pc:sldMk cId="3386340796" sldId="451"/>
        </pc:sldMkLst>
        <pc:picChg chg="add del mod">
          <ac:chgData name="Leonie Smith" userId="fed1330f33f5650e" providerId="LiveId" clId="{1757A888-05A2-46C6-8D61-DE2F8DF2B2D0}" dt="2022-07-01T07:17:16.649" v="43"/>
          <ac:picMkLst>
            <pc:docMk/>
            <pc:sldMk cId="3386340796" sldId="451"/>
            <ac:picMk id="2" creationId="{81246126-9E67-06AB-8B39-8868D2231F2A}"/>
          </ac:picMkLst>
        </pc:picChg>
        <pc:picChg chg="add del mod">
          <ac:chgData name="Leonie Smith" userId="fed1330f33f5650e" providerId="LiveId" clId="{1757A888-05A2-46C6-8D61-DE2F8DF2B2D0}" dt="2022-07-01T07:17:50.300" v="45"/>
          <ac:picMkLst>
            <pc:docMk/>
            <pc:sldMk cId="3386340796" sldId="451"/>
            <ac:picMk id="3" creationId="{03F01EF0-39A7-1DD5-4033-083B3A787D76}"/>
          </ac:picMkLst>
        </pc:picChg>
        <pc:picChg chg="add del mod">
          <ac:chgData name="Leonie Smith" userId="fed1330f33f5650e" providerId="LiveId" clId="{1757A888-05A2-46C6-8D61-DE2F8DF2B2D0}" dt="2022-07-01T07:18:20.380" v="47"/>
          <ac:picMkLst>
            <pc:docMk/>
            <pc:sldMk cId="3386340796" sldId="451"/>
            <ac:picMk id="5" creationId="{EB7EF27B-1A53-27B4-D5B1-04F6DDAEAA47}"/>
          </ac:picMkLst>
        </pc:picChg>
        <pc:picChg chg="add mod">
          <ac:chgData name="Leonie Smith" userId="fed1330f33f5650e" providerId="LiveId" clId="{1757A888-05A2-46C6-8D61-DE2F8DF2B2D0}" dt="2022-07-01T07:18:41.357" v="48"/>
          <ac:picMkLst>
            <pc:docMk/>
            <pc:sldMk cId="3386340796" sldId="451"/>
            <ac:picMk id="7" creationId="{B0EC361C-11BA-0E62-EFD8-A6FE406343D4}"/>
          </ac:picMkLst>
        </pc:picChg>
      </pc:sldChg>
      <pc:sldChg chg="addSp modSp mod">
        <pc:chgData name="Leonie Smith" userId="fed1330f33f5650e" providerId="LiveId" clId="{1757A888-05A2-46C6-8D61-DE2F8DF2B2D0}" dt="2022-07-18T05:28:43.467" v="107" actId="20577"/>
        <pc:sldMkLst>
          <pc:docMk/>
          <pc:sldMk cId="4002949039" sldId="452"/>
        </pc:sldMkLst>
        <pc:spChg chg="add mod">
          <ac:chgData name="Leonie Smith" userId="fed1330f33f5650e" providerId="LiveId" clId="{1757A888-05A2-46C6-8D61-DE2F8DF2B2D0}" dt="2022-07-18T05:28:43.467" v="107" actId="20577"/>
          <ac:spMkLst>
            <pc:docMk/>
            <pc:sldMk cId="4002949039" sldId="452"/>
            <ac:spMk id="8" creationId="{EC189059-17BB-5609-F6E5-286BB84CA37C}"/>
          </ac:spMkLst>
        </pc:spChg>
      </pc:sldChg>
      <pc:sldChg chg="addSp delSp modSp modTransition modAnim">
        <pc:chgData name="Leonie Smith" userId="fed1330f33f5650e" providerId="LiveId" clId="{1757A888-05A2-46C6-8D61-DE2F8DF2B2D0}" dt="2022-07-01T07:09:44.407" v="28"/>
        <pc:sldMkLst>
          <pc:docMk/>
          <pc:sldMk cId="283334129" sldId="453"/>
        </pc:sldMkLst>
        <pc:picChg chg="add del mod">
          <ac:chgData name="Leonie Smith" userId="fed1330f33f5650e" providerId="LiveId" clId="{1757A888-05A2-46C6-8D61-DE2F8DF2B2D0}" dt="2022-07-01T07:09:30.104" v="27"/>
          <ac:picMkLst>
            <pc:docMk/>
            <pc:sldMk cId="283334129" sldId="453"/>
            <ac:picMk id="2" creationId="{A8F1A7B0-1AAA-628D-0520-7A422F8F619D}"/>
          </ac:picMkLst>
        </pc:picChg>
        <pc:picChg chg="add mod">
          <ac:chgData name="Leonie Smith" userId="fed1330f33f5650e" providerId="LiveId" clId="{1757A888-05A2-46C6-8D61-DE2F8DF2B2D0}" dt="2022-07-01T07:09:44.407" v="28"/>
          <ac:picMkLst>
            <pc:docMk/>
            <pc:sldMk cId="283334129" sldId="453"/>
            <ac:picMk id="3" creationId="{F7CFAE8E-879C-71AF-36E0-ED2FF778E1FE}"/>
          </ac:picMkLst>
        </pc:picChg>
      </pc:sldChg>
      <pc:sldChg chg="addSp modSp mod">
        <pc:chgData name="Leonie Smith" userId="fed1330f33f5650e" providerId="LiveId" clId="{1757A888-05A2-46C6-8D61-DE2F8DF2B2D0}" dt="2022-07-18T05:28:50.868" v="109" actId="20577"/>
        <pc:sldMkLst>
          <pc:docMk/>
          <pc:sldMk cId="2511564658" sldId="454"/>
        </pc:sldMkLst>
        <pc:spChg chg="add mod">
          <ac:chgData name="Leonie Smith" userId="fed1330f33f5650e" providerId="LiveId" clId="{1757A888-05A2-46C6-8D61-DE2F8DF2B2D0}" dt="2022-07-18T05:28:50.868" v="109" actId="20577"/>
          <ac:spMkLst>
            <pc:docMk/>
            <pc:sldMk cId="2511564658" sldId="454"/>
            <ac:spMk id="7" creationId="{C7E6078F-5E5C-D789-2169-EF60DBC7AFA3}"/>
          </ac:spMkLst>
        </pc:spChg>
      </pc:sldChg>
      <pc:sldChg chg="addSp delSp modSp modTransition modAnim">
        <pc:chgData name="Leonie Smith" userId="fed1330f33f5650e" providerId="LiveId" clId="{1757A888-05A2-46C6-8D61-DE2F8DF2B2D0}" dt="2022-07-01T07:21:20.472" v="60"/>
        <pc:sldMkLst>
          <pc:docMk/>
          <pc:sldMk cId="1799939013" sldId="455"/>
        </pc:sldMkLst>
        <pc:picChg chg="add del mod">
          <ac:chgData name="Leonie Smith" userId="fed1330f33f5650e" providerId="LiveId" clId="{1757A888-05A2-46C6-8D61-DE2F8DF2B2D0}" dt="2022-07-01T07:10:31.682" v="30"/>
          <ac:picMkLst>
            <pc:docMk/>
            <pc:sldMk cId="1799939013" sldId="455"/>
            <ac:picMk id="2" creationId="{C3AD9FD3-EB35-2203-5F00-25CE79A799B4}"/>
          </ac:picMkLst>
        </pc:picChg>
        <pc:picChg chg="add del mod">
          <ac:chgData name="Leonie Smith" userId="fed1330f33f5650e" providerId="LiveId" clId="{1757A888-05A2-46C6-8D61-DE2F8DF2B2D0}" dt="2022-07-01T07:11:12.946" v="32"/>
          <ac:picMkLst>
            <pc:docMk/>
            <pc:sldMk cId="1799939013" sldId="455"/>
            <ac:picMk id="3" creationId="{FB484E9A-D46F-F86F-391C-1EFFE0FC8072}"/>
          </ac:picMkLst>
        </pc:picChg>
        <pc:picChg chg="add del mod">
          <ac:chgData name="Leonie Smith" userId="fed1330f33f5650e" providerId="LiveId" clId="{1757A888-05A2-46C6-8D61-DE2F8DF2B2D0}" dt="2022-07-01T07:11:33.553" v="34"/>
          <ac:picMkLst>
            <pc:docMk/>
            <pc:sldMk cId="1799939013" sldId="455"/>
            <ac:picMk id="5" creationId="{42B62BDE-1476-A0C5-7127-5FE21A07CC22}"/>
          </ac:picMkLst>
        </pc:picChg>
        <pc:picChg chg="add del mod">
          <ac:chgData name="Leonie Smith" userId="fed1330f33f5650e" providerId="LiveId" clId="{1757A888-05A2-46C6-8D61-DE2F8DF2B2D0}" dt="2022-07-01T07:11:43.477" v="36"/>
          <ac:picMkLst>
            <pc:docMk/>
            <pc:sldMk cId="1799939013" sldId="455"/>
            <ac:picMk id="7" creationId="{B4FB5BD1-DB4E-31CA-B402-8658ADE8E781}"/>
          </ac:picMkLst>
        </pc:picChg>
        <pc:picChg chg="add del mod">
          <ac:chgData name="Leonie Smith" userId="fed1330f33f5650e" providerId="LiveId" clId="{1757A888-05A2-46C6-8D61-DE2F8DF2B2D0}" dt="2022-07-01T07:11:56.290" v="38"/>
          <ac:picMkLst>
            <pc:docMk/>
            <pc:sldMk cId="1799939013" sldId="455"/>
            <ac:picMk id="8" creationId="{68A0FABF-2D06-0585-C614-A40ADBE83CA2}"/>
          </ac:picMkLst>
        </pc:picChg>
        <pc:picChg chg="add del mod">
          <ac:chgData name="Leonie Smith" userId="fed1330f33f5650e" providerId="LiveId" clId="{1757A888-05A2-46C6-8D61-DE2F8DF2B2D0}" dt="2022-07-01T07:19:42.840" v="49"/>
          <ac:picMkLst>
            <pc:docMk/>
            <pc:sldMk cId="1799939013" sldId="455"/>
            <ac:picMk id="9" creationId="{C529736D-CBD7-DB09-94E1-D6F17F811FFA}"/>
          </ac:picMkLst>
        </pc:picChg>
        <pc:picChg chg="add del mod">
          <ac:chgData name="Leonie Smith" userId="fed1330f33f5650e" providerId="LiveId" clId="{1757A888-05A2-46C6-8D61-DE2F8DF2B2D0}" dt="2022-07-01T07:20:15.206" v="51"/>
          <ac:picMkLst>
            <pc:docMk/>
            <pc:sldMk cId="1799939013" sldId="455"/>
            <ac:picMk id="10" creationId="{059DEA7B-E469-305E-5FC8-6E51F300EA0B}"/>
          </ac:picMkLst>
        </pc:picChg>
        <pc:picChg chg="add del mod">
          <ac:chgData name="Leonie Smith" userId="fed1330f33f5650e" providerId="LiveId" clId="{1757A888-05A2-46C6-8D61-DE2F8DF2B2D0}" dt="2022-07-01T07:20:27.733" v="53"/>
          <ac:picMkLst>
            <pc:docMk/>
            <pc:sldMk cId="1799939013" sldId="455"/>
            <ac:picMk id="11" creationId="{3D42FA5D-D4CA-D002-EA5A-BFF8965A061A}"/>
          </ac:picMkLst>
        </pc:picChg>
        <pc:picChg chg="add del mod">
          <ac:chgData name="Leonie Smith" userId="fed1330f33f5650e" providerId="LiveId" clId="{1757A888-05A2-46C6-8D61-DE2F8DF2B2D0}" dt="2022-07-01T07:20:40.107" v="55"/>
          <ac:picMkLst>
            <pc:docMk/>
            <pc:sldMk cId="1799939013" sldId="455"/>
            <ac:picMk id="12" creationId="{06CAC998-7E09-962D-F5DB-B64397BCAA59}"/>
          </ac:picMkLst>
        </pc:picChg>
        <pc:picChg chg="add del mod">
          <ac:chgData name="Leonie Smith" userId="fed1330f33f5650e" providerId="LiveId" clId="{1757A888-05A2-46C6-8D61-DE2F8DF2B2D0}" dt="2022-07-01T07:20:57.355" v="57"/>
          <ac:picMkLst>
            <pc:docMk/>
            <pc:sldMk cId="1799939013" sldId="455"/>
            <ac:picMk id="13" creationId="{4B897837-785E-308F-A193-03E5E69CB81F}"/>
          </ac:picMkLst>
        </pc:picChg>
        <pc:picChg chg="add del mod">
          <ac:chgData name="Leonie Smith" userId="fed1330f33f5650e" providerId="LiveId" clId="{1757A888-05A2-46C6-8D61-DE2F8DF2B2D0}" dt="2022-07-01T07:21:07.953" v="59"/>
          <ac:picMkLst>
            <pc:docMk/>
            <pc:sldMk cId="1799939013" sldId="455"/>
            <ac:picMk id="14" creationId="{CB63ACF6-A424-A4BE-350D-278396FF168F}"/>
          </ac:picMkLst>
        </pc:picChg>
        <pc:picChg chg="add mod">
          <ac:chgData name="Leonie Smith" userId="fed1330f33f5650e" providerId="LiveId" clId="{1757A888-05A2-46C6-8D61-DE2F8DF2B2D0}" dt="2022-07-01T07:21:20.472" v="60"/>
          <ac:picMkLst>
            <pc:docMk/>
            <pc:sldMk cId="1799939013" sldId="455"/>
            <ac:picMk id="15" creationId="{8ED47F3D-5C3A-0383-1541-6BBF8739A798}"/>
          </ac:picMkLst>
        </pc:picChg>
      </pc:sldChg>
      <pc:sldChg chg="addSp modSp mod">
        <pc:chgData name="Leonie Smith" userId="fed1330f33f5650e" providerId="LiveId" clId="{1757A888-05A2-46C6-8D61-DE2F8DF2B2D0}" dt="2022-07-18T05:28:56.966" v="111" actId="20577"/>
        <pc:sldMkLst>
          <pc:docMk/>
          <pc:sldMk cId="4049696417" sldId="456"/>
        </pc:sldMkLst>
        <pc:spChg chg="add mod">
          <ac:chgData name="Leonie Smith" userId="fed1330f33f5650e" providerId="LiveId" clId="{1757A888-05A2-46C6-8D61-DE2F8DF2B2D0}" dt="2022-07-18T05:28:56.966" v="111" actId="20577"/>
          <ac:spMkLst>
            <pc:docMk/>
            <pc:sldMk cId="4049696417" sldId="456"/>
            <ac:spMk id="7" creationId="{171190B4-F5A1-FBE7-623A-62F15ADB9D0A}"/>
          </ac:spMkLst>
        </pc:spChg>
      </pc:sldChg>
      <pc:sldChg chg="addSp delSp modSp modTransition modAnim">
        <pc:chgData name="Leonie Smith" userId="fed1330f33f5650e" providerId="LiveId" clId="{1757A888-05A2-46C6-8D61-DE2F8DF2B2D0}" dt="2022-07-01T07:14:18.190" v="42"/>
        <pc:sldMkLst>
          <pc:docMk/>
          <pc:sldMk cId="2618424304" sldId="457"/>
        </pc:sldMkLst>
        <pc:picChg chg="add del mod">
          <ac:chgData name="Leonie Smith" userId="fed1330f33f5650e" providerId="LiveId" clId="{1757A888-05A2-46C6-8D61-DE2F8DF2B2D0}" dt="2022-07-01T07:14:01.055" v="41"/>
          <ac:picMkLst>
            <pc:docMk/>
            <pc:sldMk cId="2618424304" sldId="457"/>
            <ac:picMk id="2" creationId="{88F9D700-CD6D-2C07-B11E-B82325FE578E}"/>
          </ac:picMkLst>
        </pc:picChg>
        <pc:picChg chg="add mod">
          <ac:chgData name="Leonie Smith" userId="fed1330f33f5650e" providerId="LiveId" clId="{1757A888-05A2-46C6-8D61-DE2F8DF2B2D0}" dt="2022-07-01T07:14:18.190" v="42"/>
          <ac:picMkLst>
            <pc:docMk/>
            <pc:sldMk cId="2618424304" sldId="457"/>
            <ac:picMk id="3" creationId="{2BBB750F-544C-37D8-9BCB-FEBCC3F6CF8A}"/>
          </ac:picMkLst>
        </pc:picChg>
      </pc:sldChg>
      <pc:sldChg chg="addSp modSp modNotesTx">
        <pc:chgData name="Leonie Smith" userId="fed1330f33f5650e" providerId="LiveId" clId="{1757A888-05A2-46C6-8D61-DE2F8DF2B2D0}" dt="2022-07-05T05:52:47.354" v="70" actId="5793"/>
        <pc:sldMkLst>
          <pc:docMk/>
          <pc:sldMk cId="3596600315" sldId="468"/>
        </pc:sldMkLst>
        <pc:picChg chg="add mod">
          <ac:chgData name="Leonie Smith" userId="fed1330f33f5650e" providerId="LiveId" clId="{1757A888-05A2-46C6-8D61-DE2F8DF2B2D0}" dt="2022-07-01T06:48:41.553" v="0"/>
          <ac:picMkLst>
            <pc:docMk/>
            <pc:sldMk cId="3596600315" sldId="468"/>
            <ac:picMk id="4" creationId="{7E3D0DA4-C05D-7112-D7D1-3B9A2CF4D30C}"/>
          </ac:picMkLst>
        </pc:picChg>
      </pc:sldChg>
      <pc:sldChg chg="addSp modSp">
        <pc:chgData name="Leonie Smith" userId="fed1330f33f5650e" providerId="LiveId" clId="{1757A888-05A2-46C6-8D61-DE2F8DF2B2D0}" dt="2022-07-18T05:12:44.883" v="80"/>
        <pc:sldMkLst>
          <pc:docMk/>
          <pc:sldMk cId="2211457714" sldId="469"/>
        </pc:sldMkLst>
        <pc:spChg chg="add mod">
          <ac:chgData name="Leonie Smith" userId="fed1330f33f5650e" providerId="LiveId" clId="{1757A888-05A2-46C6-8D61-DE2F8DF2B2D0}" dt="2022-07-18T05:12:44.883" v="80"/>
          <ac:spMkLst>
            <pc:docMk/>
            <pc:sldMk cId="2211457714" sldId="469"/>
            <ac:spMk id="5" creationId="{E027CDEB-515D-3BBE-03D9-48EB68B66744}"/>
          </ac:spMkLst>
        </pc:spChg>
      </pc:sldChg>
      <pc:sldChg chg="addSp modSp mod">
        <pc:chgData name="Leonie Smith" userId="fed1330f33f5650e" providerId="LiveId" clId="{1757A888-05A2-46C6-8D61-DE2F8DF2B2D0}" dt="2022-07-18T05:29:02.963" v="113" actId="20577"/>
        <pc:sldMkLst>
          <pc:docMk/>
          <pc:sldMk cId="2920363107" sldId="470"/>
        </pc:sldMkLst>
        <pc:spChg chg="add mod">
          <ac:chgData name="Leonie Smith" userId="fed1330f33f5650e" providerId="LiveId" clId="{1757A888-05A2-46C6-8D61-DE2F8DF2B2D0}" dt="2022-07-18T05:29:02.963" v="113" actId="20577"/>
          <ac:spMkLst>
            <pc:docMk/>
            <pc:sldMk cId="2920363107" sldId="470"/>
            <ac:spMk id="5" creationId="{960B08BD-AD8E-6B7A-4C24-D161DADEC35E}"/>
          </ac:spMkLst>
        </pc:spChg>
      </pc:sldChg>
    </pc:docChg>
  </pc:docChgLst>
  <pc:docChgLst>
    <pc:chgData name="Leonie Smith" userId="fed1330f33f5650e" providerId="LiveId" clId="{7BEC2D87-57AF-4817-AD6C-64CD4DE7E33A}"/>
    <pc:docChg chg="modSld">
      <pc:chgData name="Leonie Smith" userId="fed1330f33f5650e" providerId="LiveId" clId="{7BEC2D87-57AF-4817-AD6C-64CD4DE7E33A}" dt="2023-12-09T02:20:58.514" v="51" actId="20577"/>
      <pc:docMkLst>
        <pc:docMk/>
      </pc:docMkLst>
      <pc:sldChg chg="addSp delSp modSp mod modTransition modAnim">
        <pc:chgData name="Leonie Smith" userId="fed1330f33f5650e" providerId="LiveId" clId="{7BEC2D87-57AF-4817-AD6C-64CD4DE7E33A}" dt="2023-12-07T02:56:29.137" v="8"/>
        <pc:sldMkLst>
          <pc:docMk/>
          <pc:sldMk cId="3759221820" sldId="439"/>
        </pc:sldMkLst>
        <pc:picChg chg="add del mod">
          <ac:chgData name="Leonie Smith" userId="fed1330f33f5650e" providerId="LiveId" clId="{7BEC2D87-57AF-4817-AD6C-64CD4DE7E33A}" dt="2023-12-07T02:56:02.643" v="5"/>
          <ac:picMkLst>
            <pc:docMk/>
            <pc:sldMk cId="3759221820" sldId="439"/>
            <ac:picMk id="3" creationId="{19B2BFD3-C2F0-E9A6-1CB8-BAD2F7A51E02}"/>
          </ac:picMkLst>
        </pc:picChg>
        <pc:picChg chg="del">
          <ac:chgData name="Leonie Smith" userId="fed1330f33f5650e" providerId="LiveId" clId="{7BEC2D87-57AF-4817-AD6C-64CD4DE7E33A}" dt="2023-12-07T02:55:55.338" v="4"/>
          <ac:picMkLst>
            <pc:docMk/>
            <pc:sldMk cId="3759221820" sldId="439"/>
            <ac:picMk id="5" creationId="{C3111B6A-7C00-B1A9-BD62-08407553F291}"/>
          </ac:picMkLst>
        </pc:picChg>
        <pc:picChg chg="add del mod">
          <ac:chgData name="Leonie Smith" userId="fed1330f33f5650e" providerId="LiveId" clId="{7BEC2D87-57AF-4817-AD6C-64CD4DE7E33A}" dt="2023-12-07T02:56:21.979" v="7"/>
          <ac:picMkLst>
            <pc:docMk/>
            <pc:sldMk cId="3759221820" sldId="439"/>
            <ac:picMk id="7" creationId="{385F242E-507D-C095-CD94-F5CC2FE34E19}"/>
          </ac:picMkLst>
        </pc:picChg>
        <pc:picChg chg="add del mod ord">
          <ac:chgData name="Leonie Smith" userId="fed1330f33f5650e" providerId="LiveId" clId="{7BEC2D87-57AF-4817-AD6C-64CD4DE7E33A}" dt="2023-12-07T02:56:29.137" v="8"/>
          <ac:picMkLst>
            <pc:docMk/>
            <pc:sldMk cId="3759221820" sldId="439"/>
            <ac:picMk id="10" creationId="{A4A27D87-11E5-7EBA-0683-3ABA26CA6C1A}"/>
          </ac:picMkLst>
        </pc:picChg>
        <pc:picChg chg="add mod">
          <ac:chgData name="Leonie Smith" userId="fed1330f33f5650e" providerId="LiveId" clId="{7BEC2D87-57AF-4817-AD6C-64CD4DE7E33A}" dt="2023-12-07T02:56:29.137" v="8"/>
          <ac:picMkLst>
            <pc:docMk/>
            <pc:sldMk cId="3759221820" sldId="439"/>
            <ac:picMk id="11" creationId="{B56C0564-5202-AE05-19AE-5BF2D3C082A7}"/>
          </ac:picMkLst>
        </pc:picChg>
      </pc:sldChg>
      <pc:sldChg chg="addSp delSp modSp mod modTransition modAnim">
        <pc:chgData name="Leonie Smith" userId="fed1330f33f5650e" providerId="LiveId" clId="{7BEC2D87-57AF-4817-AD6C-64CD4DE7E33A}" dt="2023-12-07T02:58:45.614" v="14"/>
        <pc:sldMkLst>
          <pc:docMk/>
          <pc:sldMk cId="3676245138" sldId="441"/>
        </pc:sldMkLst>
        <pc:picChg chg="add del mod">
          <ac:chgData name="Leonie Smith" userId="fed1330f33f5650e" providerId="LiveId" clId="{7BEC2D87-57AF-4817-AD6C-64CD4DE7E33A}" dt="2023-12-07T02:57:01.083" v="11"/>
          <ac:picMkLst>
            <pc:docMk/>
            <pc:sldMk cId="3676245138" sldId="441"/>
            <ac:picMk id="3" creationId="{3D1E543D-FAEE-F7B8-D844-D13C0456BA9C}"/>
          </ac:picMkLst>
        </pc:picChg>
        <pc:picChg chg="del">
          <ac:chgData name="Leonie Smith" userId="fed1330f33f5650e" providerId="LiveId" clId="{7BEC2D87-57AF-4817-AD6C-64CD4DE7E33A}" dt="2023-12-07T02:56:37.300" v="10"/>
          <ac:picMkLst>
            <pc:docMk/>
            <pc:sldMk cId="3676245138" sldId="441"/>
            <ac:picMk id="5" creationId="{554CA961-3DC7-A6C1-EFF7-4987D8A3CD21}"/>
          </ac:picMkLst>
        </pc:picChg>
        <pc:picChg chg="add del mod">
          <ac:chgData name="Leonie Smith" userId="fed1330f33f5650e" providerId="LiveId" clId="{7BEC2D87-57AF-4817-AD6C-64CD4DE7E33A}" dt="2023-12-07T02:58:20.397" v="13"/>
          <ac:picMkLst>
            <pc:docMk/>
            <pc:sldMk cId="3676245138" sldId="441"/>
            <ac:picMk id="7" creationId="{8CF79086-BA14-80AE-3C1A-2A702C190C26}"/>
          </ac:picMkLst>
        </pc:picChg>
        <pc:picChg chg="add del mod ord">
          <ac:chgData name="Leonie Smith" userId="fed1330f33f5650e" providerId="LiveId" clId="{7BEC2D87-57AF-4817-AD6C-64CD4DE7E33A}" dt="2023-12-07T02:58:45.614" v="14"/>
          <ac:picMkLst>
            <pc:docMk/>
            <pc:sldMk cId="3676245138" sldId="441"/>
            <ac:picMk id="10" creationId="{349EBEF1-5D4B-E75D-79BD-684878D661E9}"/>
          </ac:picMkLst>
        </pc:picChg>
        <pc:picChg chg="add mod">
          <ac:chgData name="Leonie Smith" userId="fed1330f33f5650e" providerId="LiveId" clId="{7BEC2D87-57AF-4817-AD6C-64CD4DE7E33A}" dt="2023-12-07T02:58:45.614" v="14"/>
          <ac:picMkLst>
            <pc:docMk/>
            <pc:sldMk cId="3676245138" sldId="441"/>
            <ac:picMk id="11" creationId="{C4798F1B-4328-5231-1884-276EBB18379F}"/>
          </ac:picMkLst>
        </pc:picChg>
      </pc:sldChg>
      <pc:sldChg chg="addSp delSp modSp mod modTransition modAnim">
        <pc:chgData name="Leonie Smith" userId="fed1330f33f5650e" providerId="LiveId" clId="{7BEC2D87-57AF-4817-AD6C-64CD4DE7E33A}" dt="2023-12-07T02:59:29.154" v="17"/>
        <pc:sldMkLst>
          <pc:docMk/>
          <pc:sldMk cId="3095902142" sldId="443"/>
        </pc:sldMkLst>
        <pc:picChg chg="add del mod">
          <ac:chgData name="Leonie Smith" userId="fed1330f33f5650e" providerId="LiveId" clId="{7BEC2D87-57AF-4817-AD6C-64CD4DE7E33A}" dt="2023-12-07T02:59:29.154" v="17"/>
          <ac:picMkLst>
            <pc:docMk/>
            <pc:sldMk cId="3095902142" sldId="443"/>
            <ac:picMk id="3" creationId="{592A83D9-845A-5F4D-606D-87F9BC849E78}"/>
          </ac:picMkLst>
        </pc:picChg>
        <pc:picChg chg="add mod">
          <ac:chgData name="Leonie Smith" userId="fed1330f33f5650e" providerId="LiveId" clId="{7BEC2D87-57AF-4817-AD6C-64CD4DE7E33A}" dt="2023-12-07T02:59:29.154" v="17"/>
          <ac:picMkLst>
            <pc:docMk/>
            <pc:sldMk cId="3095902142" sldId="443"/>
            <ac:picMk id="5" creationId="{CBFB74EA-048F-4413-1A60-106EB046C8CD}"/>
          </ac:picMkLst>
        </pc:picChg>
        <pc:picChg chg="del">
          <ac:chgData name="Leonie Smith" userId="fed1330f33f5650e" providerId="LiveId" clId="{7BEC2D87-57AF-4817-AD6C-64CD4DE7E33A}" dt="2023-12-07T02:59:17.933" v="16"/>
          <ac:picMkLst>
            <pc:docMk/>
            <pc:sldMk cId="3095902142" sldId="443"/>
            <ac:picMk id="7" creationId="{EDD0E670-0A5E-E7FE-5954-290B505ACD6C}"/>
          </ac:picMkLst>
        </pc:picChg>
      </pc:sldChg>
      <pc:sldChg chg="addSp delSp modSp mod modTransition modAnim">
        <pc:chgData name="Leonie Smith" userId="fed1330f33f5650e" providerId="LiveId" clId="{7BEC2D87-57AF-4817-AD6C-64CD4DE7E33A}" dt="2023-12-07T02:59:52.677" v="20"/>
        <pc:sldMkLst>
          <pc:docMk/>
          <pc:sldMk cId="2166098122" sldId="445"/>
        </pc:sldMkLst>
        <pc:picChg chg="del">
          <ac:chgData name="Leonie Smith" userId="fed1330f33f5650e" providerId="LiveId" clId="{7BEC2D87-57AF-4817-AD6C-64CD4DE7E33A}" dt="2023-12-07T02:59:38.053" v="19"/>
          <ac:picMkLst>
            <pc:docMk/>
            <pc:sldMk cId="2166098122" sldId="445"/>
            <ac:picMk id="2" creationId="{5255934B-1CE9-107F-C094-023C0BC5D497}"/>
          </ac:picMkLst>
        </pc:picChg>
        <pc:picChg chg="add del mod">
          <ac:chgData name="Leonie Smith" userId="fed1330f33f5650e" providerId="LiveId" clId="{7BEC2D87-57AF-4817-AD6C-64CD4DE7E33A}" dt="2023-12-07T02:59:52.677" v="20"/>
          <ac:picMkLst>
            <pc:docMk/>
            <pc:sldMk cId="2166098122" sldId="445"/>
            <ac:picMk id="5" creationId="{596B6D0D-4EC8-F3AC-AB4B-BE5C0DD3FCFA}"/>
          </ac:picMkLst>
        </pc:picChg>
        <pc:picChg chg="add mod">
          <ac:chgData name="Leonie Smith" userId="fed1330f33f5650e" providerId="LiveId" clId="{7BEC2D87-57AF-4817-AD6C-64CD4DE7E33A}" dt="2023-12-07T02:59:52.677" v="20"/>
          <ac:picMkLst>
            <pc:docMk/>
            <pc:sldMk cId="2166098122" sldId="445"/>
            <ac:picMk id="7" creationId="{A52488DE-607B-0039-CD25-CCE489700BA7}"/>
          </ac:picMkLst>
        </pc:picChg>
      </pc:sldChg>
      <pc:sldChg chg="addSp delSp modSp mod modTransition modAnim">
        <pc:chgData name="Leonie Smith" userId="fed1330f33f5650e" providerId="LiveId" clId="{7BEC2D87-57AF-4817-AD6C-64CD4DE7E33A}" dt="2023-12-07T03:00:46.088" v="23"/>
        <pc:sldMkLst>
          <pc:docMk/>
          <pc:sldMk cId="2422728137" sldId="447"/>
        </pc:sldMkLst>
        <pc:picChg chg="del">
          <ac:chgData name="Leonie Smith" userId="fed1330f33f5650e" providerId="LiveId" clId="{7BEC2D87-57AF-4817-AD6C-64CD4DE7E33A}" dt="2023-12-07T03:00:19.006" v="22"/>
          <ac:picMkLst>
            <pc:docMk/>
            <pc:sldMk cId="2422728137" sldId="447"/>
            <ac:picMk id="2" creationId="{75547E42-AD0C-DF2E-3384-FB7BBD620501}"/>
          </ac:picMkLst>
        </pc:picChg>
        <pc:picChg chg="add del mod">
          <ac:chgData name="Leonie Smith" userId="fed1330f33f5650e" providerId="LiveId" clId="{7BEC2D87-57AF-4817-AD6C-64CD4DE7E33A}" dt="2023-12-07T03:00:46.088" v="23"/>
          <ac:picMkLst>
            <pc:docMk/>
            <pc:sldMk cId="2422728137" sldId="447"/>
            <ac:picMk id="5" creationId="{6B0B6480-C729-AE5A-2807-A5F1FA5B05DA}"/>
          </ac:picMkLst>
        </pc:picChg>
        <pc:picChg chg="add mod">
          <ac:chgData name="Leonie Smith" userId="fed1330f33f5650e" providerId="LiveId" clId="{7BEC2D87-57AF-4817-AD6C-64CD4DE7E33A}" dt="2023-12-07T03:00:46.088" v="23"/>
          <ac:picMkLst>
            <pc:docMk/>
            <pc:sldMk cId="2422728137" sldId="447"/>
            <ac:picMk id="7" creationId="{EEC1A91B-1D39-0C67-8275-212FD60155E4}"/>
          </ac:picMkLst>
        </pc:picChg>
      </pc:sldChg>
      <pc:sldChg chg="addSp delSp modSp mod modTransition modAnim">
        <pc:chgData name="Leonie Smith" userId="fed1330f33f5650e" providerId="LiveId" clId="{7BEC2D87-57AF-4817-AD6C-64CD4DE7E33A}" dt="2023-12-07T03:01:11.850" v="26"/>
        <pc:sldMkLst>
          <pc:docMk/>
          <pc:sldMk cId="4160448636" sldId="449"/>
        </pc:sldMkLst>
        <pc:picChg chg="del">
          <ac:chgData name="Leonie Smith" userId="fed1330f33f5650e" providerId="LiveId" clId="{7BEC2D87-57AF-4817-AD6C-64CD4DE7E33A}" dt="2023-12-07T03:00:53.148" v="25"/>
          <ac:picMkLst>
            <pc:docMk/>
            <pc:sldMk cId="4160448636" sldId="449"/>
            <ac:picMk id="2" creationId="{F591C401-D328-AA59-E119-F5D0F33A18E4}"/>
          </ac:picMkLst>
        </pc:picChg>
        <pc:picChg chg="add del mod">
          <ac:chgData name="Leonie Smith" userId="fed1330f33f5650e" providerId="LiveId" clId="{7BEC2D87-57AF-4817-AD6C-64CD4DE7E33A}" dt="2023-12-07T03:01:11.850" v="26"/>
          <ac:picMkLst>
            <pc:docMk/>
            <pc:sldMk cId="4160448636" sldId="449"/>
            <ac:picMk id="5" creationId="{3CCD1901-2BD8-CD33-9911-894C664F3E94}"/>
          </ac:picMkLst>
        </pc:picChg>
        <pc:picChg chg="add mod">
          <ac:chgData name="Leonie Smith" userId="fed1330f33f5650e" providerId="LiveId" clId="{7BEC2D87-57AF-4817-AD6C-64CD4DE7E33A}" dt="2023-12-07T03:01:11.850" v="26"/>
          <ac:picMkLst>
            <pc:docMk/>
            <pc:sldMk cId="4160448636" sldId="449"/>
            <ac:picMk id="7" creationId="{0B5BDD32-9C44-B0CD-0411-8E88E8D213D5}"/>
          </ac:picMkLst>
        </pc:picChg>
      </pc:sldChg>
      <pc:sldChg chg="addSp delSp modSp mod modTransition modAnim">
        <pc:chgData name="Leonie Smith" userId="fed1330f33f5650e" providerId="LiveId" clId="{7BEC2D87-57AF-4817-AD6C-64CD4DE7E33A}" dt="2023-12-07T03:02:10.756" v="32"/>
        <pc:sldMkLst>
          <pc:docMk/>
          <pc:sldMk cId="3386340796" sldId="451"/>
        </pc:sldMkLst>
        <pc:picChg chg="add del mod">
          <ac:chgData name="Leonie Smith" userId="fed1330f33f5650e" providerId="LiveId" clId="{7BEC2D87-57AF-4817-AD6C-64CD4DE7E33A}" dt="2023-12-07T03:01:34.686" v="29"/>
          <ac:picMkLst>
            <pc:docMk/>
            <pc:sldMk cId="3386340796" sldId="451"/>
            <ac:picMk id="3" creationId="{53EFAEB7-4893-69FA-E82B-6C334F63C5EE}"/>
          </ac:picMkLst>
        </pc:picChg>
        <pc:picChg chg="add del mod">
          <ac:chgData name="Leonie Smith" userId="fed1330f33f5650e" providerId="LiveId" clId="{7BEC2D87-57AF-4817-AD6C-64CD4DE7E33A}" dt="2023-12-07T03:01:47.868" v="31"/>
          <ac:picMkLst>
            <pc:docMk/>
            <pc:sldMk cId="3386340796" sldId="451"/>
            <ac:picMk id="5" creationId="{5914AAD5-3AC2-FB88-12F5-F0002EC33D29}"/>
          </ac:picMkLst>
        </pc:picChg>
        <pc:picChg chg="del">
          <ac:chgData name="Leonie Smith" userId="fed1330f33f5650e" providerId="LiveId" clId="{7BEC2D87-57AF-4817-AD6C-64CD4DE7E33A}" dt="2023-12-07T03:01:21.058" v="28"/>
          <ac:picMkLst>
            <pc:docMk/>
            <pc:sldMk cId="3386340796" sldId="451"/>
            <ac:picMk id="7" creationId="{B0EC361C-11BA-0E62-EFD8-A6FE406343D4}"/>
          </ac:picMkLst>
        </pc:picChg>
        <pc:picChg chg="add del mod ord">
          <ac:chgData name="Leonie Smith" userId="fed1330f33f5650e" providerId="LiveId" clId="{7BEC2D87-57AF-4817-AD6C-64CD4DE7E33A}" dt="2023-12-07T03:02:10.756" v="32"/>
          <ac:picMkLst>
            <pc:docMk/>
            <pc:sldMk cId="3386340796" sldId="451"/>
            <ac:picMk id="10" creationId="{60314020-F25A-B204-6089-FE0E996F4BBB}"/>
          </ac:picMkLst>
        </pc:picChg>
        <pc:picChg chg="add mod">
          <ac:chgData name="Leonie Smith" userId="fed1330f33f5650e" providerId="LiveId" clId="{7BEC2D87-57AF-4817-AD6C-64CD4DE7E33A}" dt="2023-12-07T03:02:10.756" v="32"/>
          <ac:picMkLst>
            <pc:docMk/>
            <pc:sldMk cId="3386340796" sldId="451"/>
            <ac:picMk id="11" creationId="{245311BE-7C90-B703-D28D-4A3D1E772803}"/>
          </ac:picMkLst>
        </pc:picChg>
      </pc:sldChg>
      <pc:sldChg chg="addSp delSp modSp mod modTransition modAnim">
        <pc:chgData name="Leonie Smith" userId="fed1330f33f5650e" providerId="LiveId" clId="{7BEC2D87-57AF-4817-AD6C-64CD4DE7E33A}" dt="2023-12-07T03:02:33.752" v="35"/>
        <pc:sldMkLst>
          <pc:docMk/>
          <pc:sldMk cId="283334129" sldId="453"/>
        </pc:sldMkLst>
        <pc:picChg chg="del">
          <ac:chgData name="Leonie Smith" userId="fed1330f33f5650e" providerId="LiveId" clId="{7BEC2D87-57AF-4817-AD6C-64CD4DE7E33A}" dt="2023-12-07T03:02:17.905" v="34"/>
          <ac:picMkLst>
            <pc:docMk/>
            <pc:sldMk cId="283334129" sldId="453"/>
            <ac:picMk id="3" creationId="{F7CFAE8E-879C-71AF-36E0-ED2FF778E1FE}"/>
          </ac:picMkLst>
        </pc:picChg>
        <pc:picChg chg="add del mod">
          <ac:chgData name="Leonie Smith" userId="fed1330f33f5650e" providerId="LiveId" clId="{7BEC2D87-57AF-4817-AD6C-64CD4DE7E33A}" dt="2023-12-07T03:02:33.752" v="35"/>
          <ac:picMkLst>
            <pc:docMk/>
            <pc:sldMk cId="283334129" sldId="453"/>
            <ac:picMk id="5" creationId="{E1240E7C-7612-2514-C660-51E44B5777E6}"/>
          </ac:picMkLst>
        </pc:picChg>
        <pc:picChg chg="add mod">
          <ac:chgData name="Leonie Smith" userId="fed1330f33f5650e" providerId="LiveId" clId="{7BEC2D87-57AF-4817-AD6C-64CD4DE7E33A}" dt="2023-12-07T03:02:33.752" v="35"/>
          <ac:picMkLst>
            <pc:docMk/>
            <pc:sldMk cId="283334129" sldId="453"/>
            <ac:picMk id="7" creationId="{DA7F3F34-435F-C9DF-A655-B9E6A4039366}"/>
          </ac:picMkLst>
        </pc:picChg>
      </pc:sldChg>
      <pc:sldChg chg="addSp delSp modSp mod modTransition modAnim">
        <pc:chgData name="Leonie Smith" userId="fed1330f33f5650e" providerId="LiveId" clId="{7BEC2D87-57AF-4817-AD6C-64CD4DE7E33A}" dt="2023-12-07T03:03:01.227" v="38"/>
        <pc:sldMkLst>
          <pc:docMk/>
          <pc:sldMk cId="1799939013" sldId="455"/>
        </pc:sldMkLst>
        <pc:picChg chg="add del mod">
          <ac:chgData name="Leonie Smith" userId="fed1330f33f5650e" providerId="LiveId" clId="{7BEC2D87-57AF-4817-AD6C-64CD4DE7E33A}" dt="2023-12-07T03:03:01.227" v="38"/>
          <ac:picMkLst>
            <pc:docMk/>
            <pc:sldMk cId="1799939013" sldId="455"/>
            <ac:picMk id="3" creationId="{5F802C82-D509-D041-24B3-871F577C8D25}"/>
          </ac:picMkLst>
        </pc:picChg>
        <pc:picChg chg="add mod">
          <ac:chgData name="Leonie Smith" userId="fed1330f33f5650e" providerId="LiveId" clId="{7BEC2D87-57AF-4817-AD6C-64CD4DE7E33A}" dt="2023-12-07T03:03:01.227" v="38"/>
          <ac:picMkLst>
            <pc:docMk/>
            <pc:sldMk cId="1799939013" sldId="455"/>
            <ac:picMk id="5" creationId="{57738CA6-19BD-2770-88F5-FE177B99BF40}"/>
          </ac:picMkLst>
        </pc:picChg>
        <pc:picChg chg="del">
          <ac:chgData name="Leonie Smith" userId="fed1330f33f5650e" providerId="LiveId" clId="{7BEC2D87-57AF-4817-AD6C-64CD4DE7E33A}" dt="2023-12-07T03:02:43.918" v="37"/>
          <ac:picMkLst>
            <pc:docMk/>
            <pc:sldMk cId="1799939013" sldId="455"/>
            <ac:picMk id="15" creationId="{8ED47F3D-5C3A-0383-1541-6BBF8739A798}"/>
          </ac:picMkLst>
        </pc:picChg>
      </pc:sldChg>
      <pc:sldChg chg="addSp delSp modSp mod modTransition modAnim">
        <pc:chgData name="Leonie Smith" userId="fed1330f33f5650e" providerId="LiveId" clId="{7BEC2D87-57AF-4817-AD6C-64CD4DE7E33A}" dt="2023-12-07T03:03:25.933" v="41"/>
        <pc:sldMkLst>
          <pc:docMk/>
          <pc:sldMk cId="2618424304" sldId="457"/>
        </pc:sldMkLst>
        <pc:picChg chg="del">
          <ac:chgData name="Leonie Smith" userId="fed1330f33f5650e" providerId="LiveId" clId="{7BEC2D87-57AF-4817-AD6C-64CD4DE7E33A}" dt="2023-12-07T03:03:07.204" v="40"/>
          <ac:picMkLst>
            <pc:docMk/>
            <pc:sldMk cId="2618424304" sldId="457"/>
            <ac:picMk id="3" creationId="{2BBB750F-544C-37D8-9BCB-FEBCC3F6CF8A}"/>
          </ac:picMkLst>
        </pc:picChg>
        <pc:picChg chg="add del mod">
          <ac:chgData name="Leonie Smith" userId="fed1330f33f5650e" providerId="LiveId" clId="{7BEC2D87-57AF-4817-AD6C-64CD4DE7E33A}" dt="2023-12-07T03:03:25.933" v="41"/>
          <ac:picMkLst>
            <pc:docMk/>
            <pc:sldMk cId="2618424304" sldId="457"/>
            <ac:picMk id="5" creationId="{4FF446A6-32C7-2A96-0649-82282D1F2B3E}"/>
          </ac:picMkLst>
        </pc:picChg>
        <pc:picChg chg="add mod">
          <ac:chgData name="Leonie Smith" userId="fed1330f33f5650e" providerId="LiveId" clId="{7BEC2D87-57AF-4817-AD6C-64CD4DE7E33A}" dt="2023-12-07T03:03:25.933" v="41"/>
          <ac:picMkLst>
            <pc:docMk/>
            <pc:sldMk cId="2618424304" sldId="457"/>
            <ac:picMk id="7" creationId="{4DFD7C5E-0FCC-6542-10AF-893CF07AF316}"/>
          </ac:picMkLst>
        </pc:picChg>
      </pc:sldChg>
      <pc:sldChg chg="addSp delSp modSp mod modTransition modAnim modNotesTx">
        <pc:chgData name="Leonie Smith" userId="fed1330f33f5650e" providerId="LiveId" clId="{7BEC2D87-57AF-4817-AD6C-64CD4DE7E33A}" dt="2023-12-09T02:20:58.514" v="51" actId="20577"/>
        <pc:sldMkLst>
          <pc:docMk/>
          <pc:sldMk cId="3596600315" sldId="468"/>
        </pc:sldMkLst>
        <pc:picChg chg="del">
          <ac:chgData name="Leonie Smith" userId="fed1330f33f5650e" providerId="LiveId" clId="{7BEC2D87-57AF-4817-AD6C-64CD4DE7E33A}" dt="2023-12-07T02:55:34.702" v="1"/>
          <ac:picMkLst>
            <pc:docMk/>
            <pc:sldMk cId="3596600315" sldId="468"/>
            <ac:picMk id="4" creationId="{7E3D0DA4-C05D-7112-D7D1-3B9A2CF4D30C}"/>
          </ac:picMkLst>
        </pc:picChg>
        <pc:picChg chg="add del mod">
          <ac:chgData name="Leonie Smith" userId="fed1330f33f5650e" providerId="LiveId" clId="{7BEC2D87-57AF-4817-AD6C-64CD4DE7E33A}" dt="2023-12-07T02:55:41.953" v="2"/>
          <ac:picMkLst>
            <pc:docMk/>
            <pc:sldMk cId="3596600315" sldId="468"/>
            <ac:picMk id="6" creationId="{D0C1E00F-3643-0822-ECF3-C2E4DCC4C0B3}"/>
          </ac:picMkLst>
        </pc:picChg>
        <pc:picChg chg="add mod">
          <ac:chgData name="Leonie Smith" userId="fed1330f33f5650e" providerId="LiveId" clId="{7BEC2D87-57AF-4817-AD6C-64CD4DE7E33A}" dt="2023-12-07T02:55:41.953" v="2"/>
          <ac:picMkLst>
            <pc:docMk/>
            <pc:sldMk cId="3596600315" sldId="468"/>
            <ac:picMk id="7" creationId="{7AFEB551-B745-43CE-EC4A-69837E1BDD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25 Into Exile</a:t>
            </a:r>
          </a:p>
          <a:p>
            <a:pPr algn="l"/>
            <a:r>
              <a:rPr lang="en-US" sz="1800" b="0" i="0" u="none" strike="noStrike" baseline="0" dirty="0">
                <a:latin typeface="TimesNewRomanPSMT"/>
              </a:rPr>
              <a:t>1. Israel’s evil deeds -1 Kings 12:25- 13:5; 2 Kings 17:1-19 (Left Top)</a:t>
            </a:r>
          </a:p>
          <a:p>
            <a:pPr algn="l"/>
            <a:r>
              <a:rPr lang="en-US" sz="1800" b="0" i="0" u="none" strike="noStrike" baseline="0" dirty="0">
                <a:latin typeface="TimesNewRomanPSMT"/>
              </a:rPr>
              <a:t>2. Book of the law is found - 2 Kings 22-23:25 (Right Top)</a:t>
            </a:r>
          </a:p>
          <a:p>
            <a:pPr algn="l"/>
            <a:r>
              <a:rPr lang="en-IN" sz="1800" b="0" i="0" u="none" strike="noStrike" baseline="0" dirty="0">
                <a:latin typeface="TimesNewRomanPSMT"/>
              </a:rPr>
              <a:t>3. Jehoiakim burns Jeremiah’s scroll - Jeremiah 36 (Right Bottom)</a:t>
            </a:r>
          </a:p>
          <a:p>
            <a:pPr algn="l"/>
            <a:r>
              <a:rPr lang="en-US" sz="1800" b="0" i="0" u="none" strike="noStrike" baseline="0" dirty="0">
                <a:latin typeface="TimesNewRomanPSMT"/>
              </a:rPr>
              <a:t>4. Jeremiah is thrown into the cistern - Jeremiah 38:1-13 (Left Bottom)</a:t>
            </a:r>
          </a:p>
          <a:p>
            <a:pPr algn="l"/>
            <a:r>
              <a:rPr lang="en-US" sz="1800" b="0" i="0" u="none" strike="noStrike" baseline="0" dirty="0">
                <a:latin typeface="TimesNewRomanPSMT"/>
              </a:rPr>
              <a:t>5. Destruction of Jerusalem/ Judah into exile - 2 Kings 24:8-16 , 25:8-21 Jeremiah</a:t>
            </a:r>
          </a:p>
          <a:p>
            <a:pPr algn="l"/>
            <a:r>
              <a:rPr lang="en-IN" sz="1800" b="0" i="0" u="none" strike="noStrike" baseline="0" dirty="0">
                <a:latin typeface="TimesNewRomanPSMT"/>
              </a:rPr>
              <a:t>39:11-14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pic>
        <p:nvPicPr>
          <p:cNvPr id="7" name="Audio 6">
            <a:hlinkClick r:id="" action="ppaction://media"/>
            <a:extLst>
              <a:ext uri="{FF2B5EF4-FFF2-40B4-BE49-F238E27FC236}">
                <a16:creationId xmlns:a16="http://schemas.microsoft.com/office/drawing/2014/main" id="{7AFEB551-B745-43CE-EC4A-69837E1BDD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85"/>
    </mc:Choice>
    <mc:Fallback xmlns="">
      <p:transition spd="slow" advTm="3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7836E3-0FC9-A637-7A43-E770823020FA}"/>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844ADA6-9B09-2654-3307-9F17D11000F9}"/>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2Kings17:15They rejected His statutes and the covenant He had made with their fathers, as well as the decrees He had given them. They pursued worthless idols and themselves became worthless, going after the surrounding nations that the Lord had commanded them not to imitate.</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རྒྱལ་རབས་གཉིས་པ། 17:15ཡང་ཁོང་གིས་དེ་དག་གི་མེས་པོ་རྣམས་ལ་མཛད་པའི་ཞལ་ཆད་དང་བཀའ་ཁྲིམས། དེ་དག་ལ་མཛད་པའི་ཉེན་བརྡ་བཅས་སྤངས་ནས། དོན་མེད་ཀྱི་སྐུ་འདྲའི་རྗེས་སུ་འབྲངས་པས་སྙིང་པོ་མེད་པར་གྱུར། དཀོན་མཆོག་ཡ་ཝཱེས་དེ་དག་ལ། ཕྱི་རོལ་པ་རྣམས་ཀྱི་རྗེས་སུ་མི་འབྲང་བར་གྱིས་ཞེས་བསྒོས་ཀྱང་། དེ་དག་ནི་རང་གི་མཐའ་འཁོར་དུ་ཡོད་པའི་ཕྱི་རོལ་པ་རྣམས་ཀྱི་རྗེས་སུ་འབྲངས།</a:t>
            </a:r>
            <a:endParaRPr lang="en-ZA" sz="1600" dirty="0"/>
          </a:p>
        </p:txBody>
      </p:sp>
      <p:pic>
        <p:nvPicPr>
          <p:cNvPr id="7" name="Audio 6">
            <a:hlinkClick r:id="" action="ppaction://media"/>
            <a:extLst>
              <a:ext uri="{FF2B5EF4-FFF2-40B4-BE49-F238E27FC236}">
                <a16:creationId xmlns:a16="http://schemas.microsoft.com/office/drawing/2014/main" id="{EEC1A91B-1D39-0C67-8275-212FD60155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3754"/>
    </mc:Choice>
    <mc:Fallback xmlns="">
      <p:transition spd="slow" advTm="2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F82C96-42FD-C9E5-4602-5550B2F86564}"/>
              </a:ext>
            </a:extLst>
          </p:cNvPr>
          <p:cNvPicPr>
            <a:picLocks noChangeAspect="1"/>
          </p:cNvPicPr>
          <p:nvPr/>
        </p:nvPicPr>
        <p:blipFill>
          <a:blip r:embed="rId2"/>
          <a:stretch>
            <a:fillRect/>
          </a:stretch>
        </p:blipFill>
        <p:spPr>
          <a:xfrm>
            <a:off x="-1" y="-63840"/>
            <a:ext cx="12327467" cy="6921840"/>
          </a:xfrm>
          <a:prstGeom prst="rect">
            <a:avLst/>
          </a:prstGeom>
        </p:spPr>
      </p:pic>
      <p:sp>
        <p:nvSpPr>
          <p:cNvPr id="5" name="TextBox 4">
            <a:extLst>
              <a:ext uri="{FF2B5EF4-FFF2-40B4-BE49-F238E27FC236}">
                <a16:creationId xmlns:a16="http://schemas.microsoft.com/office/drawing/2014/main" id="{0B764D5B-8D7E-CA01-E48F-0A7D673B8255}"/>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16They abandoned all the commandments of the Lord their God and made for themselves two cast idols of calves and an Asherah pole. They bowed down to all the host of heaven and served Baal.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16ཁོ་ཚོས་དེ་ལྟར་རང་གི་དཀོན་མཆོག་ཡ་ཝཱེའི་བཀའ་རྒྱ་ཐམས་ཅད་སྤངས་ཏེ། རང་གི་ཕྱིར་དུ་ཟངས་ཀྱི་བླུགས་སྐུ་བ་ཕྲུག་གཉིས་བཟོས་པ་དང་། ཨ་ཤེ་རཱ་ཡང་བརྩིགས་ནས་ནམ་མཁའི་སྐར་ཚོགས་ཐམས་ཅད་ལ་ཕྱག་བཙལ་ཞིང་པཱ་ཨལ་བསྟེན་ཏོ། </a:t>
            </a:r>
            <a:endParaRPr lang="en-ZA" dirty="0"/>
          </a:p>
        </p:txBody>
      </p:sp>
      <p:pic>
        <p:nvPicPr>
          <p:cNvPr id="7" name="Audio 6">
            <a:hlinkClick r:id="" action="ppaction://media"/>
            <a:extLst>
              <a:ext uri="{FF2B5EF4-FFF2-40B4-BE49-F238E27FC236}">
                <a16:creationId xmlns:a16="http://schemas.microsoft.com/office/drawing/2014/main" id="{0B5BDD32-9C44-B0CD-0411-8E88E8D213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354"/>
    </mc:Choice>
    <mc:Fallback xmlns="">
      <p:transition spd="slow" advTm="1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6C637F-6033-DAC9-B3A1-C042DE1DC34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8A297DA-661B-83DA-5F43-E23F41E36E4B}"/>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17They sacrificed their sons and daughters in the fire  and practiced divination and soothsaying. They devoted themselves to doing evil in the sight of the Lord, provoking Him to anger.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ཡང་དེ་དག་གིས་རང་གི་བུ་དང་བུ་མོ་མེའི་དཀྱིལ་དུ་སྦྱིན་སྲེག་བཏང་ནས་མོ་བཏབ་སྟེ་རྫུ་འཕྲུལ་བསྟན་ཅིང་། དཀོན་མཆོག་ཡ་ཝཱེའི་སྤྱན་སྔར་ངན་པ་གང་ཡིན་སྤྱད་ནས་རང་ཉིད་བཙོངས་པ་དང་ཁོང་ཐུགས་ཁྲོ་བར་བྱས། </a:t>
            </a:r>
            <a:endParaRPr lang="en-ZA" dirty="0"/>
          </a:p>
        </p:txBody>
      </p:sp>
      <p:pic>
        <p:nvPicPr>
          <p:cNvPr id="11" name="Audio 10">
            <a:hlinkClick r:id="" action="ppaction://media"/>
            <a:extLst>
              <a:ext uri="{FF2B5EF4-FFF2-40B4-BE49-F238E27FC236}">
                <a16:creationId xmlns:a16="http://schemas.microsoft.com/office/drawing/2014/main" id="{245311BE-7C90-B703-D28D-4A3D1E7728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554"/>
    </mc:Choice>
    <mc:Fallback xmlns="">
      <p:transition spd="slow" advTm="1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F23E46C-EEA8-F24D-638D-51A908893C8B}"/>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EC189059-17BB-5609-F6E5-286BB84CA37C}"/>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18So the Lord was very angry with Israel, and He removed them from His presence. Only the tribe of Judah remained,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18དེའི་རྐྱེན་གྱིས་དཀོན་མཆོག་ཡ་ཝཱེ་ཁོང་ཉིད་ཡེས་ར་ཨེལ་ལ་ཐུགས་རབ་ཏུ་ཁྲོས་ཏེ། དེ་དག་ཁོང་གི་སྤྱན་སྔ་ནས་ཕར་བསྐྲད་པས། ཡ་ཧུ་དཱའི་ཚོ་པ་མ་གཏོགས་གཞན་གང་ཡང་མ་ལུས་སོ། །</a:t>
            </a:r>
            <a:endParaRPr lang="en-ZA" sz="3600" dirty="0"/>
          </a:p>
        </p:txBody>
      </p:sp>
      <p:pic>
        <p:nvPicPr>
          <p:cNvPr id="7" name="Audio 6">
            <a:hlinkClick r:id="" action="ppaction://media"/>
            <a:extLst>
              <a:ext uri="{FF2B5EF4-FFF2-40B4-BE49-F238E27FC236}">
                <a16:creationId xmlns:a16="http://schemas.microsoft.com/office/drawing/2014/main" id="{DA7F3F34-435F-C9DF-A655-B9E6A4039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523"/>
    </mc:Choice>
    <mc:Fallback xmlns="">
      <p:transition spd="slow" advTm="12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33ECB5-F421-ED57-867F-321E4248DA62}"/>
              </a:ext>
            </a:extLst>
          </p:cNvPr>
          <p:cNvPicPr>
            <a:picLocks noChangeAspect="1"/>
          </p:cNvPicPr>
          <p:nvPr/>
        </p:nvPicPr>
        <p:blipFill rotWithShape="1">
          <a:blip r:embed="rId2"/>
          <a:srcRect t="778" b="225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7E6078F-5E5C-D789-2169-EF60DBC7AFA3}"/>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even Judah did not keep the commandments of the Lord their God, but lived according to the customs Israel had introduced.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19དེ་ཡང་ཡ་ཧུ་དཱ་པས་ཀྱང་རང་གི་དཀོན་མཆོག་ཡ་ཝཱེའི་བཀའ་རྒྱ་རྣམས་མ་བསྲུངས་པར། ཡེས་ར་ཨེལ་གྱིས་བྱས་པའི་ལུགས་སྲོལ་བཞིན་དུ་འགྲུལ། </a:t>
            </a:r>
            <a:endParaRPr lang="en-ZA" dirty="0"/>
          </a:p>
        </p:txBody>
      </p:sp>
      <p:pic>
        <p:nvPicPr>
          <p:cNvPr id="5" name="Audio 4">
            <a:hlinkClick r:id="" action="ppaction://media"/>
            <a:extLst>
              <a:ext uri="{FF2B5EF4-FFF2-40B4-BE49-F238E27FC236}">
                <a16:creationId xmlns:a16="http://schemas.microsoft.com/office/drawing/2014/main" id="{57738CA6-19BD-2770-88F5-FE177B99BF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984"/>
    </mc:Choice>
    <mc:Fallback xmlns="">
      <p:transition spd="slow" advTm="1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F79B6370-2B39-ADF1-F549-12E5B87B1D27}"/>
              </a:ext>
            </a:extLst>
          </p:cNvPr>
          <p:cNvSpPr txBox="1"/>
          <p:nvPr/>
        </p:nvSpPr>
        <p:spPr>
          <a:xfrm>
            <a:off x="6216868" y="0"/>
            <a:ext cx="6209978" cy="4002374"/>
          </a:xfrm>
          <a:prstGeom prst="rect">
            <a:avLst/>
          </a:prstGeom>
          <a:noFill/>
        </p:spPr>
        <p:txBody>
          <a:bodyPr wrap="square" rtlCol="0">
            <a:noAutofit/>
          </a:bodyPr>
          <a:lstStyle/>
          <a:p>
            <a:r>
              <a:rPr lang="bo-CN" sz="8000" i="0" cap="all" dirty="0">
                <a:solidFill>
                  <a:schemeClr val="bg1"/>
                </a:solidFill>
                <a:effectLst/>
                <a:latin typeface="ArialMT"/>
              </a:rPr>
              <a:t>རྒྱལ་རབས་དང་པོ། </a:t>
            </a:r>
            <a:r>
              <a:rPr lang="en-I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ArialMT"/>
              </a:rPr>
              <a:t>རྒྱལ་རབས་གཉིས་པ། 17</a:t>
            </a:r>
          </a:p>
          <a:p>
            <a:r>
              <a:rPr lang="en-IN" sz="8000" dirty="0">
                <a:solidFill>
                  <a:schemeClr val="bg1"/>
                </a:solidFill>
                <a:latin typeface="ArialMT"/>
              </a:rPr>
              <a:t>    </a:t>
            </a:r>
            <a:r>
              <a:rPr lang="bo-CN" sz="8000" dirty="0">
                <a:solidFill>
                  <a:schemeClr val="bg1"/>
                </a:solidFill>
                <a:latin typeface="ArialMT"/>
              </a:rPr>
              <a:t>སྡིག་པ་གྱིས་པ། </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DD4D19F-BDB1-477F-B9C0-6E0E1963D117}"/>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71190B4-F5A1-FBE7-623A-62F15ADB9D0A}"/>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20So the Lord rejected all the descendants of Israel. He afflicted them and delivered them into the hands of plunderers, until He had banished them from His presence.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20དེ་ནས་དཀོན་མཆོག་ཡ་ཝཱེས་ཡེས་ར་ཨེལ་གྱི་བུ་རྒྱུད་ཐམས་ཅད་སྤངས་ནས་མནར་གཅོད་མྱང་དུ་བཅུག་སྟེ། ཉིད་ཀྱི་སྤྱན་སྔ་ནས་མ་དོར་བར་དུ་ཇག་ཚོགས་ཀྱི་ལག་ཏུ་གཏད་དོ། །</a:t>
            </a:r>
            <a:endParaRPr lang="en-ZA" dirty="0"/>
          </a:p>
        </p:txBody>
      </p:sp>
      <p:pic>
        <p:nvPicPr>
          <p:cNvPr id="7" name="Audio 6">
            <a:hlinkClick r:id="" action="ppaction://media"/>
            <a:extLst>
              <a:ext uri="{FF2B5EF4-FFF2-40B4-BE49-F238E27FC236}">
                <a16:creationId xmlns:a16="http://schemas.microsoft.com/office/drawing/2014/main" id="{4DFD7C5E-0FCC-6542-10AF-893CF07AF3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395"/>
    </mc:Choice>
    <mc:Fallback xmlns="">
      <p:transition spd="slow" advTm="1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960B08BD-AD8E-6B7A-4C24-D161DADEC35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17</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6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400" b="1" i="0" u="none" strike="noStrike" baseline="0" dirty="0">
                <a:latin typeface="TimesNewRomanPS-BoldMT"/>
              </a:rPr>
              <a:t>25 Into Exile</a:t>
            </a:r>
          </a:p>
          <a:p>
            <a:pPr algn="l"/>
            <a:r>
              <a:rPr lang="en-US" sz="4400" b="0" i="0" u="none" strike="noStrike" baseline="0" dirty="0">
                <a:latin typeface="TimesNewRomanPSMT"/>
              </a:rPr>
              <a:t>1. Israel’s evil deeds -1 Kings 12:25- 13:5; 2 Kings 17:1-19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95999" cy="6858000"/>
          </a:xfrm>
          <a:prstGeom prst="rect">
            <a:avLst/>
          </a:prstGeom>
          <a:noFill/>
        </p:spPr>
        <p:txBody>
          <a:bodyPr wrap="square" rtlCol="0">
            <a:noAutofit/>
          </a:bodyPr>
          <a:lstStyle/>
          <a:p>
            <a:r>
              <a:rPr lang="bo-CN" sz="8000" i="0" cap="all" dirty="0">
                <a:solidFill>
                  <a:srgbClr val="121212"/>
                </a:solidFill>
                <a:effectLst/>
                <a:latin typeface="ArialMT"/>
              </a:rPr>
              <a:t>རྒྱལ་རབས་དང་པོ། </a:t>
            </a:r>
            <a:r>
              <a:rPr lang="en-IN" sz="8000"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8000"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rgbClr val="121212"/>
                </a:solidFill>
                <a:effectLst/>
                <a:latin typeface="ArialMT"/>
              </a:rPr>
              <a:t>རྒྱལ་རབས་གཉིས་པ། 17</a:t>
            </a:r>
          </a:p>
          <a:p>
            <a:r>
              <a:rPr lang="bo-CN" sz="8000" dirty="0">
                <a:solidFill>
                  <a:srgbClr val="121212"/>
                </a:solidFill>
                <a:latin typeface="ArialMT"/>
              </a:rPr>
              <a:t>སྡིག་པ་གྱིས་པ། </a:t>
            </a:r>
            <a:endParaRPr lang="en-ZA" sz="8000" dirty="0"/>
          </a:p>
        </p:txBody>
      </p:sp>
      <p:pic>
        <p:nvPicPr>
          <p:cNvPr id="11" name="Audio 10">
            <a:hlinkClick r:id="" action="ppaction://media"/>
            <a:extLst>
              <a:ext uri="{FF2B5EF4-FFF2-40B4-BE49-F238E27FC236}">
                <a16:creationId xmlns:a16="http://schemas.microsoft.com/office/drawing/2014/main" id="{B56C0564-5202-AE05-19AE-5BF2D3C082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828"/>
    </mc:Choice>
    <mc:Fallback xmlns="">
      <p:transition spd="slow" advTm="3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32A714-1EC6-411A-5C16-EBFF0198ADC1}"/>
              </a:ext>
            </a:extLst>
          </p:cNvPr>
          <p:cNvPicPr>
            <a:picLocks noChangeAspect="1"/>
          </p:cNvPicPr>
          <p:nvPr/>
        </p:nvPicPr>
        <p:blipFill>
          <a:blip r:embed="rId2"/>
          <a:stretch>
            <a:fillRect/>
          </a:stretch>
        </p:blipFill>
        <p:spPr>
          <a:xfrm>
            <a:off x="0" y="-30647"/>
            <a:ext cx="12426846" cy="6888647"/>
          </a:xfrm>
          <a:prstGeom prst="rect">
            <a:avLst/>
          </a:prstGeom>
        </p:spPr>
      </p:pic>
      <p:sp>
        <p:nvSpPr>
          <p:cNvPr id="5" name="TextBox 4">
            <a:extLst>
              <a:ext uri="{FF2B5EF4-FFF2-40B4-BE49-F238E27FC236}">
                <a16:creationId xmlns:a16="http://schemas.microsoft.com/office/drawing/2014/main" id="{E027CDEB-515D-3BBE-03D9-48EB68B66744}"/>
              </a:ext>
            </a:extLst>
          </p:cNvPr>
          <p:cNvSpPr txBox="1"/>
          <p:nvPr/>
        </p:nvSpPr>
        <p:spPr>
          <a:xfrm>
            <a:off x="6216868" y="0"/>
            <a:ext cx="6209978" cy="4002374"/>
          </a:xfrm>
          <a:prstGeom prst="rect">
            <a:avLst/>
          </a:prstGeom>
          <a:noFill/>
        </p:spPr>
        <p:txBody>
          <a:bodyPr wrap="square" rtlCol="0">
            <a:noAutofit/>
          </a:bodyPr>
          <a:lstStyle/>
          <a:p>
            <a:r>
              <a:rPr lang="bo-CN" sz="8000" i="0" cap="all" dirty="0">
                <a:solidFill>
                  <a:schemeClr val="bg1"/>
                </a:solidFill>
                <a:effectLst/>
                <a:latin typeface="ArialMT"/>
              </a:rPr>
              <a:t>རྒྱལ་རབས་དང་པོ། </a:t>
            </a:r>
            <a:r>
              <a:rPr lang="en-I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ArialMT"/>
              </a:rPr>
              <a:t>རྒྱལ་རབས་གཉིས་པ། 17</a:t>
            </a:r>
          </a:p>
          <a:p>
            <a:r>
              <a:rPr lang="en-IN" sz="8000" dirty="0">
                <a:solidFill>
                  <a:schemeClr val="bg1"/>
                </a:solidFill>
                <a:latin typeface="ArialMT"/>
              </a:rPr>
              <a:t>    </a:t>
            </a:r>
            <a:r>
              <a:rPr lang="bo-CN" sz="8000" dirty="0">
                <a:solidFill>
                  <a:schemeClr val="bg1"/>
                </a:solidFill>
                <a:latin typeface="ArialMT"/>
              </a:rPr>
              <a:t>སྡིག་པ་གྱིས་པ། </a:t>
            </a:r>
            <a:endParaRPr lang="en-ZA" sz="8000" dirty="0">
              <a:solidFill>
                <a:schemeClr val="bg1"/>
              </a:solidFill>
            </a:endParaRPr>
          </a:p>
        </p:txBody>
      </p:sp>
      <p:sp>
        <p:nvSpPr>
          <p:cNvPr id="2" name="TextBox 2">
            <a:extLst>
              <a:ext uri="{FF2B5EF4-FFF2-40B4-BE49-F238E27FC236}">
                <a16:creationId xmlns:a16="http://schemas.microsoft.com/office/drawing/2014/main" id="{0E5D2F29-56B4-76A1-2E37-FDD38AF2C16A}"/>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1145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28After seeking advice, the king made two golden calves and said to the people, “Going up to Jerusalem is too much for you. Here, O Israel, are your gods, who brought you up out of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28རྒྱལ་པོས་སེམས་ཐག་བཅད་ནས་གསེར་གྱི་བ་ཕྲུག་གཉིས་བཟོས་ཏེ་མི་རྣམས་ལ། ཀྱེ་ཡེས་ར་ཨེལ་པ་རྣམས། ཁྱོད་ཅག་ཡེ་རུ་སཱ་ལེམ་དུ་ཡར་འགྲོ་བར་དཀའ་སྡུག་ཡོད། ལྟོས་དང་། ཁྱོད་ཅག་ཨེ་ཅིབ་ཡུལ་ནས་ཕྱི་རུ་ཁྲིད་འོངས་པའི་ལྷ་ནི་འདི་རུ་ཡོད་ཅེས་སྨྲས་ནས། </a:t>
            </a:r>
            <a:endParaRPr lang="en-ZA" dirty="0"/>
          </a:p>
        </p:txBody>
      </p:sp>
      <p:pic>
        <p:nvPicPr>
          <p:cNvPr id="11" name="Audio 10">
            <a:hlinkClick r:id="" action="ppaction://media"/>
            <a:extLst>
              <a:ext uri="{FF2B5EF4-FFF2-40B4-BE49-F238E27FC236}">
                <a16:creationId xmlns:a16="http://schemas.microsoft.com/office/drawing/2014/main" id="{C4798F1B-4328-5231-1884-276EBB1837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1851"/>
    </mc:Choice>
    <mc:Fallback xmlns="">
      <p:transition spd="slow" advTm="2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164683-432D-FF25-DA9F-B6B8B90F3D3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46A8CC2-25E5-A30B-B0EF-F19363094CD1}"/>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30And this thing became a sin; the people walked as far as Dan to worship before one of the calves.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30ཡེས་ར་ཨེལ་པ་རྣམས་དཱན་ཡུལ་གྱི་གསེར་གྱི་བ་ཕྲུག་ལ་བསྙེན་བཀུར་བྱེད་དུ་ཕྱིན་པས་དེ་ནི་ཁོ་རྣམས་ཀྱི་སྡིག་པའི་རྒྱུ་རུ་གྱུར་ཏོ། ། </a:t>
            </a:r>
            <a:endParaRPr lang="en-ZA" dirty="0"/>
          </a:p>
        </p:txBody>
      </p:sp>
      <p:pic>
        <p:nvPicPr>
          <p:cNvPr id="5" name="Audio 4">
            <a:hlinkClick r:id="" action="ppaction://media"/>
            <a:extLst>
              <a:ext uri="{FF2B5EF4-FFF2-40B4-BE49-F238E27FC236}">
                <a16:creationId xmlns:a16="http://schemas.microsoft.com/office/drawing/2014/main" id="{CBFB74EA-048F-4413-1A60-106EB046C8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BB92B4-2B64-83C9-2710-ECE55034FB8F}"/>
              </a:ext>
            </a:extLst>
          </p:cNvPr>
          <p:cNvPicPr>
            <a:picLocks noChangeAspect="1"/>
          </p:cNvPicPr>
          <p:nvPr/>
        </p:nvPicPr>
        <p:blipFill rotWithShape="1">
          <a:blip r:embed="rId2"/>
          <a:srcRect t="847" b="42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AA8380-63E2-3208-23CE-E83EA041ED0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31Jeroboam also built shrines on the high places and appointed from every class of people priests who were not Levites.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31ཡང་ཁོས་མཐོ་གླིང་རྣམས་སུ་མཆོད་ཁང་བཞེངས་པ་དང་། ལེ་ཝི་པ་མ་ཡིན་པའི་སྐྱེ་བོ་ཕལ་བ་རྣམས་མཆོད་དཔོན་དུ་བསྐོས་སོ། །</a:t>
            </a:r>
            <a:endParaRPr lang="en-ZA" dirty="0"/>
          </a:p>
        </p:txBody>
      </p:sp>
      <p:pic>
        <p:nvPicPr>
          <p:cNvPr id="7" name="Audio 6">
            <a:hlinkClick r:id="" action="ppaction://media"/>
            <a:extLst>
              <a:ext uri="{FF2B5EF4-FFF2-40B4-BE49-F238E27FC236}">
                <a16:creationId xmlns:a16="http://schemas.microsoft.com/office/drawing/2014/main" id="{A52488DE-607B-0039-CD25-CCE489700B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302"/>
    </mc:Choice>
    <mc:Fallback xmlns="">
      <p:transition spd="slow" advTm="1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1121</Words>
  <Application>Microsoft Office PowerPoint</Application>
  <PresentationFormat>Widescreen</PresentationFormat>
  <Paragraphs>58</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25-1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2024-07-16T10:42:51Z</dcterms:modified>
</cp:coreProperties>
</file>