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49" r:id="rId14"/>
    <p:sldId id="450" r:id="rId15"/>
    <p:sldId id="481" r:id="rId16"/>
    <p:sldId id="482" r:id="rId17"/>
    <p:sldId id="451" r:id="rId18"/>
    <p:sldId id="452" r:id="rId19"/>
    <p:sldId id="453" r:id="rId20"/>
    <p:sldId id="454" r:id="rId21"/>
    <p:sldId id="457" r:id="rId22"/>
    <p:sldId id="458" r:id="rId23"/>
    <p:sldId id="459" r:id="rId24"/>
    <p:sldId id="460" r:id="rId25"/>
    <p:sldId id="461" r:id="rId26"/>
    <p:sldId id="462" r:id="rId27"/>
    <p:sldId id="463" r:id="rId28"/>
    <p:sldId id="464" r:id="rId29"/>
    <p:sldId id="465" r:id="rId30"/>
    <p:sldId id="466" r:id="rId31"/>
    <p:sldId id="467" r:id="rId32"/>
    <p:sldId id="479" r:id="rId33"/>
    <p:sldId id="470" r:id="rId34"/>
    <p:sldId id="469" r:id="rId35"/>
    <p:sldId id="472" r:id="rId36"/>
    <p:sldId id="473" r:id="rId37"/>
    <p:sldId id="474" r:id="rId38"/>
    <p:sldId id="475" r:id="rId39"/>
    <p:sldId id="476" r:id="rId40"/>
    <p:sldId id="48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2AB16D-5250-43F1-86D2-2A1D99366DA7}" v="2" dt="2024-07-16T10:32:39.8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444" autoAdjust="0"/>
  </p:normalViewPr>
  <p:slideViewPr>
    <p:cSldViewPr snapToGrid="0">
      <p:cViewPr varScale="1">
        <p:scale>
          <a:sx n="84" d="100"/>
          <a:sy n="84" d="100"/>
        </p:scale>
        <p:origin x="422"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A92A7BC-5EB2-43F3-9222-4123D97B2F79}"/>
    <pc:docChg chg="custSel modSld">
      <pc:chgData name="Leonie Smith" userId="fed1330f33f5650e" providerId="LiveId" clId="{CA92A7BC-5EB2-43F3-9222-4123D97B2F79}" dt="2023-12-09T02:31:13.403" v="101" actId="20577"/>
      <pc:docMkLst>
        <pc:docMk/>
      </pc:docMkLst>
      <pc:sldChg chg="addSp delSp modSp mod modTransition modAnim">
        <pc:chgData name="Leonie Smith" userId="fed1330f33f5650e" providerId="LiveId" clId="{CA92A7BC-5EB2-43F3-9222-4123D97B2F79}" dt="2023-12-07T03:16:32.299" v="5"/>
        <pc:sldMkLst>
          <pc:docMk/>
          <pc:sldMk cId="3759221820" sldId="439"/>
        </pc:sldMkLst>
        <pc:picChg chg="del">
          <ac:chgData name="Leonie Smith" userId="fed1330f33f5650e" providerId="LiveId" clId="{CA92A7BC-5EB2-43F3-9222-4123D97B2F79}" dt="2023-12-07T03:16:24.712" v="4"/>
          <ac:picMkLst>
            <pc:docMk/>
            <pc:sldMk cId="3759221820" sldId="439"/>
            <ac:picMk id="3" creationId="{F319B514-8B77-4BB5-9D6A-5D2F22CF1880}"/>
          </ac:picMkLst>
        </pc:picChg>
        <pc:picChg chg="add del mod">
          <ac:chgData name="Leonie Smith" userId="fed1330f33f5650e" providerId="LiveId" clId="{CA92A7BC-5EB2-43F3-9222-4123D97B2F79}" dt="2023-12-07T03:16:32.299" v="5"/>
          <ac:picMkLst>
            <pc:docMk/>
            <pc:sldMk cId="3759221820" sldId="439"/>
            <ac:picMk id="5" creationId="{667D0AAE-4925-D1BA-5CD1-0C4D7B716DA6}"/>
          </ac:picMkLst>
        </pc:picChg>
        <pc:picChg chg="add mod">
          <ac:chgData name="Leonie Smith" userId="fed1330f33f5650e" providerId="LiveId" clId="{CA92A7BC-5EB2-43F3-9222-4123D97B2F79}" dt="2023-12-07T03:16:32.299" v="5"/>
          <ac:picMkLst>
            <pc:docMk/>
            <pc:sldMk cId="3759221820" sldId="439"/>
            <ac:picMk id="7" creationId="{9EF9B0EB-1554-84D6-8164-1A5F9B08FAFF}"/>
          </ac:picMkLst>
        </pc:picChg>
      </pc:sldChg>
      <pc:sldChg chg="addSp delSp modSp mod modTransition modAnim">
        <pc:chgData name="Leonie Smith" userId="fed1330f33f5650e" providerId="LiveId" clId="{CA92A7BC-5EB2-43F3-9222-4123D97B2F79}" dt="2023-12-07T03:17:14.300" v="8"/>
        <pc:sldMkLst>
          <pc:docMk/>
          <pc:sldMk cId="3676245138" sldId="441"/>
        </pc:sldMkLst>
        <pc:picChg chg="add del mod">
          <ac:chgData name="Leonie Smith" userId="fed1330f33f5650e" providerId="LiveId" clId="{CA92A7BC-5EB2-43F3-9222-4123D97B2F79}" dt="2023-12-07T03:17:14.300" v="8"/>
          <ac:picMkLst>
            <pc:docMk/>
            <pc:sldMk cId="3676245138" sldId="441"/>
            <ac:picMk id="3" creationId="{9753FFE6-8789-9F51-55FC-83E822DCD473}"/>
          </ac:picMkLst>
        </pc:picChg>
        <pc:picChg chg="add mod">
          <ac:chgData name="Leonie Smith" userId="fed1330f33f5650e" providerId="LiveId" clId="{CA92A7BC-5EB2-43F3-9222-4123D97B2F79}" dt="2023-12-07T03:17:14.300" v="8"/>
          <ac:picMkLst>
            <pc:docMk/>
            <pc:sldMk cId="3676245138" sldId="441"/>
            <ac:picMk id="5" creationId="{2DFDF1B9-AF60-79D0-E7DD-FB548DBC7AB7}"/>
          </ac:picMkLst>
        </pc:picChg>
        <pc:picChg chg="del">
          <ac:chgData name="Leonie Smith" userId="fed1330f33f5650e" providerId="LiveId" clId="{CA92A7BC-5EB2-43F3-9222-4123D97B2F79}" dt="2023-12-07T03:17:01.190" v="7"/>
          <ac:picMkLst>
            <pc:docMk/>
            <pc:sldMk cId="3676245138" sldId="441"/>
            <ac:picMk id="28" creationId="{D4FCCE99-288A-3AD0-C33D-3F08696AAB22}"/>
          </ac:picMkLst>
        </pc:picChg>
      </pc:sldChg>
      <pc:sldChg chg="addSp delSp modSp mod modTransition modAnim">
        <pc:chgData name="Leonie Smith" userId="fed1330f33f5650e" providerId="LiveId" clId="{CA92A7BC-5EB2-43F3-9222-4123D97B2F79}" dt="2023-12-07T03:18:31.972" v="17"/>
        <pc:sldMkLst>
          <pc:docMk/>
          <pc:sldMk cId="3095902142" sldId="443"/>
        </pc:sldMkLst>
        <pc:picChg chg="add del mod">
          <ac:chgData name="Leonie Smith" userId="fed1330f33f5650e" providerId="LiveId" clId="{CA92A7BC-5EB2-43F3-9222-4123D97B2F79}" dt="2023-12-07T03:17:43.973" v="11"/>
          <ac:picMkLst>
            <pc:docMk/>
            <pc:sldMk cId="3095902142" sldId="443"/>
            <ac:picMk id="3" creationId="{0777349C-2B1D-3A54-A13D-2AE2FE9A9167}"/>
          </ac:picMkLst>
        </pc:picChg>
        <pc:picChg chg="add del mod">
          <ac:chgData name="Leonie Smith" userId="fed1330f33f5650e" providerId="LiveId" clId="{CA92A7BC-5EB2-43F3-9222-4123D97B2F79}" dt="2023-12-07T03:17:55.798" v="13"/>
          <ac:picMkLst>
            <pc:docMk/>
            <pc:sldMk cId="3095902142" sldId="443"/>
            <ac:picMk id="5" creationId="{022ACA5D-E272-0736-B7D6-9C54E5CB90B2}"/>
          </ac:picMkLst>
        </pc:picChg>
        <pc:picChg chg="add del mod ord">
          <ac:chgData name="Leonie Smith" userId="fed1330f33f5650e" providerId="LiveId" clId="{CA92A7BC-5EB2-43F3-9222-4123D97B2F79}" dt="2023-12-07T03:18:07.036" v="14"/>
          <ac:picMkLst>
            <pc:docMk/>
            <pc:sldMk cId="3095902142" sldId="443"/>
            <ac:picMk id="9" creationId="{15C13001-00C8-CB6D-A427-F9658F4841A1}"/>
          </ac:picMkLst>
        </pc:picChg>
        <pc:picChg chg="add del mod">
          <ac:chgData name="Leonie Smith" userId="fed1330f33f5650e" providerId="LiveId" clId="{CA92A7BC-5EB2-43F3-9222-4123D97B2F79}" dt="2023-12-07T03:18:10.280" v="16"/>
          <ac:picMkLst>
            <pc:docMk/>
            <pc:sldMk cId="3095902142" sldId="443"/>
            <ac:picMk id="10" creationId="{4E0919BD-906C-9D0A-753B-A1CCDCC14DBB}"/>
          </ac:picMkLst>
        </pc:picChg>
        <pc:picChg chg="del">
          <ac:chgData name="Leonie Smith" userId="fed1330f33f5650e" providerId="LiveId" clId="{CA92A7BC-5EB2-43F3-9222-4123D97B2F79}" dt="2023-12-07T03:17:22.535" v="10"/>
          <ac:picMkLst>
            <pc:docMk/>
            <pc:sldMk cId="3095902142" sldId="443"/>
            <ac:picMk id="11" creationId="{E2E3F03D-931B-96C8-C923-5DFC2A0F6541}"/>
          </ac:picMkLst>
        </pc:picChg>
        <pc:picChg chg="add del mod ord">
          <ac:chgData name="Leonie Smith" userId="fed1330f33f5650e" providerId="LiveId" clId="{CA92A7BC-5EB2-43F3-9222-4123D97B2F79}" dt="2023-12-07T03:18:31.972" v="17"/>
          <ac:picMkLst>
            <pc:docMk/>
            <pc:sldMk cId="3095902142" sldId="443"/>
            <ac:picMk id="14" creationId="{B5FCDB37-0603-93DF-DF84-5841B27D0857}"/>
          </ac:picMkLst>
        </pc:picChg>
        <pc:picChg chg="add mod">
          <ac:chgData name="Leonie Smith" userId="fed1330f33f5650e" providerId="LiveId" clId="{CA92A7BC-5EB2-43F3-9222-4123D97B2F79}" dt="2023-12-07T03:18:31.972" v="17"/>
          <ac:picMkLst>
            <pc:docMk/>
            <pc:sldMk cId="3095902142" sldId="443"/>
            <ac:picMk id="15" creationId="{89D98C65-F7ED-FE56-ED6B-F29F508BE8FF}"/>
          </ac:picMkLst>
        </pc:picChg>
      </pc:sldChg>
      <pc:sldChg chg="addSp delSp modSp mod modTransition modAnim">
        <pc:chgData name="Leonie Smith" userId="fed1330f33f5650e" providerId="LiveId" clId="{CA92A7BC-5EB2-43F3-9222-4123D97B2F79}" dt="2023-12-07T03:19:02.892" v="20"/>
        <pc:sldMkLst>
          <pc:docMk/>
          <pc:sldMk cId="2166098122" sldId="445"/>
        </pc:sldMkLst>
        <pc:picChg chg="del">
          <ac:chgData name="Leonie Smith" userId="fed1330f33f5650e" providerId="LiveId" clId="{CA92A7BC-5EB2-43F3-9222-4123D97B2F79}" dt="2023-12-07T03:18:42.882" v="19"/>
          <ac:picMkLst>
            <pc:docMk/>
            <pc:sldMk cId="2166098122" sldId="445"/>
            <ac:picMk id="3" creationId="{EA0EB5D2-835C-2D84-B839-8BDA0D5A1744}"/>
          </ac:picMkLst>
        </pc:picChg>
        <pc:picChg chg="add del mod">
          <ac:chgData name="Leonie Smith" userId="fed1330f33f5650e" providerId="LiveId" clId="{CA92A7BC-5EB2-43F3-9222-4123D97B2F79}" dt="2023-12-07T03:19:02.892" v="20"/>
          <ac:picMkLst>
            <pc:docMk/>
            <pc:sldMk cId="2166098122" sldId="445"/>
            <ac:picMk id="5" creationId="{23EC5DD1-16CC-DA5F-F5F6-E7494FE0E3FA}"/>
          </ac:picMkLst>
        </pc:picChg>
        <pc:picChg chg="add mod">
          <ac:chgData name="Leonie Smith" userId="fed1330f33f5650e" providerId="LiveId" clId="{CA92A7BC-5EB2-43F3-9222-4123D97B2F79}" dt="2023-12-07T03:19:02.892" v="20"/>
          <ac:picMkLst>
            <pc:docMk/>
            <pc:sldMk cId="2166098122" sldId="445"/>
            <ac:picMk id="7" creationId="{611BECC7-810A-8B08-FD89-EA144022D5CC}"/>
          </ac:picMkLst>
        </pc:picChg>
      </pc:sldChg>
      <pc:sldChg chg="addSp delSp modSp mod modTransition modAnim">
        <pc:chgData name="Leonie Smith" userId="fed1330f33f5650e" providerId="LiveId" clId="{CA92A7BC-5EB2-43F3-9222-4123D97B2F79}" dt="2023-12-07T03:19:40.680" v="23"/>
        <pc:sldMkLst>
          <pc:docMk/>
          <pc:sldMk cId="2422728137" sldId="447"/>
        </pc:sldMkLst>
        <pc:picChg chg="del">
          <ac:chgData name="Leonie Smith" userId="fed1330f33f5650e" providerId="LiveId" clId="{CA92A7BC-5EB2-43F3-9222-4123D97B2F79}" dt="2023-12-07T03:19:22.796" v="22"/>
          <ac:picMkLst>
            <pc:docMk/>
            <pc:sldMk cId="2422728137" sldId="447"/>
            <ac:picMk id="3" creationId="{359E09D1-E4D8-A781-B582-58AF6AF38512}"/>
          </ac:picMkLst>
        </pc:picChg>
        <pc:picChg chg="add del mod">
          <ac:chgData name="Leonie Smith" userId="fed1330f33f5650e" providerId="LiveId" clId="{CA92A7BC-5EB2-43F3-9222-4123D97B2F79}" dt="2023-12-07T03:19:40.680" v="23"/>
          <ac:picMkLst>
            <pc:docMk/>
            <pc:sldMk cId="2422728137" sldId="447"/>
            <ac:picMk id="5" creationId="{DAC491C6-0AD6-801F-25D3-0FFD1CE75577}"/>
          </ac:picMkLst>
        </pc:picChg>
        <pc:picChg chg="add mod">
          <ac:chgData name="Leonie Smith" userId="fed1330f33f5650e" providerId="LiveId" clId="{CA92A7BC-5EB2-43F3-9222-4123D97B2F79}" dt="2023-12-07T03:19:40.680" v="23"/>
          <ac:picMkLst>
            <pc:docMk/>
            <pc:sldMk cId="2422728137" sldId="447"/>
            <ac:picMk id="7" creationId="{B9146A93-B1FC-A7AC-00AA-6F4E29B1E523}"/>
          </ac:picMkLst>
        </pc:picChg>
      </pc:sldChg>
      <pc:sldChg chg="addSp delSp modSp mod modTransition modAnim">
        <pc:chgData name="Leonie Smith" userId="fed1330f33f5650e" providerId="LiveId" clId="{CA92A7BC-5EB2-43F3-9222-4123D97B2F79}" dt="2023-12-07T03:20:04.735" v="26"/>
        <pc:sldMkLst>
          <pc:docMk/>
          <pc:sldMk cId="4160448636" sldId="449"/>
        </pc:sldMkLst>
        <pc:picChg chg="add del mod">
          <ac:chgData name="Leonie Smith" userId="fed1330f33f5650e" providerId="LiveId" clId="{CA92A7BC-5EB2-43F3-9222-4123D97B2F79}" dt="2023-12-07T03:20:04.735" v="26"/>
          <ac:picMkLst>
            <pc:docMk/>
            <pc:sldMk cId="4160448636" sldId="449"/>
            <ac:picMk id="3" creationId="{3D1135D3-B783-0772-7864-A0A47ABBB889}"/>
          </ac:picMkLst>
        </pc:picChg>
        <pc:picChg chg="add mod">
          <ac:chgData name="Leonie Smith" userId="fed1330f33f5650e" providerId="LiveId" clId="{CA92A7BC-5EB2-43F3-9222-4123D97B2F79}" dt="2023-12-07T03:20:04.735" v="26"/>
          <ac:picMkLst>
            <pc:docMk/>
            <pc:sldMk cId="4160448636" sldId="449"/>
            <ac:picMk id="5" creationId="{AAEDAA8B-31E4-B59A-2A61-8CDAC4FEAEEB}"/>
          </ac:picMkLst>
        </pc:picChg>
        <pc:picChg chg="del">
          <ac:chgData name="Leonie Smith" userId="fed1330f33f5650e" providerId="LiveId" clId="{CA92A7BC-5EB2-43F3-9222-4123D97B2F79}" dt="2023-12-07T03:19:48.530" v="25"/>
          <ac:picMkLst>
            <pc:docMk/>
            <pc:sldMk cId="4160448636" sldId="449"/>
            <ac:picMk id="11" creationId="{D9A266D2-AD1D-3E42-12DA-0E3E95BE8755}"/>
          </ac:picMkLst>
        </pc:picChg>
      </pc:sldChg>
      <pc:sldChg chg="addSp delSp modSp mod modTransition modAnim">
        <pc:chgData name="Leonie Smith" userId="fed1330f33f5650e" providerId="LiveId" clId="{CA92A7BC-5EB2-43F3-9222-4123D97B2F79}" dt="2023-12-07T03:21:21.653" v="35"/>
        <pc:sldMkLst>
          <pc:docMk/>
          <pc:sldMk cId="3386340796" sldId="451"/>
        </pc:sldMkLst>
        <pc:picChg chg="del">
          <ac:chgData name="Leonie Smith" userId="fed1330f33f5650e" providerId="LiveId" clId="{CA92A7BC-5EB2-43F3-9222-4123D97B2F79}" dt="2023-12-07T03:21:02.663" v="34"/>
          <ac:picMkLst>
            <pc:docMk/>
            <pc:sldMk cId="3386340796" sldId="451"/>
            <ac:picMk id="3" creationId="{2EA98189-A0D7-105B-B747-8ED98BC0F161}"/>
          </ac:picMkLst>
        </pc:picChg>
        <pc:picChg chg="add del mod">
          <ac:chgData name="Leonie Smith" userId="fed1330f33f5650e" providerId="LiveId" clId="{CA92A7BC-5EB2-43F3-9222-4123D97B2F79}" dt="2023-12-07T03:21:21.653" v="35"/>
          <ac:picMkLst>
            <pc:docMk/>
            <pc:sldMk cId="3386340796" sldId="451"/>
            <ac:picMk id="5" creationId="{BAF62C03-A2B4-5195-F053-6589AB7D3AA2}"/>
          </ac:picMkLst>
        </pc:picChg>
        <pc:picChg chg="add mod">
          <ac:chgData name="Leonie Smith" userId="fed1330f33f5650e" providerId="LiveId" clId="{CA92A7BC-5EB2-43F3-9222-4123D97B2F79}" dt="2023-12-07T03:21:21.653" v="35"/>
          <ac:picMkLst>
            <pc:docMk/>
            <pc:sldMk cId="3386340796" sldId="451"/>
            <ac:picMk id="7" creationId="{720EF929-3711-790C-97C1-C6AC39B07E2B}"/>
          </ac:picMkLst>
        </pc:picChg>
      </pc:sldChg>
      <pc:sldChg chg="addSp delSp modSp mod modTransition modAnim">
        <pc:chgData name="Leonie Smith" userId="fed1330f33f5650e" providerId="LiveId" clId="{CA92A7BC-5EB2-43F3-9222-4123D97B2F79}" dt="2023-12-07T03:21:44.948" v="38"/>
        <pc:sldMkLst>
          <pc:docMk/>
          <pc:sldMk cId="283334129" sldId="453"/>
        </pc:sldMkLst>
        <pc:picChg chg="del">
          <ac:chgData name="Leonie Smith" userId="fed1330f33f5650e" providerId="LiveId" clId="{CA92A7BC-5EB2-43F3-9222-4123D97B2F79}" dt="2023-12-07T03:21:33.191" v="37"/>
          <ac:picMkLst>
            <pc:docMk/>
            <pc:sldMk cId="283334129" sldId="453"/>
            <ac:picMk id="2" creationId="{EC351FC0-5D86-B2BA-7B67-18A5E6A6A1BB}"/>
          </ac:picMkLst>
        </pc:picChg>
        <pc:picChg chg="add del mod">
          <ac:chgData name="Leonie Smith" userId="fed1330f33f5650e" providerId="LiveId" clId="{CA92A7BC-5EB2-43F3-9222-4123D97B2F79}" dt="2023-12-07T03:21:44.948" v="38"/>
          <ac:picMkLst>
            <pc:docMk/>
            <pc:sldMk cId="283334129" sldId="453"/>
            <ac:picMk id="5" creationId="{A907FA20-DBD5-D143-B96A-392EA26C2214}"/>
          </ac:picMkLst>
        </pc:picChg>
        <pc:picChg chg="add mod">
          <ac:chgData name="Leonie Smith" userId="fed1330f33f5650e" providerId="LiveId" clId="{CA92A7BC-5EB2-43F3-9222-4123D97B2F79}" dt="2023-12-07T03:21:44.948" v="38"/>
          <ac:picMkLst>
            <pc:docMk/>
            <pc:sldMk cId="283334129" sldId="453"/>
            <ac:picMk id="7" creationId="{E8A1B52F-A233-C21E-1207-0213EF8B0EBC}"/>
          </ac:picMkLst>
        </pc:picChg>
      </pc:sldChg>
      <pc:sldChg chg="addSp delSp modSp mod modTransition modAnim">
        <pc:chgData name="Leonie Smith" userId="fed1330f33f5650e" providerId="LiveId" clId="{CA92A7BC-5EB2-43F3-9222-4123D97B2F79}" dt="2023-12-07T03:22:23.186" v="41"/>
        <pc:sldMkLst>
          <pc:docMk/>
          <pc:sldMk cId="2618424304" sldId="457"/>
        </pc:sldMkLst>
        <pc:picChg chg="add del mod">
          <ac:chgData name="Leonie Smith" userId="fed1330f33f5650e" providerId="LiveId" clId="{CA92A7BC-5EB2-43F3-9222-4123D97B2F79}" dt="2023-12-07T03:22:23.186" v="41"/>
          <ac:picMkLst>
            <pc:docMk/>
            <pc:sldMk cId="2618424304" sldId="457"/>
            <ac:picMk id="3" creationId="{BBAE3FDC-BFC8-E664-F740-13C4BF8298C4}"/>
          </ac:picMkLst>
        </pc:picChg>
        <pc:picChg chg="del">
          <ac:chgData name="Leonie Smith" userId="fed1330f33f5650e" providerId="LiveId" clId="{CA92A7BC-5EB2-43F3-9222-4123D97B2F79}" dt="2023-12-07T03:22:04.555" v="40"/>
          <ac:picMkLst>
            <pc:docMk/>
            <pc:sldMk cId="2618424304" sldId="457"/>
            <ac:picMk id="5" creationId="{14DD6EED-3F8F-C76F-AC06-EF746D8EEA7A}"/>
          </ac:picMkLst>
        </pc:picChg>
        <pc:picChg chg="add mod">
          <ac:chgData name="Leonie Smith" userId="fed1330f33f5650e" providerId="LiveId" clId="{CA92A7BC-5EB2-43F3-9222-4123D97B2F79}" dt="2023-12-07T03:22:23.186" v="41"/>
          <ac:picMkLst>
            <pc:docMk/>
            <pc:sldMk cId="2618424304" sldId="457"/>
            <ac:picMk id="7" creationId="{160B83CE-602C-8891-3555-499677D87998}"/>
          </ac:picMkLst>
        </pc:picChg>
      </pc:sldChg>
      <pc:sldChg chg="addSp delSp modSp mod modTransition modAnim">
        <pc:chgData name="Leonie Smith" userId="fed1330f33f5650e" providerId="LiveId" clId="{CA92A7BC-5EB2-43F3-9222-4123D97B2F79}" dt="2023-12-07T03:22:55.426" v="47"/>
        <pc:sldMkLst>
          <pc:docMk/>
          <pc:sldMk cId="783514268" sldId="459"/>
        </pc:sldMkLst>
        <pc:picChg chg="del">
          <ac:chgData name="Leonie Smith" userId="fed1330f33f5650e" providerId="LiveId" clId="{CA92A7BC-5EB2-43F3-9222-4123D97B2F79}" dt="2023-12-07T03:22:30.669" v="43"/>
          <ac:picMkLst>
            <pc:docMk/>
            <pc:sldMk cId="783514268" sldId="459"/>
            <ac:picMk id="2" creationId="{5C5A7EEC-FB26-64B0-4A90-1C0E554B77A1}"/>
          </ac:picMkLst>
        </pc:picChg>
        <pc:picChg chg="add del mod">
          <ac:chgData name="Leonie Smith" userId="fed1330f33f5650e" providerId="LiveId" clId="{CA92A7BC-5EB2-43F3-9222-4123D97B2F79}" dt="2023-12-07T03:22:38.776" v="44"/>
          <ac:picMkLst>
            <pc:docMk/>
            <pc:sldMk cId="783514268" sldId="459"/>
            <ac:picMk id="5" creationId="{27205210-9B63-7EE1-8E38-FCD2560AF2A2}"/>
          </ac:picMkLst>
        </pc:picChg>
        <pc:picChg chg="add del mod">
          <ac:chgData name="Leonie Smith" userId="fed1330f33f5650e" providerId="LiveId" clId="{CA92A7BC-5EB2-43F3-9222-4123D97B2F79}" dt="2023-12-07T03:22:44.073" v="46"/>
          <ac:picMkLst>
            <pc:docMk/>
            <pc:sldMk cId="783514268" sldId="459"/>
            <ac:picMk id="7" creationId="{C9CB9078-7C6B-7C6A-AF0A-421FD7B7FAC2}"/>
          </ac:picMkLst>
        </pc:picChg>
        <pc:picChg chg="add del mod ord">
          <ac:chgData name="Leonie Smith" userId="fed1330f33f5650e" providerId="LiveId" clId="{CA92A7BC-5EB2-43F3-9222-4123D97B2F79}" dt="2023-12-07T03:22:55.426" v="47"/>
          <ac:picMkLst>
            <pc:docMk/>
            <pc:sldMk cId="783514268" sldId="459"/>
            <ac:picMk id="10" creationId="{828FA5C3-C969-9172-EC6F-335C7D5D45DA}"/>
          </ac:picMkLst>
        </pc:picChg>
        <pc:picChg chg="add mod">
          <ac:chgData name="Leonie Smith" userId="fed1330f33f5650e" providerId="LiveId" clId="{CA92A7BC-5EB2-43F3-9222-4123D97B2F79}" dt="2023-12-07T03:22:55.426" v="47"/>
          <ac:picMkLst>
            <pc:docMk/>
            <pc:sldMk cId="783514268" sldId="459"/>
            <ac:picMk id="11" creationId="{B6792C39-C291-7D2E-FA91-37FF6B5E6B57}"/>
          </ac:picMkLst>
        </pc:picChg>
      </pc:sldChg>
      <pc:sldChg chg="addSp delSp modSp mod modTransition modAnim">
        <pc:chgData name="Leonie Smith" userId="fed1330f33f5650e" providerId="LiveId" clId="{CA92A7BC-5EB2-43F3-9222-4123D97B2F79}" dt="2023-12-07T03:23:19.821" v="50"/>
        <pc:sldMkLst>
          <pc:docMk/>
          <pc:sldMk cId="3868250199" sldId="461"/>
        </pc:sldMkLst>
        <pc:picChg chg="add del mod">
          <ac:chgData name="Leonie Smith" userId="fed1330f33f5650e" providerId="LiveId" clId="{CA92A7BC-5EB2-43F3-9222-4123D97B2F79}" dt="2023-12-07T03:23:19.821" v="50"/>
          <ac:picMkLst>
            <pc:docMk/>
            <pc:sldMk cId="3868250199" sldId="461"/>
            <ac:picMk id="3" creationId="{FBEE8FDE-1A86-4C3D-3424-BAD290C9AE59}"/>
          </ac:picMkLst>
        </pc:picChg>
        <pc:picChg chg="add mod">
          <ac:chgData name="Leonie Smith" userId="fed1330f33f5650e" providerId="LiveId" clId="{CA92A7BC-5EB2-43F3-9222-4123D97B2F79}" dt="2023-12-07T03:23:19.821" v="50"/>
          <ac:picMkLst>
            <pc:docMk/>
            <pc:sldMk cId="3868250199" sldId="461"/>
            <ac:picMk id="5" creationId="{EA2FB5BA-AAE0-86B1-11C1-752F8DD8D0C6}"/>
          </ac:picMkLst>
        </pc:picChg>
        <pc:picChg chg="del">
          <ac:chgData name="Leonie Smith" userId="fed1330f33f5650e" providerId="LiveId" clId="{CA92A7BC-5EB2-43F3-9222-4123D97B2F79}" dt="2023-12-07T03:23:03.201" v="49"/>
          <ac:picMkLst>
            <pc:docMk/>
            <pc:sldMk cId="3868250199" sldId="461"/>
            <ac:picMk id="9" creationId="{BA29BEB3-D5EE-B2A5-4E96-91010D9AFDEF}"/>
          </ac:picMkLst>
        </pc:picChg>
      </pc:sldChg>
      <pc:sldChg chg="addSp delSp modSp mod modTransition modAnim">
        <pc:chgData name="Leonie Smith" userId="fed1330f33f5650e" providerId="LiveId" clId="{CA92A7BC-5EB2-43F3-9222-4123D97B2F79}" dt="2023-12-07T03:23:51.390" v="53"/>
        <pc:sldMkLst>
          <pc:docMk/>
          <pc:sldMk cId="2982327576" sldId="463"/>
        </pc:sldMkLst>
        <pc:picChg chg="add del mod">
          <ac:chgData name="Leonie Smith" userId="fed1330f33f5650e" providerId="LiveId" clId="{CA92A7BC-5EB2-43F3-9222-4123D97B2F79}" dt="2023-12-07T03:23:51.390" v="53"/>
          <ac:picMkLst>
            <pc:docMk/>
            <pc:sldMk cId="2982327576" sldId="463"/>
            <ac:picMk id="3" creationId="{2704D585-94AF-24D3-BD41-93B7D04663B0}"/>
          </ac:picMkLst>
        </pc:picChg>
        <pc:picChg chg="del">
          <ac:chgData name="Leonie Smith" userId="fed1330f33f5650e" providerId="LiveId" clId="{CA92A7BC-5EB2-43F3-9222-4123D97B2F79}" dt="2023-12-07T03:23:26.721" v="52"/>
          <ac:picMkLst>
            <pc:docMk/>
            <pc:sldMk cId="2982327576" sldId="463"/>
            <ac:picMk id="5" creationId="{41CA8121-7029-8E8E-D49B-9A149D35A0FF}"/>
          </ac:picMkLst>
        </pc:picChg>
        <pc:picChg chg="add mod">
          <ac:chgData name="Leonie Smith" userId="fed1330f33f5650e" providerId="LiveId" clId="{CA92A7BC-5EB2-43F3-9222-4123D97B2F79}" dt="2023-12-07T03:23:51.390" v="53"/>
          <ac:picMkLst>
            <pc:docMk/>
            <pc:sldMk cId="2982327576" sldId="463"/>
            <ac:picMk id="7" creationId="{CC51712C-A584-07C1-209D-A11AFE0BCDCF}"/>
          </ac:picMkLst>
        </pc:picChg>
      </pc:sldChg>
      <pc:sldChg chg="addSp delSp modSp mod modTransition modAnim">
        <pc:chgData name="Leonie Smith" userId="fed1330f33f5650e" providerId="LiveId" clId="{CA92A7BC-5EB2-43F3-9222-4123D97B2F79}" dt="2023-12-07T03:24:19.640" v="56"/>
        <pc:sldMkLst>
          <pc:docMk/>
          <pc:sldMk cId="3894174290" sldId="465"/>
        </pc:sldMkLst>
        <pc:picChg chg="add del mod">
          <ac:chgData name="Leonie Smith" userId="fed1330f33f5650e" providerId="LiveId" clId="{CA92A7BC-5EB2-43F3-9222-4123D97B2F79}" dt="2023-12-07T03:24:19.640" v="56"/>
          <ac:picMkLst>
            <pc:docMk/>
            <pc:sldMk cId="3894174290" sldId="465"/>
            <ac:picMk id="3" creationId="{B16FB124-D424-C749-1CF3-E33173DD5758}"/>
          </ac:picMkLst>
        </pc:picChg>
        <pc:picChg chg="del">
          <ac:chgData name="Leonie Smith" userId="fed1330f33f5650e" providerId="LiveId" clId="{CA92A7BC-5EB2-43F3-9222-4123D97B2F79}" dt="2023-12-07T03:23:59.378" v="55"/>
          <ac:picMkLst>
            <pc:docMk/>
            <pc:sldMk cId="3894174290" sldId="465"/>
            <ac:picMk id="5" creationId="{C662E55A-89DD-DFC2-6D30-3B20484B7FC9}"/>
          </ac:picMkLst>
        </pc:picChg>
        <pc:picChg chg="add mod">
          <ac:chgData name="Leonie Smith" userId="fed1330f33f5650e" providerId="LiveId" clId="{CA92A7BC-5EB2-43F3-9222-4123D97B2F79}" dt="2023-12-07T03:24:19.640" v="56"/>
          <ac:picMkLst>
            <pc:docMk/>
            <pc:sldMk cId="3894174290" sldId="465"/>
            <ac:picMk id="7" creationId="{044ADD1D-734E-404F-25B8-D4A8D913840C}"/>
          </ac:picMkLst>
        </pc:picChg>
      </pc:sldChg>
      <pc:sldChg chg="addSp delSp modSp mod modTransition modAnim">
        <pc:chgData name="Leonie Smith" userId="fed1330f33f5650e" providerId="LiveId" clId="{CA92A7BC-5EB2-43F3-9222-4123D97B2F79}" dt="2023-12-07T03:24:58.171" v="62"/>
        <pc:sldMkLst>
          <pc:docMk/>
          <pc:sldMk cId="2711152741" sldId="467"/>
        </pc:sldMkLst>
        <pc:picChg chg="del">
          <ac:chgData name="Leonie Smith" userId="fed1330f33f5650e" providerId="LiveId" clId="{CA92A7BC-5EB2-43F3-9222-4123D97B2F79}" dt="2023-12-07T03:24:28.386" v="58"/>
          <ac:picMkLst>
            <pc:docMk/>
            <pc:sldMk cId="2711152741" sldId="467"/>
            <ac:picMk id="3" creationId="{6261D6F0-6C10-7584-354E-6017EDDE827A}"/>
          </ac:picMkLst>
        </pc:picChg>
        <pc:picChg chg="add del mod">
          <ac:chgData name="Leonie Smith" userId="fed1330f33f5650e" providerId="LiveId" clId="{CA92A7BC-5EB2-43F3-9222-4123D97B2F79}" dt="2023-12-07T03:24:40.142" v="59"/>
          <ac:picMkLst>
            <pc:docMk/>
            <pc:sldMk cId="2711152741" sldId="467"/>
            <ac:picMk id="5" creationId="{10C76107-F0C9-0107-C96F-39504953630D}"/>
          </ac:picMkLst>
        </pc:picChg>
        <pc:picChg chg="add del mod">
          <ac:chgData name="Leonie Smith" userId="fed1330f33f5650e" providerId="LiveId" clId="{CA92A7BC-5EB2-43F3-9222-4123D97B2F79}" dt="2023-12-07T03:24:44.930" v="61"/>
          <ac:picMkLst>
            <pc:docMk/>
            <pc:sldMk cId="2711152741" sldId="467"/>
            <ac:picMk id="7" creationId="{E26FB3FC-52A2-D21E-73AC-82DA5CB2F5B7}"/>
          </ac:picMkLst>
        </pc:picChg>
        <pc:picChg chg="add del mod ord">
          <ac:chgData name="Leonie Smith" userId="fed1330f33f5650e" providerId="LiveId" clId="{CA92A7BC-5EB2-43F3-9222-4123D97B2F79}" dt="2023-12-07T03:24:58.171" v="62"/>
          <ac:picMkLst>
            <pc:docMk/>
            <pc:sldMk cId="2711152741" sldId="467"/>
            <ac:picMk id="10" creationId="{A6ADB168-DD06-8747-D772-7FA34B7C0513}"/>
          </ac:picMkLst>
        </pc:picChg>
        <pc:picChg chg="add mod">
          <ac:chgData name="Leonie Smith" userId="fed1330f33f5650e" providerId="LiveId" clId="{CA92A7BC-5EB2-43F3-9222-4123D97B2F79}" dt="2023-12-07T03:24:58.171" v="62"/>
          <ac:picMkLst>
            <pc:docMk/>
            <pc:sldMk cId="2711152741" sldId="467"/>
            <ac:picMk id="11" creationId="{F2BA1ECC-BD26-51B6-D00F-63E298B44C8F}"/>
          </ac:picMkLst>
        </pc:picChg>
      </pc:sldChg>
      <pc:sldChg chg="addSp delSp modSp mod modTransition modAnim modNotesTx">
        <pc:chgData name="Leonie Smith" userId="fed1330f33f5650e" providerId="LiveId" clId="{CA92A7BC-5EB2-43F3-9222-4123D97B2F79}" dt="2023-12-09T02:31:13.403" v="101" actId="20577"/>
        <pc:sldMkLst>
          <pc:docMk/>
          <pc:sldMk cId="3596600315" sldId="468"/>
        </pc:sldMkLst>
        <pc:picChg chg="del">
          <ac:chgData name="Leonie Smith" userId="fed1330f33f5650e" providerId="LiveId" clId="{CA92A7BC-5EB2-43F3-9222-4123D97B2F79}" dt="2023-12-07T03:15:36.461" v="1"/>
          <ac:picMkLst>
            <pc:docMk/>
            <pc:sldMk cId="3596600315" sldId="468"/>
            <ac:picMk id="4" creationId="{8B68C86B-3DDF-0AAA-25D2-CAD0537D471A}"/>
          </ac:picMkLst>
        </pc:picChg>
        <pc:picChg chg="add del mod">
          <ac:chgData name="Leonie Smith" userId="fed1330f33f5650e" providerId="LiveId" clId="{CA92A7BC-5EB2-43F3-9222-4123D97B2F79}" dt="2023-12-07T03:15:43.750" v="2"/>
          <ac:picMkLst>
            <pc:docMk/>
            <pc:sldMk cId="3596600315" sldId="468"/>
            <ac:picMk id="6" creationId="{BC63E4D0-CCEC-D9E2-1264-149EF914CAD9}"/>
          </ac:picMkLst>
        </pc:picChg>
        <pc:picChg chg="add mod">
          <ac:chgData name="Leonie Smith" userId="fed1330f33f5650e" providerId="LiveId" clId="{CA92A7BC-5EB2-43F3-9222-4123D97B2F79}" dt="2023-12-07T03:15:43.750" v="2"/>
          <ac:picMkLst>
            <pc:docMk/>
            <pc:sldMk cId="3596600315" sldId="468"/>
            <ac:picMk id="7" creationId="{C32F3502-5FD2-36C1-110C-245265924C65}"/>
          </ac:picMkLst>
        </pc:picChg>
      </pc:sldChg>
      <pc:sldChg chg="addSp delSp modSp mod modTransition modAnim">
        <pc:chgData name="Leonie Smith" userId="fed1330f33f5650e" providerId="LiveId" clId="{CA92A7BC-5EB2-43F3-9222-4123D97B2F79}" dt="2023-12-07T03:25:16.385" v="65"/>
        <pc:sldMkLst>
          <pc:docMk/>
          <pc:sldMk cId="1528099671" sldId="470"/>
        </pc:sldMkLst>
        <pc:picChg chg="add del mod">
          <ac:chgData name="Leonie Smith" userId="fed1330f33f5650e" providerId="LiveId" clId="{CA92A7BC-5EB2-43F3-9222-4123D97B2F79}" dt="2023-12-07T03:25:16.385" v="65"/>
          <ac:picMkLst>
            <pc:docMk/>
            <pc:sldMk cId="1528099671" sldId="470"/>
            <ac:picMk id="3" creationId="{396E844A-39C5-1BB7-2B13-09A17B059903}"/>
          </ac:picMkLst>
        </pc:picChg>
        <pc:picChg chg="add mod">
          <ac:chgData name="Leonie Smith" userId="fed1330f33f5650e" providerId="LiveId" clId="{CA92A7BC-5EB2-43F3-9222-4123D97B2F79}" dt="2023-12-07T03:25:16.385" v="65"/>
          <ac:picMkLst>
            <pc:docMk/>
            <pc:sldMk cId="1528099671" sldId="470"/>
            <ac:picMk id="5" creationId="{14BB7433-EFA8-BC7A-ED57-C436291AF0CC}"/>
          </ac:picMkLst>
        </pc:picChg>
        <pc:picChg chg="del">
          <ac:chgData name="Leonie Smith" userId="fed1330f33f5650e" providerId="LiveId" clId="{CA92A7BC-5EB2-43F3-9222-4123D97B2F79}" dt="2023-12-07T03:25:04.699" v="64"/>
          <ac:picMkLst>
            <pc:docMk/>
            <pc:sldMk cId="1528099671" sldId="470"/>
            <ac:picMk id="7" creationId="{7CF48CE0-39BE-BFF2-C8A0-6B7CF2A3C2E6}"/>
          </ac:picMkLst>
        </pc:picChg>
      </pc:sldChg>
      <pc:sldChg chg="addSp delSp modSp mod modTransition modAnim">
        <pc:chgData name="Leonie Smith" userId="fed1330f33f5650e" providerId="LiveId" clId="{CA92A7BC-5EB2-43F3-9222-4123D97B2F79}" dt="2023-12-07T03:26:46.571" v="74"/>
        <pc:sldMkLst>
          <pc:docMk/>
          <pc:sldMk cId="3162141136" sldId="472"/>
        </pc:sldMkLst>
        <pc:picChg chg="add del mod">
          <ac:chgData name="Leonie Smith" userId="fed1330f33f5650e" providerId="LiveId" clId="{CA92A7BC-5EB2-43F3-9222-4123D97B2F79}" dt="2023-12-07T03:25:47.091" v="68"/>
          <ac:picMkLst>
            <pc:docMk/>
            <pc:sldMk cId="3162141136" sldId="472"/>
            <ac:picMk id="3" creationId="{5A85D31D-081B-8003-1F9E-67D627C6694E}"/>
          </ac:picMkLst>
        </pc:picChg>
        <pc:picChg chg="add del mod">
          <ac:chgData name="Leonie Smith" userId="fed1330f33f5650e" providerId="LiveId" clId="{CA92A7BC-5EB2-43F3-9222-4123D97B2F79}" dt="2023-12-07T03:25:50.697" v="70"/>
          <ac:picMkLst>
            <pc:docMk/>
            <pc:sldMk cId="3162141136" sldId="472"/>
            <ac:picMk id="5" creationId="{798553C8-5E45-C508-8182-1FD468C38B42}"/>
          </ac:picMkLst>
        </pc:picChg>
        <pc:picChg chg="del">
          <ac:chgData name="Leonie Smith" userId="fed1330f33f5650e" providerId="LiveId" clId="{CA92A7BC-5EB2-43F3-9222-4123D97B2F79}" dt="2023-12-07T03:25:22.710" v="67"/>
          <ac:picMkLst>
            <pc:docMk/>
            <pc:sldMk cId="3162141136" sldId="472"/>
            <ac:picMk id="8" creationId="{93F9CC2F-7E71-28FE-CF60-22669DE7A587}"/>
          </ac:picMkLst>
        </pc:picChg>
        <pc:picChg chg="add del mod ord">
          <ac:chgData name="Leonie Smith" userId="fed1330f33f5650e" providerId="LiveId" clId="{CA92A7BC-5EB2-43F3-9222-4123D97B2F79}" dt="2023-12-07T03:26:08.581" v="71"/>
          <ac:picMkLst>
            <pc:docMk/>
            <pc:sldMk cId="3162141136" sldId="472"/>
            <ac:picMk id="10" creationId="{428CC6B3-BC5D-4781-0BB5-AC72743B2686}"/>
          </ac:picMkLst>
        </pc:picChg>
        <pc:picChg chg="add del mod">
          <ac:chgData name="Leonie Smith" userId="fed1330f33f5650e" providerId="LiveId" clId="{CA92A7BC-5EB2-43F3-9222-4123D97B2F79}" dt="2023-12-07T03:26:20.974" v="73"/>
          <ac:picMkLst>
            <pc:docMk/>
            <pc:sldMk cId="3162141136" sldId="472"/>
            <ac:picMk id="11" creationId="{DD860032-F981-2D2E-82E5-F65640923568}"/>
          </ac:picMkLst>
        </pc:picChg>
        <pc:picChg chg="add del mod ord">
          <ac:chgData name="Leonie Smith" userId="fed1330f33f5650e" providerId="LiveId" clId="{CA92A7BC-5EB2-43F3-9222-4123D97B2F79}" dt="2023-12-07T03:26:46.571" v="74"/>
          <ac:picMkLst>
            <pc:docMk/>
            <pc:sldMk cId="3162141136" sldId="472"/>
            <ac:picMk id="14" creationId="{28B03781-3294-07B2-D0B9-FEECAB2955F8}"/>
          </ac:picMkLst>
        </pc:picChg>
        <pc:picChg chg="add mod">
          <ac:chgData name="Leonie Smith" userId="fed1330f33f5650e" providerId="LiveId" clId="{CA92A7BC-5EB2-43F3-9222-4123D97B2F79}" dt="2023-12-07T03:26:46.571" v="74"/>
          <ac:picMkLst>
            <pc:docMk/>
            <pc:sldMk cId="3162141136" sldId="472"/>
            <ac:picMk id="15" creationId="{EE4DCBDB-DF4A-8C8F-1DE2-95F53CE7A7D7}"/>
          </ac:picMkLst>
        </pc:picChg>
      </pc:sldChg>
      <pc:sldChg chg="addSp delSp modSp mod modTransition modAnim">
        <pc:chgData name="Leonie Smith" userId="fed1330f33f5650e" providerId="LiveId" clId="{CA92A7BC-5EB2-43F3-9222-4123D97B2F79}" dt="2023-12-07T03:28:29.079" v="83"/>
        <pc:sldMkLst>
          <pc:docMk/>
          <pc:sldMk cId="1617303656" sldId="474"/>
        </pc:sldMkLst>
        <pc:picChg chg="del">
          <ac:chgData name="Leonie Smith" userId="fed1330f33f5650e" providerId="LiveId" clId="{CA92A7BC-5EB2-43F3-9222-4123D97B2F79}" dt="2023-12-07T03:26:53.395" v="76"/>
          <ac:picMkLst>
            <pc:docMk/>
            <pc:sldMk cId="1617303656" sldId="474"/>
            <ac:picMk id="3" creationId="{2AA62E2D-DD9E-C0DD-55FC-85906CA3403E}"/>
          </ac:picMkLst>
        </pc:picChg>
        <pc:picChg chg="add del mod">
          <ac:chgData name="Leonie Smith" userId="fed1330f33f5650e" providerId="LiveId" clId="{CA92A7BC-5EB2-43F3-9222-4123D97B2F79}" dt="2023-12-07T03:27:16.251" v="77"/>
          <ac:picMkLst>
            <pc:docMk/>
            <pc:sldMk cId="1617303656" sldId="474"/>
            <ac:picMk id="5" creationId="{6EE845B1-AA62-FCA7-26A7-2D5AF5818A8D}"/>
          </ac:picMkLst>
        </pc:picChg>
        <pc:picChg chg="add del mod">
          <ac:chgData name="Leonie Smith" userId="fed1330f33f5650e" providerId="LiveId" clId="{CA92A7BC-5EB2-43F3-9222-4123D97B2F79}" dt="2023-12-07T03:27:48.162" v="79"/>
          <ac:picMkLst>
            <pc:docMk/>
            <pc:sldMk cId="1617303656" sldId="474"/>
            <ac:picMk id="7" creationId="{F9C4E033-3DEB-908E-00BF-553FFA837B7E}"/>
          </ac:picMkLst>
        </pc:picChg>
        <pc:picChg chg="add del mod ord">
          <ac:chgData name="Leonie Smith" userId="fed1330f33f5650e" providerId="LiveId" clId="{CA92A7BC-5EB2-43F3-9222-4123D97B2F79}" dt="2023-12-07T03:28:02.413" v="80"/>
          <ac:picMkLst>
            <pc:docMk/>
            <pc:sldMk cId="1617303656" sldId="474"/>
            <ac:picMk id="11" creationId="{4C89F8FF-8F14-A42A-C45B-FE5326D1CFB5}"/>
          </ac:picMkLst>
        </pc:picChg>
        <pc:picChg chg="add del mod">
          <ac:chgData name="Leonie Smith" userId="fed1330f33f5650e" providerId="LiveId" clId="{CA92A7BC-5EB2-43F3-9222-4123D97B2F79}" dt="2023-12-07T03:28:05.441" v="82"/>
          <ac:picMkLst>
            <pc:docMk/>
            <pc:sldMk cId="1617303656" sldId="474"/>
            <ac:picMk id="12" creationId="{2C7CCE0C-41D9-9A06-D76C-FD3FFBDE2701}"/>
          </ac:picMkLst>
        </pc:picChg>
        <pc:picChg chg="add del mod ord">
          <ac:chgData name="Leonie Smith" userId="fed1330f33f5650e" providerId="LiveId" clId="{CA92A7BC-5EB2-43F3-9222-4123D97B2F79}" dt="2023-12-07T03:28:29.079" v="83"/>
          <ac:picMkLst>
            <pc:docMk/>
            <pc:sldMk cId="1617303656" sldId="474"/>
            <ac:picMk id="15" creationId="{0AD48FED-A107-251C-EDB2-80B18AF7D176}"/>
          </ac:picMkLst>
        </pc:picChg>
        <pc:picChg chg="add mod">
          <ac:chgData name="Leonie Smith" userId="fed1330f33f5650e" providerId="LiveId" clId="{CA92A7BC-5EB2-43F3-9222-4123D97B2F79}" dt="2023-12-07T03:28:29.079" v="83"/>
          <ac:picMkLst>
            <pc:docMk/>
            <pc:sldMk cId="1617303656" sldId="474"/>
            <ac:picMk id="16" creationId="{6A263E7B-7808-93DA-D409-8501ABA5AE06}"/>
          </ac:picMkLst>
        </pc:picChg>
      </pc:sldChg>
      <pc:sldChg chg="addSp delSp modSp mod modTransition modAnim">
        <pc:chgData name="Leonie Smith" userId="fed1330f33f5650e" providerId="LiveId" clId="{CA92A7BC-5EB2-43F3-9222-4123D97B2F79}" dt="2023-12-07T03:29:04.724" v="86"/>
        <pc:sldMkLst>
          <pc:docMk/>
          <pc:sldMk cId="2224134532" sldId="476"/>
        </pc:sldMkLst>
        <pc:picChg chg="add del mod">
          <ac:chgData name="Leonie Smith" userId="fed1330f33f5650e" providerId="LiveId" clId="{CA92A7BC-5EB2-43F3-9222-4123D97B2F79}" dt="2023-12-07T03:29:04.724" v="86"/>
          <ac:picMkLst>
            <pc:docMk/>
            <pc:sldMk cId="2224134532" sldId="476"/>
            <ac:picMk id="3" creationId="{91D4FAAB-A485-4AB5-CA82-811262DDB88D}"/>
          </ac:picMkLst>
        </pc:picChg>
        <pc:picChg chg="add mod">
          <ac:chgData name="Leonie Smith" userId="fed1330f33f5650e" providerId="LiveId" clId="{CA92A7BC-5EB2-43F3-9222-4123D97B2F79}" dt="2023-12-07T03:29:04.724" v="86"/>
          <ac:picMkLst>
            <pc:docMk/>
            <pc:sldMk cId="2224134532" sldId="476"/>
            <ac:picMk id="5" creationId="{586E7676-AF73-1DB5-CDA9-819402617C36}"/>
          </ac:picMkLst>
        </pc:picChg>
        <pc:picChg chg="del">
          <ac:chgData name="Leonie Smith" userId="fed1330f33f5650e" providerId="LiveId" clId="{CA92A7BC-5EB2-43F3-9222-4123D97B2F79}" dt="2023-12-07T03:28:39.560" v="85"/>
          <ac:picMkLst>
            <pc:docMk/>
            <pc:sldMk cId="2224134532" sldId="476"/>
            <ac:picMk id="25" creationId="{F80884D7-2080-9E08-DBE6-396F36F47A01}"/>
          </ac:picMkLst>
        </pc:picChg>
      </pc:sldChg>
      <pc:sldChg chg="addSp delSp modSp mod modTransition modAnim">
        <pc:chgData name="Leonie Smith" userId="fed1330f33f5650e" providerId="LiveId" clId="{CA92A7BC-5EB2-43F3-9222-4123D97B2F79}" dt="2023-12-07T03:20:53.104" v="32"/>
        <pc:sldMkLst>
          <pc:docMk/>
          <pc:sldMk cId="2276566736" sldId="481"/>
        </pc:sldMkLst>
        <pc:picChg chg="del">
          <ac:chgData name="Leonie Smith" userId="fed1330f33f5650e" providerId="LiveId" clId="{CA92A7BC-5EB2-43F3-9222-4123D97B2F79}" dt="2023-12-07T03:20:10.928" v="28"/>
          <ac:picMkLst>
            <pc:docMk/>
            <pc:sldMk cId="2276566736" sldId="481"/>
            <ac:picMk id="3" creationId="{938AE496-0349-A93F-EAB5-6F8A1DD70B47}"/>
          </ac:picMkLst>
        </pc:picChg>
        <pc:picChg chg="add del mod">
          <ac:chgData name="Leonie Smith" userId="fed1330f33f5650e" providerId="LiveId" clId="{CA92A7BC-5EB2-43F3-9222-4123D97B2F79}" dt="2023-12-07T03:20:24.748" v="29"/>
          <ac:picMkLst>
            <pc:docMk/>
            <pc:sldMk cId="2276566736" sldId="481"/>
            <ac:picMk id="5" creationId="{9BEB9277-20B8-4338-4C03-76CEF3EA2E2C}"/>
          </ac:picMkLst>
        </pc:picChg>
        <pc:picChg chg="add del mod">
          <ac:chgData name="Leonie Smith" userId="fed1330f33f5650e" providerId="LiveId" clId="{CA92A7BC-5EB2-43F3-9222-4123D97B2F79}" dt="2023-12-07T03:20:27.994" v="31"/>
          <ac:picMkLst>
            <pc:docMk/>
            <pc:sldMk cId="2276566736" sldId="481"/>
            <ac:picMk id="7" creationId="{E227E4B0-A487-688B-FB3B-00175E7277F7}"/>
          </ac:picMkLst>
        </pc:picChg>
        <pc:picChg chg="add del mod ord">
          <ac:chgData name="Leonie Smith" userId="fed1330f33f5650e" providerId="LiveId" clId="{CA92A7BC-5EB2-43F3-9222-4123D97B2F79}" dt="2023-12-07T03:20:53.104" v="32"/>
          <ac:picMkLst>
            <pc:docMk/>
            <pc:sldMk cId="2276566736" sldId="481"/>
            <ac:picMk id="10" creationId="{1E1FC213-9CD0-BD84-4CA9-555B74D6B7FD}"/>
          </ac:picMkLst>
        </pc:picChg>
        <pc:picChg chg="add mod">
          <ac:chgData name="Leonie Smith" userId="fed1330f33f5650e" providerId="LiveId" clId="{CA92A7BC-5EB2-43F3-9222-4123D97B2F79}" dt="2023-12-07T03:20:53.104" v="32"/>
          <ac:picMkLst>
            <pc:docMk/>
            <pc:sldMk cId="2276566736" sldId="481"/>
            <ac:picMk id="11" creationId="{C32B6631-B434-E5C6-424E-0BBD2045FB81}"/>
          </ac:picMkLst>
        </pc:picChg>
      </pc:sldChg>
    </pc:docChg>
  </pc:docChgLst>
  <pc:docChgLst>
    <pc:chgData name="Leonie Smith" userId="fed1330f33f5650e" providerId="LiveId" clId="{E0B195BD-EB79-472D-8E1F-EBC81626F692}"/>
    <pc:docChg chg="undo custSel modSld">
      <pc:chgData name="Leonie Smith" userId="fed1330f33f5650e" providerId="LiveId" clId="{E0B195BD-EB79-472D-8E1F-EBC81626F692}" dt="2022-07-18T06:26:05.799" v="332" actId="20577"/>
      <pc:docMkLst>
        <pc:docMk/>
      </pc:docMkLst>
      <pc:sldChg chg="addSp modSp mod">
        <pc:chgData name="Leonie Smith" userId="fed1330f33f5650e" providerId="LiveId" clId="{E0B195BD-EB79-472D-8E1F-EBC81626F692}" dt="2022-07-18T06:18:18.113" v="257" actId="1076"/>
        <pc:sldMkLst>
          <pc:docMk/>
          <pc:sldMk cId="3261377596" sldId="438"/>
        </pc:sldMkLst>
        <pc:spChg chg="add mod">
          <ac:chgData name="Leonie Smith" userId="fed1330f33f5650e" providerId="LiveId" clId="{E0B195BD-EB79-472D-8E1F-EBC81626F692}" dt="2022-07-18T06:18:18.113" v="257" actId="1076"/>
          <ac:spMkLst>
            <pc:docMk/>
            <pc:sldMk cId="3261377596" sldId="438"/>
            <ac:spMk id="7" creationId="{447EBB8D-B2FA-6969-210C-9BEC77C38A67}"/>
          </ac:spMkLst>
        </pc:spChg>
      </pc:sldChg>
      <pc:sldChg chg="addSp delSp modSp modTransition modAnim">
        <pc:chgData name="Leonie Smith" userId="fed1330f33f5650e" providerId="LiveId" clId="{E0B195BD-EB79-472D-8E1F-EBC81626F692}" dt="2022-07-07T05:25:04.277" v="3"/>
        <pc:sldMkLst>
          <pc:docMk/>
          <pc:sldMk cId="3759221820" sldId="439"/>
        </pc:sldMkLst>
        <pc:picChg chg="add del mod">
          <ac:chgData name="Leonie Smith" userId="fed1330f33f5650e" providerId="LiveId" clId="{E0B195BD-EB79-472D-8E1F-EBC81626F692}" dt="2022-07-07T05:24:56.179" v="2"/>
          <ac:picMkLst>
            <pc:docMk/>
            <pc:sldMk cId="3759221820" sldId="439"/>
            <ac:picMk id="2" creationId="{8AA74738-B015-B027-F306-9C6B715AF60F}"/>
          </ac:picMkLst>
        </pc:picChg>
        <pc:picChg chg="add mod">
          <ac:chgData name="Leonie Smith" userId="fed1330f33f5650e" providerId="LiveId" clId="{E0B195BD-EB79-472D-8E1F-EBC81626F692}" dt="2022-07-07T05:25:04.277" v="3"/>
          <ac:picMkLst>
            <pc:docMk/>
            <pc:sldMk cId="3759221820" sldId="439"/>
            <ac:picMk id="3" creationId="{F319B514-8B77-4BB5-9D6A-5D2F22CF1880}"/>
          </ac:picMkLst>
        </pc:picChg>
      </pc:sldChg>
      <pc:sldChg chg="addSp modSp">
        <pc:chgData name="Leonie Smith" userId="fed1330f33f5650e" providerId="LiveId" clId="{E0B195BD-EB79-472D-8E1F-EBC81626F692}" dt="2022-07-18T06:18:28.493" v="258"/>
        <pc:sldMkLst>
          <pc:docMk/>
          <pc:sldMk cId="923867738" sldId="440"/>
        </pc:sldMkLst>
        <pc:spChg chg="add mod">
          <ac:chgData name="Leonie Smith" userId="fed1330f33f5650e" providerId="LiveId" clId="{E0B195BD-EB79-472D-8E1F-EBC81626F692}" dt="2022-07-18T06:18:28.493" v="258"/>
          <ac:spMkLst>
            <pc:docMk/>
            <pc:sldMk cId="923867738" sldId="440"/>
            <ac:spMk id="7" creationId="{724C0F35-CB36-5B20-644D-045567138F3D}"/>
          </ac:spMkLst>
        </pc:spChg>
      </pc:sldChg>
      <pc:sldChg chg="addSp delSp modSp mod modTransition modAnim">
        <pc:chgData name="Leonie Smith" userId="fed1330f33f5650e" providerId="LiveId" clId="{E0B195BD-EB79-472D-8E1F-EBC81626F692}" dt="2022-07-18T06:17:48.109" v="253" actId="403"/>
        <pc:sldMkLst>
          <pc:docMk/>
          <pc:sldMk cId="3676245138" sldId="441"/>
        </pc:sldMkLst>
        <pc:spChg chg="mod">
          <ac:chgData name="Leonie Smith" userId="fed1330f33f5650e" providerId="LiveId" clId="{E0B195BD-EB79-472D-8E1F-EBC81626F692}" dt="2022-07-18T06:17:48.109" v="253" actId="403"/>
          <ac:spMkLst>
            <pc:docMk/>
            <pc:sldMk cId="3676245138" sldId="441"/>
            <ac:spMk id="4" creationId="{9A13E2D8-2F59-44C1-B1D2-79C300C26DD4}"/>
          </ac:spMkLst>
        </pc:spChg>
        <pc:picChg chg="add del mod">
          <ac:chgData name="Leonie Smith" userId="fed1330f33f5650e" providerId="LiveId" clId="{E0B195BD-EB79-472D-8E1F-EBC81626F692}" dt="2022-07-08T05:32:05.508" v="162"/>
          <ac:picMkLst>
            <pc:docMk/>
            <pc:sldMk cId="3676245138" sldId="441"/>
            <ac:picMk id="2" creationId="{0ECA875D-B114-FDA0-4559-429675B93013}"/>
          </ac:picMkLst>
        </pc:picChg>
        <pc:picChg chg="add del mod">
          <ac:chgData name="Leonie Smith" userId="fed1330f33f5650e" providerId="LiveId" clId="{E0B195BD-EB79-472D-8E1F-EBC81626F692}" dt="2022-07-07T05:26:58.948" v="5"/>
          <ac:picMkLst>
            <pc:docMk/>
            <pc:sldMk cId="3676245138" sldId="441"/>
            <ac:picMk id="2" creationId="{1DCB5E03-3E9E-B2A7-4C66-8385A33AEC32}"/>
          </ac:picMkLst>
        </pc:picChg>
        <pc:picChg chg="add del mod">
          <ac:chgData name="Leonie Smith" userId="fed1330f33f5650e" providerId="LiveId" clId="{E0B195BD-EB79-472D-8E1F-EBC81626F692}" dt="2022-07-07T05:27:11.145" v="7"/>
          <ac:picMkLst>
            <pc:docMk/>
            <pc:sldMk cId="3676245138" sldId="441"/>
            <ac:picMk id="3" creationId="{8681B2A8-CF47-BCA8-52FA-5932140FAB25}"/>
          </ac:picMkLst>
        </pc:picChg>
        <pc:picChg chg="add del mod">
          <ac:chgData name="Leonie Smith" userId="fed1330f33f5650e" providerId="LiveId" clId="{E0B195BD-EB79-472D-8E1F-EBC81626F692}" dt="2022-07-08T05:32:18.939" v="164"/>
          <ac:picMkLst>
            <pc:docMk/>
            <pc:sldMk cId="3676245138" sldId="441"/>
            <ac:picMk id="3" creationId="{CF1B249C-7D7D-A0E9-15E8-B4DCF3391FF4}"/>
          </ac:picMkLst>
        </pc:picChg>
        <pc:picChg chg="add del mod">
          <ac:chgData name="Leonie Smith" userId="fed1330f33f5650e" providerId="LiveId" clId="{E0B195BD-EB79-472D-8E1F-EBC81626F692}" dt="2022-07-07T05:34:09.632" v="9"/>
          <ac:picMkLst>
            <pc:docMk/>
            <pc:sldMk cId="3676245138" sldId="441"/>
            <ac:picMk id="5" creationId="{15C3169E-357A-7D9D-8885-45F6E7464CFA}"/>
          </ac:picMkLst>
        </pc:picChg>
        <pc:picChg chg="add del mod">
          <ac:chgData name="Leonie Smith" userId="fed1330f33f5650e" providerId="LiveId" clId="{E0B195BD-EB79-472D-8E1F-EBC81626F692}" dt="2022-07-08T05:32:37.671" v="166"/>
          <ac:picMkLst>
            <pc:docMk/>
            <pc:sldMk cId="3676245138" sldId="441"/>
            <ac:picMk id="5" creationId="{8B848BE2-BCBC-9B33-C8CB-8FCF6A5A96FC}"/>
          </ac:picMkLst>
        </pc:picChg>
        <pc:picChg chg="add del mod">
          <ac:chgData name="Leonie Smith" userId="fed1330f33f5650e" providerId="LiveId" clId="{E0B195BD-EB79-472D-8E1F-EBC81626F692}" dt="2022-07-08T05:33:21.518" v="168"/>
          <ac:picMkLst>
            <pc:docMk/>
            <pc:sldMk cId="3676245138" sldId="441"/>
            <ac:picMk id="7" creationId="{DBB19C07-D040-8B17-C373-EB588334D006}"/>
          </ac:picMkLst>
        </pc:picChg>
        <pc:picChg chg="add del mod">
          <ac:chgData name="Leonie Smith" userId="fed1330f33f5650e" providerId="LiveId" clId="{E0B195BD-EB79-472D-8E1F-EBC81626F692}" dt="2022-07-07T05:34:26.987" v="11"/>
          <ac:picMkLst>
            <pc:docMk/>
            <pc:sldMk cId="3676245138" sldId="441"/>
            <ac:picMk id="7" creationId="{E11C1367-6182-A85B-42BB-6C9E90860C29}"/>
          </ac:picMkLst>
        </pc:picChg>
        <pc:picChg chg="add del mod">
          <ac:chgData name="Leonie Smith" userId="fed1330f33f5650e" providerId="LiveId" clId="{E0B195BD-EB79-472D-8E1F-EBC81626F692}" dt="2022-07-07T05:34:35.626" v="13"/>
          <ac:picMkLst>
            <pc:docMk/>
            <pc:sldMk cId="3676245138" sldId="441"/>
            <ac:picMk id="8" creationId="{9C14FE10-C5EC-D17D-4AC0-D9D91B36ED7F}"/>
          </ac:picMkLst>
        </pc:picChg>
        <pc:picChg chg="add del mod">
          <ac:chgData name="Leonie Smith" userId="fed1330f33f5650e" providerId="LiveId" clId="{E0B195BD-EB79-472D-8E1F-EBC81626F692}" dt="2022-07-08T05:33:32.358" v="171"/>
          <ac:picMkLst>
            <pc:docMk/>
            <pc:sldMk cId="3676245138" sldId="441"/>
            <ac:picMk id="9" creationId="{4B1EFAF6-6D29-2A63-61D2-FE8E46AE66A8}"/>
          </ac:picMkLst>
        </pc:picChg>
        <pc:picChg chg="add del mod">
          <ac:chgData name="Leonie Smith" userId="fed1330f33f5650e" providerId="LiveId" clId="{E0B195BD-EB79-472D-8E1F-EBC81626F692}" dt="2022-07-07T05:34:47.706" v="15"/>
          <ac:picMkLst>
            <pc:docMk/>
            <pc:sldMk cId="3676245138" sldId="441"/>
            <ac:picMk id="9" creationId="{D5808993-9F20-15BD-0726-35563334F131}"/>
          </ac:picMkLst>
        </pc:picChg>
        <pc:picChg chg="add del mod">
          <ac:chgData name="Leonie Smith" userId="fed1330f33f5650e" providerId="LiveId" clId="{E0B195BD-EB79-472D-8E1F-EBC81626F692}" dt="2022-07-08T05:33:46.011" v="173"/>
          <ac:picMkLst>
            <pc:docMk/>
            <pc:sldMk cId="3676245138" sldId="441"/>
            <ac:picMk id="10" creationId="{08004AEC-D523-1366-B276-530F6D852FCE}"/>
          </ac:picMkLst>
        </pc:picChg>
        <pc:picChg chg="add del mod">
          <ac:chgData name="Leonie Smith" userId="fed1330f33f5650e" providerId="LiveId" clId="{E0B195BD-EB79-472D-8E1F-EBC81626F692}" dt="2022-07-07T05:34:57.109" v="17"/>
          <ac:picMkLst>
            <pc:docMk/>
            <pc:sldMk cId="3676245138" sldId="441"/>
            <ac:picMk id="10" creationId="{69D9ADD3-2D99-42F2-5016-447DF69D3125}"/>
          </ac:picMkLst>
        </pc:picChg>
        <pc:picChg chg="add del mod">
          <ac:chgData name="Leonie Smith" userId="fed1330f33f5650e" providerId="LiveId" clId="{E0B195BD-EB79-472D-8E1F-EBC81626F692}" dt="2022-07-08T05:34:41.598" v="175"/>
          <ac:picMkLst>
            <pc:docMk/>
            <pc:sldMk cId="3676245138" sldId="441"/>
            <ac:picMk id="11" creationId="{1C054115-AA0B-1D13-D875-A393D649D9CA}"/>
          </ac:picMkLst>
        </pc:picChg>
        <pc:picChg chg="add del mod">
          <ac:chgData name="Leonie Smith" userId="fed1330f33f5650e" providerId="LiveId" clId="{E0B195BD-EB79-472D-8E1F-EBC81626F692}" dt="2022-07-07T05:35:22.020" v="19"/>
          <ac:picMkLst>
            <pc:docMk/>
            <pc:sldMk cId="3676245138" sldId="441"/>
            <ac:picMk id="11" creationId="{5F8F97FE-996F-957A-7AF2-2E621B0DC7F8}"/>
          </ac:picMkLst>
        </pc:picChg>
        <pc:picChg chg="add del mod">
          <ac:chgData name="Leonie Smith" userId="fed1330f33f5650e" providerId="LiveId" clId="{E0B195BD-EB79-472D-8E1F-EBC81626F692}" dt="2022-07-08T05:31:55.603" v="160"/>
          <ac:picMkLst>
            <pc:docMk/>
            <pc:sldMk cId="3676245138" sldId="441"/>
            <ac:picMk id="12" creationId="{A30DBB94-F982-D67C-01BC-821DC90798D4}"/>
          </ac:picMkLst>
        </pc:picChg>
        <pc:picChg chg="add del mod">
          <ac:chgData name="Leonie Smith" userId="fed1330f33f5650e" providerId="LiveId" clId="{E0B195BD-EB79-472D-8E1F-EBC81626F692}" dt="2022-07-08T05:34:50.763" v="177"/>
          <ac:picMkLst>
            <pc:docMk/>
            <pc:sldMk cId="3676245138" sldId="441"/>
            <ac:picMk id="13" creationId="{A98BA943-A1A5-E53D-AE7D-AE4C5AE14C86}"/>
          </ac:picMkLst>
        </pc:picChg>
        <pc:picChg chg="add del mod">
          <ac:chgData name="Leonie Smith" userId="fed1330f33f5650e" providerId="LiveId" clId="{E0B195BD-EB79-472D-8E1F-EBC81626F692}" dt="2022-07-08T05:34:58.855" v="179"/>
          <ac:picMkLst>
            <pc:docMk/>
            <pc:sldMk cId="3676245138" sldId="441"/>
            <ac:picMk id="14" creationId="{506BAB4D-887D-1346-472A-0F9DA1312450}"/>
          </ac:picMkLst>
        </pc:picChg>
        <pc:picChg chg="add del mod">
          <ac:chgData name="Leonie Smith" userId="fed1330f33f5650e" providerId="LiveId" clId="{E0B195BD-EB79-472D-8E1F-EBC81626F692}" dt="2022-07-08T05:35:17.589" v="181"/>
          <ac:picMkLst>
            <pc:docMk/>
            <pc:sldMk cId="3676245138" sldId="441"/>
            <ac:picMk id="15" creationId="{AB060490-EAB0-DE9B-5E3C-B45F7074B514}"/>
          </ac:picMkLst>
        </pc:picChg>
        <pc:picChg chg="add del mod">
          <ac:chgData name="Leonie Smith" userId="fed1330f33f5650e" providerId="LiveId" clId="{E0B195BD-EB79-472D-8E1F-EBC81626F692}" dt="2022-07-08T05:35:46.374" v="183"/>
          <ac:picMkLst>
            <pc:docMk/>
            <pc:sldMk cId="3676245138" sldId="441"/>
            <ac:picMk id="16" creationId="{8593EBE0-9F6A-C9DC-C19F-2E60BD985C27}"/>
          </ac:picMkLst>
        </pc:picChg>
        <pc:picChg chg="add del mod">
          <ac:chgData name="Leonie Smith" userId="fed1330f33f5650e" providerId="LiveId" clId="{E0B195BD-EB79-472D-8E1F-EBC81626F692}" dt="2022-07-08T05:35:57.363" v="185"/>
          <ac:picMkLst>
            <pc:docMk/>
            <pc:sldMk cId="3676245138" sldId="441"/>
            <ac:picMk id="17" creationId="{B473504C-5BF1-7665-ED97-637DDBBFE3FB}"/>
          </ac:picMkLst>
        </pc:picChg>
        <pc:picChg chg="add del mod">
          <ac:chgData name="Leonie Smith" userId="fed1330f33f5650e" providerId="LiveId" clId="{E0B195BD-EB79-472D-8E1F-EBC81626F692}" dt="2022-07-08T05:36:25.668" v="187"/>
          <ac:picMkLst>
            <pc:docMk/>
            <pc:sldMk cId="3676245138" sldId="441"/>
            <ac:picMk id="18" creationId="{63D911A5-7031-9DC9-3498-6826FC9B4790}"/>
          </ac:picMkLst>
        </pc:picChg>
        <pc:picChg chg="add del mod">
          <ac:chgData name="Leonie Smith" userId="fed1330f33f5650e" providerId="LiveId" clId="{E0B195BD-EB79-472D-8E1F-EBC81626F692}" dt="2022-07-08T05:36:34.003" v="189"/>
          <ac:picMkLst>
            <pc:docMk/>
            <pc:sldMk cId="3676245138" sldId="441"/>
            <ac:picMk id="19" creationId="{7D31BC5A-C58E-4139-D803-3390E523A6AD}"/>
          </ac:picMkLst>
        </pc:picChg>
        <pc:picChg chg="add del mod">
          <ac:chgData name="Leonie Smith" userId="fed1330f33f5650e" providerId="LiveId" clId="{E0B195BD-EB79-472D-8E1F-EBC81626F692}" dt="2022-07-08T05:36:41.962" v="191"/>
          <ac:picMkLst>
            <pc:docMk/>
            <pc:sldMk cId="3676245138" sldId="441"/>
            <ac:picMk id="20" creationId="{18601DE2-89C3-DB20-902A-37BF5215EE23}"/>
          </ac:picMkLst>
        </pc:picChg>
        <pc:picChg chg="add del mod">
          <ac:chgData name="Leonie Smith" userId="fed1330f33f5650e" providerId="LiveId" clId="{E0B195BD-EB79-472D-8E1F-EBC81626F692}" dt="2022-07-08T05:37:26.581" v="193"/>
          <ac:picMkLst>
            <pc:docMk/>
            <pc:sldMk cId="3676245138" sldId="441"/>
            <ac:picMk id="21" creationId="{6C6F0023-0E6F-E7F7-5D15-446603F8E4F4}"/>
          </ac:picMkLst>
        </pc:picChg>
        <pc:picChg chg="add del mod">
          <ac:chgData name="Leonie Smith" userId="fed1330f33f5650e" providerId="LiveId" clId="{E0B195BD-EB79-472D-8E1F-EBC81626F692}" dt="2022-07-08T05:37:44.903" v="195"/>
          <ac:picMkLst>
            <pc:docMk/>
            <pc:sldMk cId="3676245138" sldId="441"/>
            <ac:picMk id="22" creationId="{2EC1791E-798D-2BC9-580F-94C86837AD6E}"/>
          </ac:picMkLst>
        </pc:picChg>
        <pc:picChg chg="add del mod">
          <ac:chgData name="Leonie Smith" userId="fed1330f33f5650e" providerId="LiveId" clId="{E0B195BD-EB79-472D-8E1F-EBC81626F692}" dt="2022-07-08T05:37:55.468" v="197"/>
          <ac:picMkLst>
            <pc:docMk/>
            <pc:sldMk cId="3676245138" sldId="441"/>
            <ac:picMk id="23" creationId="{7A12BF91-9524-2AE0-73D0-0D920F613916}"/>
          </ac:picMkLst>
        </pc:picChg>
        <pc:picChg chg="add del mod">
          <ac:chgData name="Leonie Smith" userId="fed1330f33f5650e" providerId="LiveId" clId="{E0B195BD-EB79-472D-8E1F-EBC81626F692}" dt="2022-07-08T05:38:33.699" v="199"/>
          <ac:picMkLst>
            <pc:docMk/>
            <pc:sldMk cId="3676245138" sldId="441"/>
            <ac:picMk id="24" creationId="{FE9D4EF4-C1D6-D6EA-C939-E851DBEEF6F7}"/>
          </ac:picMkLst>
        </pc:picChg>
        <pc:picChg chg="add del mod">
          <ac:chgData name="Leonie Smith" userId="fed1330f33f5650e" providerId="LiveId" clId="{E0B195BD-EB79-472D-8E1F-EBC81626F692}" dt="2022-07-08T05:38:52.872" v="201"/>
          <ac:picMkLst>
            <pc:docMk/>
            <pc:sldMk cId="3676245138" sldId="441"/>
            <ac:picMk id="25" creationId="{3E15CF2B-0045-D30F-57A6-2B98ECF38414}"/>
          </ac:picMkLst>
        </pc:picChg>
        <pc:picChg chg="add del mod">
          <ac:chgData name="Leonie Smith" userId="fed1330f33f5650e" providerId="LiveId" clId="{E0B195BD-EB79-472D-8E1F-EBC81626F692}" dt="2022-07-08T05:39:10.063" v="203"/>
          <ac:picMkLst>
            <pc:docMk/>
            <pc:sldMk cId="3676245138" sldId="441"/>
            <ac:picMk id="26" creationId="{49C6A787-5C4B-4CE4-F894-EEBBD18E2D39}"/>
          </ac:picMkLst>
        </pc:picChg>
        <pc:picChg chg="add del mod">
          <ac:chgData name="Leonie Smith" userId="fed1330f33f5650e" providerId="LiveId" clId="{E0B195BD-EB79-472D-8E1F-EBC81626F692}" dt="2022-07-08T05:43:57.702" v="237"/>
          <ac:picMkLst>
            <pc:docMk/>
            <pc:sldMk cId="3676245138" sldId="441"/>
            <ac:picMk id="27" creationId="{D120AB40-979B-09DC-905E-C4F2DA52A266}"/>
          </ac:picMkLst>
        </pc:picChg>
        <pc:picChg chg="add mod">
          <ac:chgData name="Leonie Smith" userId="fed1330f33f5650e" providerId="LiveId" clId="{E0B195BD-EB79-472D-8E1F-EBC81626F692}" dt="2022-07-08T05:44:13.376" v="238"/>
          <ac:picMkLst>
            <pc:docMk/>
            <pc:sldMk cId="3676245138" sldId="441"/>
            <ac:picMk id="28" creationId="{D4FCCE99-288A-3AD0-C33D-3F08696AAB22}"/>
          </ac:picMkLst>
        </pc:picChg>
        <pc:inkChg chg="add">
          <ac:chgData name="Leonie Smith" userId="fed1330f33f5650e" providerId="LiveId" clId="{E0B195BD-EB79-472D-8E1F-EBC81626F692}" dt="2022-07-08T05:33:24.703" v="169"/>
          <ac:inkMkLst>
            <pc:docMk/>
            <pc:sldMk cId="3676245138" sldId="441"/>
            <ac:inkMk id="8" creationId="{CCC4BDCE-7989-775F-F9F5-EABB77779D2D}"/>
          </ac:inkMkLst>
        </pc:inkChg>
      </pc:sldChg>
      <pc:sldChg chg="addSp delSp modSp mod">
        <pc:chgData name="Leonie Smith" userId="fed1330f33f5650e" providerId="LiveId" clId="{E0B195BD-EB79-472D-8E1F-EBC81626F692}" dt="2022-07-18T06:23:42.791" v="305" actId="20577"/>
        <pc:sldMkLst>
          <pc:docMk/>
          <pc:sldMk cId="2180228365" sldId="442"/>
        </pc:sldMkLst>
        <pc:spChg chg="add del mod">
          <ac:chgData name="Leonie Smith" userId="fed1330f33f5650e" providerId="LiveId" clId="{E0B195BD-EB79-472D-8E1F-EBC81626F692}" dt="2022-07-18T06:21:57.401" v="280" actId="21"/>
          <ac:spMkLst>
            <pc:docMk/>
            <pc:sldMk cId="2180228365" sldId="442"/>
            <ac:spMk id="5" creationId="{D29FD62C-D03A-DC54-0A3C-13863C6734D0}"/>
          </ac:spMkLst>
        </pc:spChg>
        <pc:spChg chg="add mod">
          <ac:chgData name="Leonie Smith" userId="fed1330f33f5650e" providerId="LiveId" clId="{E0B195BD-EB79-472D-8E1F-EBC81626F692}" dt="2022-07-18T06:23:42.791" v="305" actId="20577"/>
          <ac:spMkLst>
            <pc:docMk/>
            <pc:sldMk cId="2180228365" sldId="442"/>
            <ac:spMk id="7" creationId="{729BE631-5975-43F1-85B7-86B9DAED9658}"/>
          </ac:spMkLst>
        </pc:spChg>
      </pc:sldChg>
      <pc:sldChg chg="addSp delSp modSp modTransition modAnim">
        <pc:chgData name="Leonie Smith" userId="fed1330f33f5650e" providerId="LiveId" clId="{E0B195BD-EB79-472D-8E1F-EBC81626F692}" dt="2022-07-07T05:38:48.296" v="35"/>
        <pc:sldMkLst>
          <pc:docMk/>
          <pc:sldMk cId="3095902142" sldId="443"/>
        </pc:sldMkLst>
        <pc:picChg chg="add del mod">
          <ac:chgData name="Leonie Smith" userId="fed1330f33f5650e" providerId="LiveId" clId="{E0B195BD-EB79-472D-8E1F-EBC81626F692}" dt="2022-07-07T05:36:43.523" v="22"/>
          <ac:picMkLst>
            <pc:docMk/>
            <pc:sldMk cId="3095902142" sldId="443"/>
            <ac:picMk id="2" creationId="{7BA0F1C1-262E-72D3-9285-17F73C0E2773}"/>
          </ac:picMkLst>
        </pc:picChg>
        <pc:picChg chg="add del mod">
          <ac:chgData name="Leonie Smith" userId="fed1330f33f5650e" providerId="LiveId" clId="{E0B195BD-EB79-472D-8E1F-EBC81626F692}" dt="2022-07-07T05:36:56.735" v="24"/>
          <ac:picMkLst>
            <pc:docMk/>
            <pc:sldMk cId="3095902142" sldId="443"/>
            <ac:picMk id="3" creationId="{D65534FD-6200-0B7B-54E8-6FAB34785F6B}"/>
          </ac:picMkLst>
        </pc:picChg>
        <pc:picChg chg="add del mod">
          <ac:chgData name="Leonie Smith" userId="fed1330f33f5650e" providerId="LiveId" clId="{E0B195BD-EB79-472D-8E1F-EBC81626F692}" dt="2022-07-07T05:37:23.597" v="26"/>
          <ac:picMkLst>
            <pc:docMk/>
            <pc:sldMk cId="3095902142" sldId="443"/>
            <ac:picMk id="5" creationId="{71D745AA-B55B-E8A7-F578-A4E655E6F567}"/>
          </ac:picMkLst>
        </pc:picChg>
        <pc:picChg chg="add del mod">
          <ac:chgData name="Leonie Smith" userId="fed1330f33f5650e" providerId="LiveId" clId="{E0B195BD-EB79-472D-8E1F-EBC81626F692}" dt="2022-07-07T05:37:33.934" v="28"/>
          <ac:picMkLst>
            <pc:docMk/>
            <pc:sldMk cId="3095902142" sldId="443"/>
            <ac:picMk id="7" creationId="{06E4900D-246D-AEF7-231E-AA27E38D0855}"/>
          </ac:picMkLst>
        </pc:picChg>
        <pc:picChg chg="add del mod">
          <ac:chgData name="Leonie Smith" userId="fed1330f33f5650e" providerId="LiveId" clId="{E0B195BD-EB79-472D-8E1F-EBC81626F692}" dt="2022-07-07T05:37:53.203" v="30"/>
          <ac:picMkLst>
            <pc:docMk/>
            <pc:sldMk cId="3095902142" sldId="443"/>
            <ac:picMk id="8" creationId="{11E974D6-1B5E-1D16-B9E5-4FCD5EA3C4F1}"/>
          </ac:picMkLst>
        </pc:picChg>
        <pc:picChg chg="add del mod">
          <ac:chgData name="Leonie Smith" userId="fed1330f33f5650e" providerId="LiveId" clId="{E0B195BD-EB79-472D-8E1F-EBC81626F692}" dt="2022-07-07T05:38:05.732" v="32"/>
          <ac:picMkLst>
            <pc:docMk/>
            <pc:sldMk cId="3095902142" sldId="443"/>
            <ac:picMk id="9" creationId="{0512F80F-D10F-BBAF-8AE2-E0D243CF2AE5}"/>
          </ac:picMkLst>
        </pc:picChg>
        <pc:picChg chg="add del mod">
          <ac:chgData name="Leonie Smith" userId="fed1330f33f5650e" providerId="LiveId" clId="{E0B195BD-EB79-472D-8E1F-EBC81626F692}" dt="2022-07-07T05:38:32.350" v="34"/>
          <ac:picMkLst>
            <pc:docMk/>
            <pc:sldMk cId="3095902142" sldId="443"/>
            <ac:picMk id="10" creationId="{D7DF66C6-2567-9648-B2CA-0F36516911C0}"/>
          </ac:picMkLst>
        </pc:picChg>
        <pc:picChg chg="add mod">
          <ac:chgData name="Leonie Smith" userId="fed1330f33f5650e" providerId="LiveId" clId="{E0B195BD-EB79-472D-8E1F-EBC81626F692}" dt="2022-07-07T05:38:48.296" v="35"/>
          <ac:picMkLst>
            <pc:docMk/>
            <pc:sldMk cId="3095902142" sldId="443"/>
            <ac:picMk id="11" creationId="{E2E3F03D-931B-96C8-C923-5DFC2A0F6541}"/>
          </ac:picMkLst>
        </pc:picChg>
      </pc:sldChg>
      <pc:sldChg chg="addSp modSp mod">
        <pc:chgData name="Leonie Smith" userId="fed1330f33f5650e" providerId="LiveId" clId="{E0B195BD-EB79-472D-8E1F-EBC81626F692}" dt="2022-07-18T06:23:49.329" v="306" actId="20577"/>
        <pc:sldMkLst>
          <pc:docMk/>
          <pc:sldMk cId="1718612039" sldId="444"/>
        </pc:sldMkLst>
        <pc:spChg chg="add mod">
          <ac:chgData name="Leonie Smith" userId="fed1330f33f5650e" providerId="LiveId" clId="{E0B195BD-EB79-472D-8E1F-EBC81626F692}" dt="2022-07-18T06:23:49.329" v="306" actId="20577"/>
          <ac:spMkLst>
            <pc:docMk/>
            <pc:sldMk cId="1718612039" sldId="444"/>
            <ac:spMk id="8" creationId="{E07FBE33-C5CC-0C5C-F7A6-08DB5E08C5AC}"/>
          </ac:spMkLst>
        </pc:spChg>
      </pc:sldChg>
      <pc:sldChg chg="addSp delSp modSp modTransition modAnim">
        <pc:chgData name="Leonie Smith" userId="fed1330f33f5650e" providerId="LiveId" clId="{E0B195BD-EB79-472D-8E1F-EBC81626F692}" dt="2022-07-07T05:41:50.741" v="38"/>
        <pc:sldMkLst>
          <pc:docMk/>
          <pc:sldMk cId="2166098122" sldId="445"/>
        </pc:sldMkLst>
        <pc:picChg chg="add del mod">
          <ac:chgData name="Leonie Smith" userId="fed1330f33f5650e" providerId="LiveId" clId="{E0B195BD-EB79-472D-8E1F-EBC81626F692}" dt="2022-07-07T05:41:31.832" v="37"/>
          <ac:picMkLst>
            <pc:docMk/>
            <pc:sldMk cId="2166098122" sldId="445"/>
            <ac:picMk id="2" creationId="{25D5FA11-4289-1C47-F3F6-F0CE3A8AD635}"/>
          </ac:picMkLst>
        </pc:picChg>
        <pc:picChg chg="add mod">
          <ac:chgData name="Leonie Smith" userId="fed1330f33f5650e" providerId="LiveId" clId="{E0B195BD-EB79-472D-8E1F-EBC81626F692}" dt="2022-07-07T05:41:50.741" v="38"/>
          <ac:picMkLst>
            <pc:docMk/>
            <pc:sldMk cId="2166098122" sldId="445"/>
            <ac:picMk id="3" creationId="{EA0EB5D2-835C-2D84-B839-8BDA0D5A1744}"/>
          </ac:picMkLst>
        </pc:picChg>
      </pc:sldChg>
      <pc:sldChg chg="addSp modSp mod">
        <pc:chgData name="Leonie Smith" userId="fed1330f33f5650e" providerId="LiveId" clId="{E0B195BD-EB79-472D-8E1F-EBC81626F692}" dt="2022-07-18T06:23:54.471" v="307" actId="20577"/>
        <pc:sldMkLst>
          <pc:docMk/>
          <pc:sldMk cId="665805102" sldId="446"/>
        </pc:sldMkLst>
        <pc:spChg chg="add mod">
          <ac:chgData name="Leonie Smith" userId="fed1330f33f5650e" providerId="LiveId" clId="{E0B195BD-EB79-472D-8E1F-EBC81626F692}" dt="2022-07-18T06:23:54.471" v="307" actId="20577"/>
          <ac:spMkLst>
            <pc:docMk/>
            <pc:sldMk cId="665805102" sldId="446"/>
            <ac:spMk id="5" creationId="{08539F51-C62D-9314-D2C8-FD7BD8E2489A}"/>
          </ac:spMkLst>
        </pc:spChg>
      </pc:sldChg>
      <pc:sldChg chg="addSp delSp modSp modTransition modAnim">
        <pc:chgData name="Leonie Smith" userId="fed1330f33f5650e" providerId="LiveId" clId="{E0B195BD-EB79-472D-8E1F-EBC81626F692}" dt="2022-07-07T05:45:00.342" v="41"/>
        <pc:sldMkLst>
          <pc:docMk/>
          <pc:sldMk cId="2422728137" sldId="447"/>
        </pc:sldMkLst>
        <pc:picChg chg="add del mod">
          <ac:chgData name="Leonie Smith" userId="fed1330f33f5650e" providerId="LiveId" clId="{E0B195BD-EB79-472D-8E1F-EBC81626F692}" dt="2022-07-07T05:44:45.671" v="40"/>
          <ac:picMkLst>
            <pc:docMk/>
            <pc:sldMk cId="2422728137" sldId="447"/>
            <ac:picMk id="2" creationId="{73265046-E78C-3186-D050-1DD48AE0FDE9}"/>
          </ac:picMkLst>
        </pc:picChg>
        <pc:picChg chg="add mod">
          <ac:chgData name="Leonie Smith" userId="fed1330f33f5650e" providerId="LiveId" clId="{E0B195BD-EB79-472D-8E1F-EBC81626F692}" dt="2022-07-07T05:45:00.342" v="41"/>
          <ac:picMkLst>
            <pc:docMk/>
            <pc:sldMk cId="2422728137" sldId="447"/>
            <ac:picMk id="3" creationId="{359E09D1-E4D8-A781-B582-58AF6AF38512}"/>
          </ac:picMkLst>
        </pc:picChg>
      </pc:sldChg>
      <pc:sldChg chg="addSp modSp mod">
        <pc:chgData name="Leonie Smith" userId="fed1330f33f5650e" providerId="LiveId" clId="{E0B195BD-EB79-472D-8E1F-EBC81626F692}" dt="2022-07-18T06:23:58.862" v="308" actId="20577"/>
        <pc:sldMkLst>
          <pc:docMk/>
          <pc:sldMk cId="843663555" sldId="448"/>
        </pc:sldMkLst>
        <pc:spChg chg="add mod">
          <ac:chgData name="Leonie Smith" userId="fed1330f33f5650e" providerId="LiveId" clId="{E0B195BD-EB79-472D-8E1F-EBC81626F692}" dt="2022-07-18T06:23:58.862" v="308" actId="20577"/>
          <ac:spMkLst>
            <pc:docMk/>
            <pc:sldMk cId="843663555" sldId="448"/>
            <ac:spMk id="7" creationId="{17D41DE5-A45B-BA4E-7C03-B44DB3585363}"/>
          </ac:spMkLst>
        </pc:spChg>
      </pc:sldChg>
      <pc:sldChg chg="addSp delSp modSp modTransition modAnim">
        <pc:chgData name="Leonie Smith" userId="fed1330f33f5650e" providerId="LiveId" clId="{E0B195BD-EB79-472D-8E1F-EBC81626F692}" dt="2022-07-07T05:48:53.513" v="56"/>
        <pc:sldMkLst>
          <pc:docMk/>
          <pc:sldMk cId="4160448636" sldId="449"/>
        </pc:sldMkLst>
        <pc:picChg chg="add del mod">
          <ac:chgData name="Leonie Smith" userId="fed1330f33f5650e" providerId="LiveId" clId="{E0B195BD-EB79-472D-8E1F-EBC81626F692}" dt="2022-07-07T05:45:51.669" v="43"/>
          <ac:picMkLst>
            <pc:docMk/>
            <pc:sldMk cId="4160448636" sldId="449"/>
            <ac:picMk id="2" creationId="{AF7B882F-71DD-FA17-B913-54D83453D96A}"/>
          </ac:picMkLst>
        </pc:picChg>
        <pc:picChg chg="add del mod">
          <ac:chgData name="Leonie Smith" userId="fed1330f33f5650e" providerId="LiveId" clId="{E0B195BD-EB79-472D-8E1F-EBC81626F692}" dt="2022-07-07T05:46:01.057" v="45"/>
          <ac:picMkLst>
            <pc:docMk/>
            <pc:sldMk cId="4160448636" sldId="449"/>
            <ac:picMk id="3" creationId="{01A4AFC8-C656-F0DE-C0D3-54BED45CB459}"/>
          </ac:picMkLst>
        </pc:picChg>
        <pc:picChg chg="add del mod">
          <ac:chgData name="Leonie Smith" userId="fed1330f33f5650e" providerId="LiveId" clId="{E0B195BD-EB79-472D-8E1F-EBC81626F692}" dt="2022-07-07T05:46:27.930" v="47"/>
          <ac:picMkLst>
            <pc:docMk/>
            <pc:sldMk cId="4160448636" sldId="449"/>
            <ac:picMk id="5" creationId="{87BB222A-113A-1C03-0E34-439B3499B600}"/>
          </ac:picMkLst>
        </pc:picChg>
        <pc:picChg chg="add del mod">
          <ac:chgData name="Leonie Smith" userId="fed1330f33f5650e" providerId="LiveId" clId="{E0B195BD-EB79-472D-8E1F-EBC81626F692}" dt="2022-07-07T05:46:38.011" v="49"/>
          <ac:picMkLst>
            <pc:docMk/>
            <pc:sldMk cId="4160448636" sldId="449"/>
            <ac:picMk id="7" creationId="{2C0480C3-CFF9-016F-97B5-73EDBE112611}"/>
          </ac:picMkLst>
        </pc:picChg>
        <pc:picChg chg="add del mod">
          <ac:chgData name="Leonie Smith" userId="fed1330f33f5650e" providerId="LiveId" clId="{E0B195BD-EB79-472D-8E1F-EBC81626F692}" dt="2022-07-07T05:48:21.952" v="51"/>
          <ac:picMkLst>
            <pc:docMk/>
            <pc:sldMk cId="4160448636" sldId="449"/>
            <ac:picMk id="8" creationId="{18FE4E4F-1A3A-012A-A9D6-B42878D67B88}"/>
          </ac:picMkLst>
        </pc:picChg>
        <pc:picChg chg="add del mod">
          <ac:chgData name="Leonie Smith" userId="fed1330f33f5650e" providerId="LiveId" clId="{E0B195BD-EB79-472D-8E1F-EBC81626F692}" dt="2022-07-07T05:48:34.354" v="53"/>
          <ac:picMkLst>
            <pc:docMk/>
            <pc:sldMk cId="4160448636" sldId="449"/>
            <ac:picMk id="9" creationId="{A59A48D5-AC4B-0332-4779-A135DBDE41C4}"/>
          </ac:picMkLst>
        </pc:picChg>
        <pc:picChg chg="add del mod">
          <ac:chgData name="Leonie Smith" userId="fed1330f33f5650e" providerId="LiveId" clId="{E0B195BD-EB79-472D-8E1F-EBC81626F692}" dt="2022-07-07T05:48:42.369" v="55"/>
          <ac:picMkLst>
            <pc:docMk/>
            <pc:sldMk cId="4160448636" sldId="449"/>
            <ac:picMk id="10" creationId="{4F98E668-9EC8-FDAC-9D6A-71F323CD7036}"/>
          </ac:picMkLst>
        </pc:picChg>
        <pc:picChg chg="add mod">
          <ac:chgData name="Leonie Smith" userId="fed1330f33f5650e" providerId="LiveId" clId="{E0B195BD-EB79-472D-8E1F-EBC81626F692}" dt="2022-07-07T05:48:53.513" v="56"/>
          <ac:picMkLst>
            <pc:docMk/>
            <pc:sldMk cId="4160448636" sldId="449"/>
            <ac:picMk id="11" creationId="{D9A266D2-AD1D-3E42-12DA-0E3E95BE8755}"/>
          </ac:picMkLst>
        </pc:picChg>
      </pc:sldChg>
      <pc:sldChg chg="addSp modSp mod">
        <pc:chgData name="Leonie Smith" userId="fed1330f33f5650e" providerId="LiveId" clId="{E0B195BD-EB79-472D-8E1F-EBC81626F692}" dt="2022-07-18T06:24:04.360" v="309" actId="20577"/>
        <pc:sldMkLst>
          <pc:docMk/>
          <pc:sldMk cId="538051216" sldId="450"/>
        </pc:sldMkLst>
        <pc:spChg chg="add mod">
          <ac:chgData name="Leonie Smith" userId="fed1330f33f5650e" providerId="LiveId" clId="{E0B195BD-EB79-472D-8E1F-EBC81626F692}" dt="2022-07-18T06:24:04.360" v="309" actId="20577"/>
          <ac:spMkLst>
            <pc:docMk/>
            <pc:sldMk cId="538051216" sldId="450"/>
            <ac:spMk id="7" creationId="{5D4FC3F9-5803-28AB-199B-8F8BE3162DFE}"/>
          </ac:spMkLst>
        </pc:spChg>
      </pc:sldChg>
      <pc:sldChg chg="addSp delSp modSp modTransition modAnim">
        <pc:chgData name="Leonie Smith" userId="fed1330f33f5650e" providerId="LiveId" clId="{E0B195BD-EB79-472D-8E1F-EBC81626F692}" dt="2022-07-07T05:52:08.911" v="62"/>
        <pc:sldMkLst>
          <pc:docMk/>
          <pc:sldMk cId="3386340796" sldId="451"/>
        </pc:sldMkLst>
        <pc:picChg chg="add del mod">
          <ac:chgData name="Leonie Smith" userId="fed1330f33f5650e" providerId="LiveId" clId="{E0B195BD-EB79-472D-8E1F-EBC81626F692}" dt="2022-07-07T05:51:54.929" v="61"/>
          <ac:picMkLst>
            <pc:docMk/>
            <pc:sldMk cId="3386340796" sldId="451"/>
            <ac:picMk id="2" creationId="{A995CB37-E91B-F24F-BFF6-5067F9E07E02}"/>
          </ac:picMkLst>
        </pc:picChg>
        <pc:picChg chg="add mod">
          <ac:chgData name="Leonie Smith" userId="fed1330f33f5650e" providerId="LiveId" clId="{E0B195BD-EB79-472D-8E1F-EBC81626F692}" dt="2022-07-07T05:52:08.911" v="62"/>
          <ac:picMkLst>
            <pc:docMk/>
            <pc:sldMk cId="3386340796" sldId="451"/>
            <ac:picMk id="3" creationId="{2EA98189-A0D7-105B-B747-8ED98BC0F161}"/>
          </ac:picMkLst>
        </pc:picChg>
      </pc:sldChg>
      <pc:sldChg chg="addSp modSp">
        <pc:chgData name="Leonie Smith" userId="fed1330f33f5650e" providerId="LiveId" clId="{E0B195BD-EB79-472D-8E1F-EBC81626F692}" dt="2022-07-18T06:23:04.701" v="293"/>
        <pc:sldMkLst>
          <pc:docMk/>
          <pc:sldMk cId="4002949039" sldId="452"/>
        </pc:sldMkLst>
        <pc:spChg chg="add mod">
          <ac:chgData name="Leonie Smith" userId="fed1330f33f5650e" providerId="LiveId" clId="{E0B195BD-EB79-472D-8E1F-EBC81626F692}" dt="2022-07-18T06:23:04.701" v="293"/>
          <ac:spMkLst>
            <pc:docMk/>
            <pc:sldMk cId="4002949039" sldId="452"/>
            <ac:spMk id="7" creationId="{74265932-CEE6-9075-525C-EB52D22E5242}"/>
          </ac:spMkLst>
        </pc:spChg>
      </pc:sldChg>
      <pc:sldChg chg="addSp modSp">
        <pc:chgData name="Leonie Smith" userId="fed1330f33f5650e" providerId="LiveId" clId="{E0B195BD-EB79-472D-8E1F-EBC81626F692}" dt="2022-07-07T05:52:48.066" v="63"/>
        <pc:sldMkLst>
          <pc:docMk/>
          <pc:sldMk cId="283334129" sldId="453"/>
        </pc:sldMkLst>
        <pc:picChg chg="add mod">
          <ac:chgData name="Leonie Smith" userId="fed1330f33f5650e" providerId="LiveId" clId="{E0B195BD-EB79-472D-8E1F-EBC81626F692}" dt="2022-07-07T05:52:48.066" v="63"/>
          <ac:picMkLst>
            <pc:docMk/>
            <pc:sldMk cId="283334129" sldId="453"/>
            <ac:picMk id="2" creationId="{EC351FC0-5D86-B2BA-7B67-18A5E6A6A1BB}"/>
          </ac:picMkLst>
        </pc:picChg>
      </pc:sldChg>
      <pc:sldChg chg="addSp modSp mod">
        <pc:chgData name="Leonie Smith" userId="fed1330f33f5650e" providerId="LiveId" clId="{E0B195BD-EB79-472D-8E1F-EBC81626F692}" dt="2022-07-18T06:24:54.650" v="312" actId="20577"/>
        <pc:sldMkLst>
          <pc:docMk/>
          <pc:sldMk cId="2511564658" sldId="454"/>
        </pc:sldMkLst>
        <pc:spChg chg="add mod">
          <ac:chgData name="Leonie Smith" userId="fed1330f33f5650e" providerId="LiveId" clId="{E0B195BD-EB79-472D-8E1F-EBC81626F692}" dt="2022-07-18T06:24:54.650" v="312" actId="20577"/>
          <ac:spMkLst>
            <pc:docMk/>
            <pc:sldMk cId="2511564658" sldId="454"/>
            <ac:spMk id="5" creationId="{376C7DD5-0888-188C-42D0-22603DF76509}"/>
          </ac:spMkLst>
        </pc:spChg>
      </pc:sldChg>
      <pc:sldChg chg="addSp delSp modSp modTransition modAnim">
        <pc:chgData name="Leonie Smith" userId="fed1330f33f5650e" providerId="LiveId" clId="{E0B195BD-EB79-472D-8E1F-EBC81626F692}" dt="2022-07-07T06:00:31.523" v="68"/>
        <pc:sldMkLst>
          <pc:docMk/>
          <pc:sldMk cId="2618424304" sldId="457"/>
        </pc:sldMkLst>
        <pc:picChg chg="add del mod">
          <ac:chgData name="Leonie Smith" userId="fed1330f33f5650e" providerId="LiveId" clId="{E0B195BD-EB79-472D-8E1F-EBC81626F692}" dt="2022-07-07T06:00:00.497" v="65"/>
          <ac:picMkLst>
            <pc:docMk/>
            <pc:sldMk cId="2618424304" sldId="457"/>
            <ac:picMk id="2" creationId="{8FA49758-BB3E-0002-141F-3B55B80E73A9}"/>
          </ac:picMkLst>
        </pc:picChg>
        <pc:picChg chg="add del mod">
          <ac:chgData name="Leonie Smith" userId="fed1330f33f5650e" providerId="LiveId" clId="{E0B195BD-EB79-472D-8E1F-EBC81626F692}" dt="2022-07-07T06:00:17.274" v="67"/>
          <ac:picMkLst>
            <pc:docMk/>
            <pc:sldMk cId="2618424304" sldId="457"/>
            <ac:picMk id="3" creationId="{05F63B24-B4A6-FD40-DDE8-CDF49DF007AF}"/>
          </ac:picMkLst>
        </pc:picChg>
        <pc:picChg chg="add mod">
          <ac:chgData name="Leonie Smith" userId="fed1330f33f5650e" providerId="LiveId" clId="{E0B195BD-EB79-472D-8E1F-EBC81626F692}" dt="2022-07-07T06:00:31.523" v="68"/>
          <ac:picMkLst>
            <pc:docMk/>
            <pc:sldMk cId="2618424304" sldId="457"/>
            <ac:picMk id="5" creationId="{14DD6EED-3F8F-C76F-AC06-EF746D8EEA7A}"/>
          </ac:picMkLst>
        </pc:picChg>
      </pc:sldChg>
      <pc:sldChg chg="addSp modSp mod">
        <pc:chgData name="Leonie Smith" userId="fed1330f33f5650e" providerId="LiveId" clId="{E0B195BD-EB79-472D-8E1F-EBC81626F692}" dt="2022-07-18T06:25:04.312" v="314" actId="20577"/>
        <pc:sldMkLst>
          <pc:docMk/>
          <pc:sldMk cId="2789980734" sldId="458"/>
        </pc:sldMkLst>
        <pc:spChg chg="add mod">
          <ac:chgData name="Leonie Smith" userId="fed1330f33f5650e" providerId="LiveId" clId="{E0B195BD-EB79-472D-8E1F-EBC81626F692}" dt="2022-07-18T06:25:04.312" v="314" actId="20577"/>
          <ac:spMkLst>
            <pc:docMk/>
            <pc:sldMk cId="2789980734" sldId="458"/>
            <ac:spMk id="7" creationId="{8EB14C8E-A472-59EF-3D30-185A5AA9496C}"/>
          </ac:spMkLst>
        </pc:spChg>
      </pc:sldChg>
      <pc:sldChg chg="addSp modSp">
        <pc:chgData name="Leonie Smith" userId="fed1330f33f5650e" providerId="LiveId" clId="{E0B195BD-EB79-472D-8E1F-EBC81626F692}" dt="2022-07-07T06:01:21.042" v="69"/>
        <pc:sldMkLst>
          <pc:docMk/>
          <pc:sldMk cId="783514268" sldId="459"/>
        </pc:sldMkLst>
        <pc:picChg chg="add mod">
          <ac:chgData name="Leonie Smith" userId="fed1330f33f5650e" providerId="LiveId" clId="{E0B195BD-EB79-472D-8E1F-EBC81626F692}" dt="2022-07-07T06:01:21.042" v="69"/>
          <ac:picMkLst>
            <pc:docMk/>
            <pc:sldMk cId="783514268" sldId="459"/>
            <ac:picMk id="2" creationId="{5C5A7EEC-FB26-64B0-4A90-1C0E554B77A1}"/>
          </ac:picMkLst>
        </pc:picChg>
      </pc:sldChg>
      <pc:sldChg chg="addSp modSp mod">
        <pc:chgData name="Leonie Smith" userId="fed1330f33f5650e" providerId="LiveId" clId="{E0B195BD-EB79-472D-8E1F-EBC81626F692}" dt="2022-07-18T06:25:10.109" v="316" actId="20577"/>
        <pc:sldMkLst>
          <pc:docMk/>
          <pc:sldMk cId="2691432836" sldId="460"/>
        </pc:sldMkLst>
        <pc:spChg chg="add mod">
          <ac:chgData name="Leonie Smith" userId="fed1330f33f5650e" providerId="LiveId" clId="{E0B195BD-EB79-472D-8E1F-EBC81626F692}" dt="2022-07-18T06:25:10.109" v="316" actId="20577"/>
          <ac:spMkLst>
            <pc:docMk/>
            <pc:sldMk cId="2691432836" sldId="460"/>
            <ac:spMk id="7" creationId="{A9D60405-3A09-9BF0-835D-CD5A1CDECC24}"/>
          </ac:spMkLst>
        </pc:spChg>
      </pc:sldChg>
      <pc:sldChg chg="addSp delSp modSp modTransition modAnim">
        <pc:chgData name="Leonie Smith" userId="fed1330f33f5650e" providerId="LiveId" clId="{E0B195BD-EB79-472D-8E1F-EBC81626F692}" dt="2022-07-07T06:05:20.191" v="80"/>
        <pc:sldMkLst>
          <pc:docMk/>
          <pc:sldMk cId="3868250199" sldId="461"/>
        </pc:sldMkLst>
        <pc:picChg chg="add del mod">
          <ac:chgData name="Leonie Smith" userId="fed1330f33f5650e" providerId="LiveId" clId="{E0B195BD-EB79-472D-8E1F-EBC81626F692}" dt="2022-07-07T06:03:00.893" v="71"/>
          <ac:picMkLst>
            <pc:docMk/>
            <pc:sldMk cId="3868250199" sldId="461"/>
            <ac:picMk id="2" creationId="{E0A20E75-AC3F-FDEA-04D8-0BC964B9303B}"/>
          </ac:picMkLst>
        </pc:picChg>
        <pc:picChg chg="add del mod">
          <ac:chgData name="Leonie Smith" userId="fed1330f33f5650e" providerId="LiveId" clId="{E0B195BD-EB79-472D-8E1F-EBC81626F692}" dt="2022-07-07T06:03:20.759" v="73"/>
          <ac:picMkLst>
            <pc:docMk/>
            <pc:sldMk cId="3868250199" sldId="461"/>
            <ac:picMk id="3" creationId="{3EB3DFEA-85AC-9BF9-1FD6-36DDD4E948DA}"/>
          </ac:picMkLst>
        </pc:picChg>
        <pc:picChg chg="add del mod">
          <ac:chgData name="Leonie Smith" userId="fed1330f33f5650e" providerId="LiveId" clId="{E0B195BD-EB79-472D-8E1F-EBC81626F692}" dt="2022-07-07T06:03:39.912" v="75"/>
          <ac:picMkLst>
            <pc:docMk/>
            <pc:sldMk cId="3868250199" sldId="461"/>
            <ac:picMk id="5" creationId="{ECE13AD8-B4FE-C851-7650-6FF7468D2296}"/>
          </ac:picMkLst>
        </pc:picChg>
        <pc:picChg chg="add del mod">
          <ac:chgData name="Leonie Smith" userId="fed1330f33f5650e" providerId="LiveId" clId="{E0B195BD-EB79-472D-8E1F-EBC81626F692}" dt="2022-07-07T06:04:24.198" v="77"/>
          <ac:picMkLst>
            <pc:docMk/>
            <pc:sldMk cId="3868250199" sldId="461"/>
            <ac:picMk id="7" creationId="{8E8D9126-B7EF-5742-D6BB-1CCE97633857}"/>
          </ac:picMkLst>
        </pc:picChg>
        <pc:picChg chg="add del mod">
          <ac:chgData name="Leonie Smith" userId="fed1330f33f5650e" providerId="LiveId" clId="{E0B195BD-EB79-472D-8E1F-EBC81626F692}" dt="2022-07-07T06:05:02.788" v="79"/>
          <ac:picMkLst>
            <pc:docMk/>
            <pc:sldMk cId="3868250199" sldId="461"/>
            <ac:picMk id="8" creationId="{611145EF-D377-BA34-6831-7A843A4BDE14}"/>
          </ac:picMkLst>
        </pc:picChg>
        <pc:picChg chg="add mod">
          <ac:chgData name="Leonie Smith" userId="fed1330f33f5650e" providerId="LiveId" clId="{E0B195BD-EB79-472D-8E1F-EBC81626F692}" dt="2022-07-07T06:05:20.191" v="80"/>
          <ac:picMkLst>
            <pc:docMk/>
            <pc:sldMk cId="3868250199" sldId="461"/>
            <ac:picMk id="9" creationId="{BA29BEB3-D5EE-B2A5-4E96-91010D9AFDEF}"/>
          </ac:picMkLst>
        </pc:picChg>
      </pc:sldChg>
      <pc:sldChg chg="addSp modSp mod">
        <pc:chgData name="Leonie Smith" userId="fed1330f33f5650e" providerId="LiveId" clId="{E0B195BD-EB79-472D-8E1F-EBC81626F692}" dt="2022-07-18T06:25:15.584" v="318" actId="20577"/>
        <pc:sldMkLst>
          <pc:docMk/>
          <pc:sldMk cId="3941201962" sldId="462"/>
        </pc:sldMkLst>
        <pc:spChg chg="add mod">
          <ac:chgData name="Leonie Smith" userId="fed1330f33f5650e" providerId="LiveId" clId="{E0B195BD-EB79-472D-8E1F-EBC81626F692}" dt="2022-07-18T06:25:15.584" v="318" actId="20577"/>
          <ac:spMkLst>
            <pc:docMk/>
            <pc:sldMk cId="3941201962" sldId="462"/>
            <ac:spMk id="5" creationId="{67A78ABC-8990-2ED1-C75B-F711D1F1CA3C}"/>
          </ac:spMkLst>
        </pc:spChg>
      </pc:sldChg>
      <pc:sldChg chg="addSp delSp modSp modTransition modAnim">
        <pc:chgData name="Leonie Smith" userId="fed1330f33f5650e" providerId="LiveId" clId="{E0B195BD-EB79-472D-8E1F-EBC81626F692}" dt="2022-07-07T06:07:57.148" v="85"/>
        <pc:sldMkLst>
          <pc:docMk/>
          <pc:sldMk cId="2982327576" sldId="463"/>
        </pc:sldMkLst>
        <pc:picChg chg="add del mod">
          <ac:chgData name="Leonie Smith" userId="fed1330f33f5650e" providerId="LiveId" clId="{E0B195BD-EB79-472D-8E1F-EBC81626F692}" dt="2022-07-07T06:07:10.044" v="82"/>
          <ac:picMkLst>
            <pc:docMk/>
            <pc:sldMk cId="2982327576" sldId="463"/>
            <ac:picMk id="2" creationId="{DCD3CCD3-8675-BC1D-70A4-9F30C8A04179}"/>
          </ac:picMkLst>
        </pc:picChg>
        <pc:picChg chg="add del mod">
          <ac:chgData name="Leonie Smith" userId="fed1330f33f5650e" providerId="LiveId" clId="{E0B195BD-EB79-472D-8E1F-EBC81626F692}" dt="2022-07-07T06:07:41.305" v="84"/>
          <ac:picMkLst>
            <pc:docMk/>
            <pc:sldMk cId="2982327576" sldId="463"/>
            <ac:picMk id="3" creationId="{BDFF6F56-4CE3-C405-97B6-F7EE6DDEF8EE}"/>
          </ac:picMkLst>
        </pc:picChg>
        <pc:picChg chg="add mod">
          <ac:chgData name="Leonie Smith" userId="fed1330f33f5650e" providerId="LiveId" clId="{E0B195BD-EB79-472D-8E1F-EBC81626F692}" dt="2022-07-07T06:07:57.148" v="85"/>
          <ac:picMkLst>
            <pc:docMk/>
            <pc:sldMk cId="2982327576" sldId="463"/>
            <ac:picMk id="5" creationId="{41CA8121-7029-8E8E-D49B-9A149D35A0FF}"/>
          </ac:picMkLst>
        </pc:picChg>
      </pc:sldChg>
      <pc:sldChg chg="addSp modSp mod">
        <pc:chgData name="Leonie Smith" userId="fed1330f33f5650e" providerId="LiveId" clId="{E0B195BD-EB79-472D-8E1F-EBC81626F692}" dt="2022-07-18T06:25:22.559" v="320" actId="20577"/>
        <pc:sldMkLst>
          <pc:docMk/>
          <pc:sldMk cId="3471468068" sldId="464"/>
        </pc:sldMkLst>
        <pc:spChg chg="add mod">
          <ac:chgData name="Leonie Smith" userId="fed1330f33f5650e" providerId="LiveId" clId="{E0B195BD-EB79-472D-8E1F-EBC81626F692}" dt="2022-07-18T06:25:22.559" v="320" actId="20577"/>
          <ac:spMkLst>
            <pc:docMk/>
            <pc:sldMk cId="3471468068" sldId="464"/>
            <ac:spMk id="7" creationId="{AD983CAD-AEDD-0A19-7AA5-D578D511E733}"/>
          </ac:spMkLst>
        </pc:spChg>
      </pc:sldChg>
      <pc:sldChg chg="addSp delSp modSp modTransition modAnim">
        <pc:chgData name="Leonie Smith" userId="fed1330f33f5650e" providerId="LiveId" clId="{E0B195BD-EB79-472D-8E1F-EBC81626F692}" dt="2022-07-07T06:10:15.301" v="90"/>
        <pc:sldMkLst>
          <pc:docMk/>
          <pc:sldMk cId="3894174290" sldId="465"/>
        </pc:sldMkLst>
        <pc:picChg chg="add del mod">
          <ac:chgData name="Leonie Smith" userId="fed1330f33f5650e" providerId="LiveId" clId="{E0B195BD-EB79-472D-8E1F-EBC81626F692}" dt="2022-07-07T06:09:50.347" v="87"/>
          <ac:picMkLst>
            <pc:docMk/>
            <pc:sldMk cId="3894174290" sldId="465"/>
            <ac:picMk id="2" creationId="{5187DBBE-F9DB-389F-5BE5-2F11DFD53532}"/>
          </ac:picMkLst>
        </pc:picChg>
        <pc:picChg chg="add del mod">
          <ac:chgData name="Leonie Smith" userId="fed1330f33f5650e" providerId="LiveId" clId="{E0B195BD-EB79-472D-8E1F-EBC81626F692}" dt="2022-07-07T06:10:02.752" v="89"/>
          <ac:picMkLst>
            <pc:docMk/>
            <pc:sldMk cId="3894174290" sldId="465"/>
            <ac:picMk id="3" creationId="{05D74741-6AF8-BFC0-30C9-8F7BADE60A2A}"/>
          </ac:picMkLst>
        </pc:picChg>
        <pc:picChg chg="add mod">
          <ac:chgData name="Leonie Smith" userId="fed1330f33f5650e" providerId="LiveId" clId="{E0B195BD-EB79-472D-8E1F-EBC81626F692}" dt="2022-07-07T06:10:15.301" v="90"/>
          <ac:picMkLst>
            <pc:docMk/>
            <pc:sldMk cId="3894174290" sldId="465"/>
            <ac:picMk id="5" creationId="{C662E55A-89DD-DFC2-6D30-3B20484B7FC9}"/>
          </ac:picMkLst>
        </pc:picChg>
      </pc:sldChg>
      <pc:sldChg chg="addSp modSp mod">
        <pc:chgData name="Leonie Smith" userId="fed1330f33f5650e" providerId="LiveId" clId="{E0B195BD-EB79-472D-8E1F-EBC81626F692}" dt="2022-07-18T06:25:31.819" v="322" actId="20577"/>
        <pc:sldMkLst>
          <pc:docMk/>
          <pc:sldMk cId="581074576" sldId="466"/>
        </pc:sldMkLst>
        <pc:spChg chg="add mod">
          <ac:chgData name="Leonie Smith" userId="fed1330f33f5650e" providerId="LiveId" clId="{E0B195BD-EB79-472D-8E1F-EBC81626F692}" dt="2022-07-18T06:25:31.819" v="322" actId="20577"/>
          <ac:spMkLst>
            <pc:docMk/>
            <pc:sldMk cId="581074576" sldId="466"/>
            <ac:spMk id="5" creationId="{D23697F5-E831-A0B8-CE25-91649ABA0F3A}"/>
          </ac:spMkLst>
        </pc:spChg>
      </pc:sldChg>
      <pc:sldChg chg="addSp delSp modSp modTransition modAnim">
        <pc:chgData name="Leonie Smith" userId="fed1330f33f5650e" providerId="LiveId" clId="{E0B195BD-EB79-472D-8E1F-EBC81626F692}" dt="2022-07-07T06:11:52.143" v="93"/>
        <pc:sldMkLst>
          <pc:docMk/>
          <pc:sldMk cId="2711152741" sldId="467"/>
        </pc:sldMkLst>
        <pc:picChg chg="add del mod">
          <ac:chgData name="Leonie Smith" userId="fed1330f33f5650e" providerId="LiveId" clId="{E0B195BD-EB79-472D-8E1F-EBC81626F692}" dt="2022-07-07T06:11:39.369" v="92"/>
          <ac:picMkLst>
            <pc:docMk/>
            <pc:sldMk cId="2711152741" sldId="467"/>
            <ac:picMk id="2" creationId="{A2E9D95C-1D8F-BF9F-6511-696096C52BC7}"/>
          </ac:picMkLst>
        </pc:picChg>
        <pc:picChg chg="add mod">
          <ac:chgData name="Leonie Smith" userId="fed1330f33f5650e" providerId="LiveId" clId="{E0B195BD-EB79-472D-8E1F-EBC81626F692}" dt="2022-07-07T06:11:52.143" v="93"/>
          <ac:picMkLst>
            <pc:docMk/>
            <pc:sldMk cId="2711152741" sldId="467"/>
            <ac:picMk id="3" creationId="{6261D6F0-6C10-7584-354E-6017EDDE827A}"/>
          </ac:picMkLst>
        </pc:picChg>
      </pc:sldChg>
      <pc:sldChg chg="addSp modSp modNotesTx">
        <pc:chgData name="Leonie Smith" userId="fed1330f33f5650e" providerId="LiveId" clId="{E0B195BD-EB79-472D-8E1F-EBC81626F692}" dt="2022-07-08T05:44:57.213" v="241" actId="20577"/>
        <pc:sldMkLst>
          <pc:docMk/>
          <pc:sldMk cId="3596600315" sldId="468"/>
        </pc:sldMkLst>
        <pc:picChg chg="add mod">
          <ac:chgData name="Leonie Smith" userId="fed1330f33f5650e" providerId="LiveId" clId="{E0B195BD-EB79-472D-8E1F-EBC81626F692}" dt="2022-07-07T05:23:42.147" v="0"/>
          <ac:picMkLst>
            <pc:docMk/>
            <pc:sldMk cId="3596600315" sldId="468"/>
            <ac:picMk id="4" creationId="{8B68C86B-3DDF-0AAA-25D2-CAD0537D471A}"/>
          </ac:picMkLst>
        </pc:picChg>
      </pc:sldChg>
      <pc:sldChg chg="addSp modSp mod">
        <pc:chgData name="Leonie Smith" userId="fed1330f33f5650e" providerId="LiveId" clId="{E0B195BD-EB79-472D-8E1F-EBC81626F692}" dt="2022-07-18T06:25:45.439" v="326" actId="20577"/>
        <pc:sldMkLst>
          <pc:docMk/>
          <pc:sldMk cId="2947489833" sldId="469"/>
        </pc:sldMkLst>
        <pc:spChg chg="add mod">
          <ac:chgData name="Leonie Smith" userId="fed1330f33f5650e" providerId="LiveId" clId="{E0B195BD-EB79-472D-8E1F-EBC81626F692}" dt="2022-07-18T06:25:45.439" v="326" actId="20577"/>
          <ac:spMkLst>
            <pc:docMk/>
            <pc:sldMk cId="2947489833" sldId="469"/>
            <ac:spMk id="7" creationId="{A25615CA-141D-4459-9677-7440BF1D766E}"/>
          </ac:spMkLst>
        </pc:spChg>
      </pc:sldChg>
      <pc:sldChg chg="addSp delSp modSp modTransition modAnim">
        <pc:chgData name="Leonie Smith" userId="fed1330f33f5650e" providerId="LiveId" clId="{E0B195BD-EB79-472D-8E1F-EBC81626F692}" dt="2022-07-07T06:22:32.023" v="100"/>
        <pc:sldMkLst>
          <pc:docMk/>
          <pc:sldMk cId="1528099671" sldId="470"/>
        </pc:sldMkLst>
        <pc:picChg chg="add del mod">
          <ac:chgData name="Leonie Smith" userId="fed1330f33f5650e" providerId="LiveId" clId="{E0B195BD-EB79-472D-8E1F-EBC81626F692}" dt="2022-07-07T06:21:39.227" v="95"/>
          <ac:picMkLst>
            <pc:docMk/>
            <pc:sldMk cId="1528099671" sldId="470"/>
            <ac:picMk id="2" creationId="{B80F9234-4F0D-F3F6-00C6-366BDC2B4506}"/>
          </ac:picMkLst>
        </pc:picChg>
        <pc:picChg chg="add del mod">
          <ac:chgData name="Leonie Smith" userId="fed1330f33f5650e" providerId="LiveId" clId="{E0B195BD-EB79-472D-8E1F-EBC81626F692}" dt="2022-07-07T06:21:53.641" v="97"/>
          <ac:picMkLst>
            <pc:docMk/>
            <pc:sldMk cId="1528099671" sldId="470"/>
            <ac:picMk id="3" creationId="{0C88A453-CE62-6172-ACE6-E9BA3B7F1014}"/>
          </ac:picMkLst>
        </pc:picChg>
        <pc:picChg chg="add del mod">
          <ac:chgData name="Leonie Smith" userId="fed1330f33f5650e" providerId="LiveId" clId="{E0B195BD-EB79-472D-8E1F-EBC81626F692}" dt="2022-07-07T06:22:22.150" v="99"/>
          <ac:picMkLst>
            <pc:docMk/>
            <pc:sldMk cId="1528099671" sldId="470"/>
            <ac:picMk id="5" creationId="{65C72B86-F813-0D04-2F1F-505450EC364D}"/>
          </ac:picMkLst>
        </pc:picChg>
        <pc:picChg chg="add mod">
          <ac:chgData name="Leonie Smith" userId="fed1330f33f5650e" providerId="LiveId" clId="{E0B195BD-EB79-472D-8E1F-EBC81626F692}" dt="2022-07-07T06:22:32.023" v="100"/>
          <ac:picMkLst>
            <pc:docMk/>
            <pc:sldMk cId="1528099671" sldId="470"/>
            <ac:picMk id="7" creationId="{7CF48CE0-39BE-BFF2-C8A0-6B7CF2A3C2E6}"/>
          </ac:picMkLst>
        </pc:picChg>
      </pc:sldChg>
      <pc:sldChg chg="addSp delSp modSp modTransition modAnim">
        <pc:chgData name="Leonie Smith" userId="fed1330f33f5650e" providerId="LiveId" clId="{E0B195BD-EB79-472D-8E1F-EBC81626F692}" dt="2022-07-07T06:30:45.612" v="109"/>
        <pc:sldMkLst>
          <pc:docMk/>
          <pc:sldMk cId="3162141136" sldId="472"/>
        </pc:sldMkLst>
        <pc:picChg chg="add del mod">
          <ac:chgData name="Leonie Smith" userId="fed1330f33f5650e" providerId="LiveId" clId="{E0B195BD-EB79-472D-8E1F-EBC81626F692}" dt="2022-07-07T06:28:05.838" v="102"/>
          <ac:picMkLst>
            <pc:docMk/>
            <pc:sldMk cId="3162141136" sldId="472"/>
            <ac:picMk id="2" creationId="{F3270239-8343-A326-EAA8-73C6A8F09F4A}"/>
          </ac:picMkLst>
        </pc:picChg>
        <pc:picChg chg="add del mod">
          <ac:chgData name="Leonie Smith" userId="fed1330f33f5650e" providerId="LiveId" clId="{E0B195BD-EB79-472D-8E1F-EBC81626F692}" dt="2022-07-07T06:28:29.677" v="104"/>
          <ac:picMkLst>
            <pc:docMk/>
            <pc:sldMk cId="3162141136" sldId="472"/>
            <ac:picMk id="3" creationId="{D5859897-247A-F254-7173-E7D4775207C3}"/>
          </ac:picMkLst>
        </pc:picChg>
        <pc:picChg chg="add del mod">
          <ac:chgData name="Leonie Smith" userId="fed1330f33f5650e" providerId="LiveId" clId="{E0B195BD-EB79-472D-8E1F-EBC81626F692}" dt="2022-07-07T06:28:44.367" v="106"/>
          <ac:picMkLst>
            <pc:docMk/>
            <pc:sldMk cId="3162141136" sldId="472"/>
            <ac:picMk id="5" creationId="{0281EE13-A95C-0852-D036-B1EE8B94BCF8}"/>
          </ac:picMkLst>
        </pc:picChg>
        <pc:picChg chg="add del mod">
          <ac:chgData name="Leonie Smith" userId="fed1330f33f5650e" providerId="LiveId" clId="{E0B195BD-EB79-472D-8E1F-EBC81626F692}" dt="2022-07-07T06:30:22.172" v="108"/>
          <ac:picMkLst>
            <pc:docMk/>
            <pc:sldMk cId="3162141136" sldId="472"/>
            <ac:picMk id="7" creationId="{91A02295-F7D6-62E5-6178-67DD1355BE23}"/>
          </ac:picMkLst>
        </pc:picChg>
        <pc:picChg chg="add mod">
          <ac:chgData name="Leonie Smith" userId="fed1330f33f5650e" providerId="LiveId" clId="{E0B195BD-EB79-472D-8E1F-EBC81626F692}" dt="2022-07-07T06:30:45.612" v="109"/>
          <ac:picMkLst>
            <pc:docMk/>
            <pc:sldMk cId="3162141136" sldId="472"/>
            <ac:picMk id="8" creationId="{93F9CC2F-7E71-28FE-CF60-22669DE7A587}"/>
          </ac:picMkLst>
        </pc:picChg>
      </pc:sldChg>
      <pc:sldChg chg="addSp modSp mod">
        <pc:chgData name="Leonie Smith" userId="fed1330f33f5650e" providerId="LiveId" clId="{E0B195BD-EB79-472D-8E1F-EBC81626F692}" dt="2022-07-18T06:25:53.469" v="328" actId="20577"/>
        <pc:sldMkLst>
          <pc:docMk/>
          <pc:sldMk cId="2273922403" sldId="473"/>
        </pc:sldMkLst>
        <pc:spChg chg="add mod">
          <ac:chgData name="Leonie Smith" userId="fed1330f33f5650e" providerId="LiveId" clId="{E0B195BD-EB79-472D-8E1F-EBC81626F692}" dt="2022-07-18T06:25:53.469" v="328" actId="20577"/>
          <ac:spMkLst>
            <pc:docMk/>
            <pc:sldMk cId="2273922403" sldId="473"/>
            <ac:spMk id="7" creationId="{1C0E4EBB-3A25-6983-C54F-49C98C258117}"/>
          </ac:spMkLst>
        </pc:spChg>
      </pc:sldChg>
      <pc:sldChg chg="addSp delSp modSp modTransition modAnim">
        <pc:chgData name="Leonie Smith" userId="fed1330f33f5650e" providerId="LiveId" clId="{E0B195BD-EB79-472D-8E1F-EBC81626F692}" dt="2022-07-07T06:32:31.987" v="112"/>
        <pc:sldMkLst>
          <pc:docMk/>
          <pc:sldMk cId="1617303656" sldId="474"/>
        </pc:sldMkLst>
        <pc:picChg chg="add del mod">
          <ac:chgData name="Leonie Smith" userId="fed1330f33f5650e" providerId="LiveId" clId="{E0B195BD-EB79-472D-8E1F-EBC81626F692}" dt="2022-07-07T06:32:18.449" v="111"/>
          <ac:picMkLst>
            <pc:docMk/>
            <pc:sldMk cId="1617303656" sldId="474"/>
            <ac:picMk id="2" creationId="{AE84A753-7533-C7D0-3C1C-44986ACC409D}"/>
          </ac:picMkLst>
        </pc:picChg>
        <pc:picChg chg="add mod">
          <ac:chgData name="Leonie Smith" userId="fed1330f33f5650e" providerId="LiveId" clId="{E0B195BD-EB79-472D-8E1F-EBC81626F692}" dt="2022-07-07T06:32:31.987" v="112"/>
          <ac:picMkLst>
            <pc:docMk/>
            <pc:sldMk cId="1617303656" sldId="474"/>
            <ac:picMk id="3" creationId="{2AA62E2D-DD9E-C0DD-55FC-85906CA3403E}"/>
          </ac:picMkLst>
        </pc:picChg>
      </pc:sldChg>
      <pc:sldChg chg="addSp modSp mod">
        <pc:chgData name="Leonie Smith" userId="fed1330f33f5650e" providerId="LiveId" clId="{E0B195BD-EB79-472D-8E1F-EBC81626F692}" dt="2022-07-18T06:25:59.221" v="330" actId="20577"/>
        <pc:sldMkLst>
          <pc:docMk/>
          <pc:sldMk cId="1506583035" sldId="475"/>
        </pc:sldMkLst>
        <pc:spChg chg="add mod">
          <ac:chgData name="Leonie Smith" userId="fed1330f33f5650e" providerId="LiveId" clId="{E0B195BD-EB79-472D-8E1F-EBC81626F692}" dt="2022-07-18T06:25:59.221" v="330" actId="20577"/>
          <ac:spMkLst>
            <pc:docMk/>
            <pc:sldMk cId="1506583035" sldId="475"/>
            <ac:spMk id="5" creationId="{F4C3EAA5-B6F1-6118-774B-3CE5CC7EC32A}"/>
          </ac:spMkLst>
        </pc:spChg>
      </pc:sldChg>
      <pc:sldChg chg="addSp delSp modSp modTransition modAnim">
        <pc:chgData name="Leonie Smith" userId="fed1330f33f5650e" providerId="LiveId" clId="{E0B195BD-EB79-472D-8E1F-EBC81626F692}" dt="2022-07-08T05:30:37.138" v="159"/>
        <pc:sldMkLst>
          <pc:docMk/>
          <pc:sldMk cId="2224134532" sldId="476"/>
        </pc:sldMkLst>
        <pc:picChg chg="add del mod">
          <ac:chgData name="Leonie Smith" userId="fed1330f33f5650e" providerId="LiveId" clId="{E0B195BD-EB79-472D-8E1F-EBC81626F692}" dt="2022-07-07T06:34:43.932" v="114"/>
          <ac:picMkLst>
            <pc:docMk/>
            <pc:sldMk cId="2224134532" sldId="476"/>
            <ac:picMk id="2" creationId="{947B4068-F488-19B6-0909-2F262EE1D6D2}"/>
          </ac:picMkLst>
        </pc:picChg>
        <pc:picChg chg="add del mod">
          <ac:chgData name="Leonie Smith" userId="fed1330f33f5650e" providerId="LiveId" clId="{E0B195BD-EB79-472D-8E1F-EBC81626F692}" dt="2022-07-08T05:20:09.371" v="120"/>
          <ac:picMkLst>
            <pc:docMk/>
            <pc:sldMk cId="2224134532" sldId="476"/>
            <ac:picMk id="2" creationId="{EC094AA9-9E7E-EBDC-ACBD-5D9BF59AF9F3}"/>
          </ac:picMkLst>
        </pc:picChg>
        <pc:picChg chg="add del mod">
          <ac:chgData name="Leonie Smith" userId="fed1330f33f5650e" providerId="LiveId" clId="{E0B195BD-EB79-472D-8E1F-EBC81626F692}" dt="2022-07-08T05:20:41.032" v="122"/>
          <ac:picMkLst>
            <pc:docMk/>
            <pc:sldMk cId="2224134532" sldId="476"/>
            <ac:picMk id="3" creationId="{21F9CE53-156C-82AB-6F4B-F69CFFD5AE70}"/>
          </ac:picMkLst>
        </pc:picChg>
        <pc:picChg chg="add del mod">
          <ac:chgData name="Leonie Smith" userId="fed1330f33f5650e" providerId="LiveId" clId="{E0B195BD-EB79-472D-8E1F-EBC81626F692}" dt="2022-07-07T06:35:12.871" v="116"/>
          <ac:picMkLst>
            <pc:docMk/>
            <pc:sldMk cId="2224134532" sldId="476"/>
            <ac:picMk id="3" creationId="{9980183A-1432-3D6C-4D2F-410B105EC1FD}"/>
          </ac:picMkLst>
        </pc:picChg>
        <pc:picChg chg="add del mod">
          <ac:chgData name="Leonie Smith" userId="fed1330f33f5650e" providerId="LiveId" clId="{E0B195BD-EB79-472D-8E1F-EBC81626F692}" dt="2022-07-08T05:18:59.555" v="118"/>
          <ac:picMkLst>
            <pc:docMk/>
            <pc:sldMk cId="2224134532" sldId="476"/>
            <ac:picMk id="5" creationId="{D02F591D-36CC-94B3-A958-0542B9F74679}"/>
          </ac:picMkLst>
        </pc:picChg>
        <pc:picChg chg="add del mod">
          <ac:chgData name="Leonie Smith" userId="fed1330f33f5650e" providerId="LiveId" clId="{E0B195BD-EB79-472D-8E1F-EBC81626F692}" dt="2022-07-08T05:21:08.067" v="124"/>
          <ac:picMkLst>
            <pc:docMk/>
            <pc:sldMk cId="2224134532" sldId="476"/>
            <ac:picMk id="7" creationId="{CCB23FC5-A5A4-E07E-2451-F0A1872EEC44}"/>
          </ac:picMkLst>
        </pc:picChg>
        <pc:picChg chg="add del mod">
          <ac:chgData name="Leonie Smith" userId="fed1330f33f5650e" providerId="LiveId" clId="{E0B195BD-EB79-472D-8E1F-EBC81626F692}" dt="2022-07-08T05:21:17.892" v="126"/>
          <ac:picMkLst>
            <pc:docMk/>
            <pc:sldMk cId="2224134532" sldId="476"/>
            <ac:picMk id="8" creationId="{A2C29036-80DF-5D58-9ED0-AFE13AE37EAB}"/>
          </ac:picMkLst>
        </pc:picChg>
        <pc:picChg chg="add del mod">
          <ac:chgData name="Leonie Smith" userId="fed1330f33f5650e" providerId="LiveId" clId="{E0B195BD-EB79-472D-8E1F-EBC81626F692}" dt="2022-07-08T05:21:45.563" v="128"/>
          <ac:picMkLst>
            <pc:docMk/>
            <pc:sldMk cId="2224134532" sldId="476"/>
            <ac:picMk id="9" creationId="{2979B703-E530-E3D2-85E5-618175448CD2}"/>
          </ac:picMkLst>
        </pc:picChg>
        <pc:picChg chg="add del mod">
          <ac:chgData name="Leonie Smith" userId="fed1330f33f5650e" providerId="LiveId" clId="{E0B195BD-EB79-472D-8E1F-EBC81626F692}" dt="2022-07-08T05:22:14.178" v="130"/>
          <ac:picMkLst>
            <pc:docMk/>
            <pc:sldMk cId="2224134532" sldId="476"/>
            <ac:picMk id="10" creationId="{18E8A69E-28F6-089D-DC58-42A1B30000AB}"/>
          </ac:picMkLst>
        </pc:picChg>
        <pc:picChg chg="add del mod">
          <ac:chgData name="Leonie Smith" userId="fed1330f33f5650e" providerId="LiveId" clId="{E0B195BD-EB79-472D-8E1F-EBC81626F692}" dt="2022-07-08T05:22:46.410" v="132"/>
          <ac:picMkLst>
            <pc:docMk/>
            <pc:sldMk cId="2224134532" sldId="476"/>
            <ac:picMk id="11" creationId="{87494B1F-3A6B-2F03-5A42-9A0A562EF086}"/>
          </ac:picMkLst>
        </pc:picChg>
        <pc:picChg chg="add del mod">
          <ac:chgData name="Leonie Smith" userId="fed1330f33f5650e" providerId="LiveId" clId="{E0B195BD-EB79-472D-8E1F-EBC81626F692}" dt="2022-07-08T05:23:11.619" v="134"/>
          <ac:picMkLst>
            <pc:docMk/>
            <pc:sldMk cId="2224134532" sldId="476"/>
            <ac:picMk id="12" creationId="{2ADB4093-64B9-A28B-05B2-9D10F2D51919}"/>
          </ac:picMkLst>
        </pc:picChg>
        <pc:picChg chg="add del mod">
          <ac:chgData name="Leonie Smith" userId="fed1330f33f5650e" providerId="LiveId" clId="{E0B195BD-EB79-472D-8E1F-EBC81626F692}" dt="2022-07-08T05:23:28.808" v="136"/>
          <ac:picMkLst>
            <pc:docMk/>
            <pc:sldMk cId="2224134532" sldId="476"/>
            <ac:picMk id="13" creationId="{BAE2B90D-0432-3BE7-4CBA-F97892B00EA3}"/>
          </ac:picMkLst>
        </pc:picChg>
        <pc:picChg chg="add del mod">
          <ac:chgData name="Leonie Smith" userId="fed1330f33f5650e" providerId="LiveId" clId="{E0B195BD-EB79-472D-8E1F-EBC81626F692}" dt="2022-07-08T05:23:39.571" v="138"/>
          <ac:picMkLst>
            <pc:docMk/>
            <pc:sldMk cId="2224134532" sldId="476"/>
            <ac:picMk id="14" creationId="{17CF5C9E-55FA-3225-B3B9-6B5523D4D3AF}"/>
          </ac:picMkLst>
        </pc:picChg>
        <pc:picChg chg="add del mod">
          <ac:chgData name="Leonie Smith" userId="fed1330f33f5650e" providerId="LiveId" clId="{E0B195BD-EB79-472D-8E1F-EBC81626F692}" dt="2022-07-08T05:24:08.575" v="140"/>
          <ac:picMkLst>
            <pc:docMk/>
            <pc:sldMk cId="2224134532" sldId="476"/>
            <ac:picMk id="15" creationId="{15541472-F208-FB04-BA88-D7D133E0F06D}"/>
          </ac:picMkLst>
        </pc:picChg>
        <pc:picChg chg="add del mod">
          <ac:chgData name="Leonie Smith" userId="fed1330f33f5650e" providerId="LiveId" clId="{E0B195BD-EB79-472D-8E1F-EBC81626F692}" dt="2022-07-08T05:24:30.522" v="142"/>
          <ac:picMkLst>
            <pc:docMk/>
            <pc:sldMk cId="2224134532" sldId="476"/>
            <ac:picMk id="16" creationId="{2C8D7484-2EC9-937D-C221-671AA66899D6}"/>
          </ac:picMkLst>
        </pc:picChg>
        <pc:picChg chg="add del mod">
          <ac:chgData name="Leonie Smith" userId="fed1330f33f5650e" providerId="LiveId" clId="{E0B195BD-EB79-472D-8E1F-EBC81626F692}" dt="2022-07-08T05:25:25.631" v="144"/>
          <ac:picMkLst>
            <pc:docMk/>
            <pc:sldMk cId="2224134532" sldId="476"/>
            <ac:picMk id="17" creationId="{90EED630-1F58-6080-53F3-A8FCC35E5450}"/>
          </ac:picMkLst>
        </pc:picChg>
        <pc:picChg chg="add del mod">
          <ac:chgData name="Leonie Smith" userId="fed1330f33f5650e" providerId="LiveId" clId="{E0B195BD-EB79-472D-8E1F-EBC81626F692}" dt="2022-07-08T05:25:59.720" v="146"/>
          <ac:picMkLst>
            <pc:docMk/>
            <pc:sldMk cId="2224134532" sldId="476"/>
            <ac:picMk id="18" creationId="{C2A7572A-E951-D7D2-5F55-AEADC40BADB0}"/>
          </ac:picMkLst>
        </pc:picChg>
        <pc:picChg chg="add del mod">
          <ac:chgData name="Leonie Smith" userId="fed1330f33f5650e" providerId="LiveId" clId="{E0B195BD-EB79-472D-8E1F-EBC81626F692}" dt="2022-07-08T05:26:28.910" v="148"/>
          <ac:picMkLst>
            <pc:docMk/>
            <pc:sldMk cId="2224134532" sldId="476"/>
            <ac:picMk id="19" creationId="{3FF3BA60-38A7-855F-A684-EDC498904F84}"/>
          </ac:picMkLst>
        </pc:picChg>
        <pc:picChg chg="add del mod">
          <ac:chgData name="Leonie Smith" userId="fed1330f33f5650e" providerId="LiveId" clId="{E0B195BD-EB79-472D-8E1F-EBC81626F692}" dt="2022-07-08T05:26:39.490" v="150"/>
          <ac:picMkLst>
            <pc:docMk/>
            <pc:sldMk cId="2224134532" sldId="476"/>
            <ac:picMk id="20" creationId="{D070F0A4-83BF-B888-9C4C-0E2A38666635}"/>
          </ac:picMkLst>
        </pc:picChg>
        <pc:picChg chg="add del mod">
          <ac:chgData name="Leonie Smith" userId="fed1330f33f5650e" providerId="LiveId" clId="{E0B195BD-EB79-472D-8E1F-EBC81626F692}" dt="2022-07-08T05:27:32.463" v="152"/>
          <ac:picMkLst>
            <pc:docMk/>
            <pc:sldMk cId="2224134532" sldId="476"/>
            <ac:picMk id="21" creationId="{E51EE1C1-B2C1-5876-1E67-13CC24C0CD59}"/>
          </ac:picMkLst>
        </pc:picChg>
        <pc:picChg chg="add del mod">
          <ac:chgData name="Leonie Smith" userId="fed1330f33f5650e" providerId="LiveId" clId="{E0B195BD-EB79-472D-8E1F-EBC81626F692}" dt="2022-07-08T05:28:24.388" v="154"/>
          <ac:picMkLst>
            <pc:docMk/>
            <pc:sldMk cId="2224134532" sldId="476"/>
            <ac:picMk id="22" creationId="{5141457E-F04A-A649-90A5-A6CD3FE9FA48}"/>
          </ac:picMkLst>
        </pc:picChg>
        <pc:picChg chg="add del mod">
          <ac:chgData name="Leonie Smith" userId="fed1330f33f5650e" providerId="LiveId" clId="{E0B195BD-EB79-472D-8E1F-EBC81626F692}" dt="2022-07-08T05:29:40.484" v="156"/>
          <ac:picMkLst>
            <pc:docMk/>
            <pc:sldMk cId="2224134532" sldId="476"/>
            <ac:picMk id="23" creationId="{20FAA5AD-90B3-8512-116F-06D8FF976BC4}"/>
          </ac:picMkLst>
        </pc:picChg>
        <pc:picChg chg="add del mod">
          <ac:chgData name="Leonie Smith" userId="fed1330f33f5650e" providerId="LiveId" clId="{E0B195BD-EB79-472D-8E1F-EBC81626F692}" dt="2022-07-08T05:30:19.135" v="158"/>
          <ac:picMkLst>
            <pc:docMk/>
            <pc:sldMk cId="2224134532" sldId="476"/>
            <ac:picMk id="24" creationId="{5AE3F6E6-70E5-DB88-6AC4-183BC74D7FB0}"/>
          </ac:picMkLst>
        </pc:picChg>
        <pc:picChg chg="add mod">
          <ac:chgData name="Leonie Smith" userId="fed1330f33f5650e" providerId="LiveId" clId="{E0B195BD-EB79-472D-8E1F-EBC81626F692}" dt="2022-07-08T05:30:37.138" v="159"/>
          <ac:picMkLst>
            <pc:docMk/>
            <pc:sldMk cId="2224134532" sldId="476"/>
            <ac:picMk id="25" creationId="{F80884D7-2080-9E08-DBE6-396F36F47A01}"/>
          </ac:picMkLst>
        </pc:picChg>
      </pc:sldChg>
      <pc:sldChg chg="addSp modSp mod">
        <pc:chgData name="Leonie Smith" userId="fed1330f33f5650e" providerId="LiveId" clId="{E0B195BD-EB79-472D-8E1F-EBC81626F692}" dt="2022-07-18T06:25:38.805" v="324" actId="20577"/>
        <pc:sldMkLst>
          <pc:docMk/>
          <pc:sldMk cId="3462079853" sldId="479"/>
        </pc:sldMkLst>
        <pc:spChg chg="add mod">
          <ac:chgData name="Leonie Smith" userId="fed1330f33f5650e" providerId="LiveId" clId="{E0B195BD-EB79-472D-8E1F-EBC81626F692}" dt="2022-07-18T06:25:38.805" v="324" actId="20577"/>
          <ac:spMkLst>
            <pc:docMk/>
            <pc:sldMk cId="3462079853" sldId="479"/>
            <ac:spMk id="5" creationId="{1833BA5E-3998-DE1D-7167-FF79961B31EA}"/>
          </ac:spMkLst>
        </pc:spChg>
      </pc:sldChg>
      <pc:sldChg chg="addSp modSp mod">
        <pc:chgData name="Leonie Smith" userId="fed1330f33f5650e" providerId="LiveId" clId="{E0B195BD-EB79-472D-8E1F-EBC81626F692}" dt="2022-07-18T06:26:05.799" v="332" actId="20577"/>
        <pc:sldMkLst>
          <pc:docMk/>
          <pc:sldMk cId="3115037747" sldId="480"/>
        </pc:sldMkLst>
        <pc:spChg chg="add mod">
          <ac:chgData name="Leonie Smith" userId="fed1330f33f5650e" providerId="LiveId" clId="{E0B195BD-EB79-472D-8E1F-EBC81626F692}" dt="2022-07-18T06:26:05.799" v="332" actId="20577"/>
          <ac:spMkLst>
            <pc:docMk/>
            <pc:sldMk cId="3115037747" sldId="480"/>
            <ac:spMk id="5" creationId="{17218AAD-F382-EC5A-A916-DE543B5A631A}"/>
          </ac:spMkLst>
        </pc:spChg>
      </pc:sldChg>
      <pc:sldChg chg="addSp delSp modSp modTransition modAnim">
        <pc:chgData name="Leonie Smith" userId="fed1330f33f5650e" providerId="LiveId" clId="{E0B195BD-EB79-472D-8E1F-EBC81626F692}" dt="2022-07-07T05:49:58.055" v="59"/>
        <pc:sldMkLst>
          <pc:docMk/>
          <pc:sldMk cId="2276566736" sldId="481"/>
        </pc:sldMkLst>
        <pc:picChg chg="add del mod">
          <ac:chgData name="Leonie Smith" userId="fed1330f33f5650e" providerId="LiveId" clId="{E0B195BD-EB79-472D-8E1F-EBC81626F692}" dt="2022-07-07T05:49:49.876" v="58"/>
          <ac:picMkLst>
            <pc:docMk/>
            <pc:sldMk cId="2276566736" sldId="481"/>
            <ac:picMk id="2" creationId="{FAC14482-8F0D-04AD-BD18-1F915063EB71}"/>
          </ac:picMkLst>
        </pc:picChg>
        <pc:picChg chg="add mod">
          <ac:chgData name="Leonie Smith" userId="fed1330f33f5650e" providerId="LiveId" clId="{E0B195BD-EB79-472D-8E1F-EBC81626F692}" dt="2022-07-07T05:49:58.055" v="59"/>
          <ac:picMkLst>
            <pc:docMk/>
            <pc:sldMk cId="2276566736" sldId="481"/>
            <ac:picMk id="3" creationId="{938AE496-0349-A93F-EAB5-6F8A1DD70B47}"/>
          </ac:picMkLst>
        </pc:picChg>
      </pc:sldChg>
      <pc:sldChg chg="addSp modSp mod">
        <pc:chgData name="Leonie Smith" userId="fed1330f33f5650e" providerId="LiveId" clId="{E0B195BD-EB79-472D-8E1F-EBC81626F692}" dt="2022-07-18T06:24:45.618" v="311" actId="20577"/>
        <pc:sldMkLst>
          <pc:docMk/>
          <pc:sldMk cId="4220919651" sldId="482"/>
        </pc:sldMkLst>
        <pc:spChg chg="add mod">
          <ac:chgData name="Leonie Smith" userId="fed1330f33f5650e" providerId="LiveId" clId="{E0B195BD-EB79-472D-8E1F-EBC81626F692}" dt="2022-07-18T06:24:45.618" v="311" actId="20577"/>
          <ac:spMkLst>
            <pc:docMk/>
            <pc:sldMk cId="4220919651" sldId="482"/>
            <ac:spMk id="5" creationId="{3B62898B-12D0-3471-7995-C555F719D8A5}"/>
          </ac:spMkLst>
        </pc:spChg>
      </pc:sldChg>
    </pc:docChg>
  </pc:docChgLst>
  <pc:docChgLst>
    <pc:chgData name="Alfred Smith" userId="3c60a3631c0db8ad" providerId="LiveId" clId="{AA2AB16D-5250-43F1-86D2-2A1D99366DA7}"/>
    <pc:docChg chg="custSel modSld">
      <pc:chgData name="Alfred Smith" userId="3c60a3631c0db8ad" providerId="LiveId" clId="{AA2AB16D-5250-43F1-86D2-2A1D99366DA7}" dt="2024-07-17T11:26:58.729" v="65"/>
      <pc:docMkLst>
        <pc:docMk/>
      </pc:docMkLst>
      <pc:sldChg chg="addSp modSp">
        <pc:chgData name="Alfred Smith" userId="3c60a3631c0db8ad" providerId="LiveId" clId="{AA2AB16D-5250-43F1-86D2-2A1D99366DA7}" dt="2024-07-16T10:32:39.860" v="1"/>
        <pc:sldMkLst>
          <pc:docMk/>
          <pc:sldMk cId="923867738" sldId="440"/>
        </pc:sldMkLst>
        <pc:spChg chg="add mod">
          <ac:chgData name="Alfred Smith" userId="3c60a3631c0db8ad" providerId="LiveId" clId="{AA2AB16D-5250-43F1-86D2-2A1D99366DA7}" dt="2024-07-16T10:32:39.860" v="1"/>
          <ac:spMkLst>
            <pc:docMk/>
            <pc:sldMk cId="923867738" sldId="440"/>
            <ac:spMk id="2" creationId="{20A77A35-2776-CD08-725E-9E11B2525264}"/>
          </ac:spMkLst>
        </pc:spChg>
      </pc:sldChg>
      <pc:sldChg chg="delSp modSp mod">
        <pc:chgData name="Alfred Smith" userId="3c60a3631c0db8ad" providerId="LiveId" clId="{AA2AB16D-5250-43F1-86D2-2A1D99366DA7}" dt="2024-07-17T11:18:41.301" v="31" actId="404"/>
        <pc:sldMkLst>
          <pc:docMk/>
          <pc:sldMk cId="3676245138" sldId="441"/>
        </pc:sldMkLst>
        <pc:spChg chg="mod">
          <ac:chgData name="Alfred Smith" userId="3c60a3631c0db8ad" providerId="LiveId" clId="{AA2AB16D-5250-43F1-86D2-2A1D99366DA7}" dt="2024-07-17T11:12:33.347" v="2"/>
          <ac:spMkLst>
            <pc:docMk/>
            <pc:sldMk cId="3676245138" sldId="441"/>
            <ac:spMk id="4" creationId="{9A13E2D8-2F59-44C1-B1D2-79C300C26DD4}"/>
          </ac:spMkLst>
        </pc:spChg>
        <pc:spChg chg="mod">
          <ac:chgData name="Alfred Smith" userId="3c60a3631c0db8ad" providerId="LiveId" clId="{AA2AB16D-5250-43F1-86D2-2A1D99366DA7}" dt="2024-07-17T11:18:41.301" v="31" actId="404"/>
          <ac:spMkLst>
            <pc:docMk/>
            <pc:sldMk cId="3676245138" sldId="441"/>
            <ac:spMk id="6" creationId="{416C064E-628E-47C0-A712-DB178FE9901E}"/>
          </ac:spMkLst>
        </pc:spChg>
        <pc:inkChg chg="del">
          <ac:chgData name="Alfred Smith" userId="3c60a3631c0db8ad" providerId="LiveId" clId="{AA2AB16D-5250-43F1-86D2-2A1D99366DA7}" dt="2024-07-17T11:18:25.499" v="29" actId="478"/>
          <ac:inkMkLst>
            <pc:docMk/>
            <pc:sldMk cId="3676245138" sldId="441"/>
            <ac:inkMk id="8" creationId="{CCC4BDCE-7989-775F-F9F5-EABB77779D2D}"/>
          </ac:inkMkLst>
        </pc:inkChg>
      </pc:sldChg>
      <pc:sldChg chg="modSp mod">
        <pc:chgData name="Alfred Smith" userId="3c60a3631c0db8ad" providerId="LiveId" clId="{AA2AB16D-5250-43F1-86D2-2A1D99366DA7}" dt="2024-07-17T11:19:29.064" v="32"/>
        <pc:sldMkLst>
          <pc:docMk/>
          <pc:sldMk cId="3095902142" sldId="443"/>
        </pc:sldMkLst>
        <pc:spChg chg="mod">
          <ac:chgData name="Alfred Smith" userId="3c60a3631c0db8ad" providerId="LiveId" clId="{AA2AB16D-5250-43F1-86D2-2A1D99366DA7}" dt="2024-07-17T11:12:45.947" v="3"/>
          <ac:spMkLst>
            <pc:docMk/>
            <pc:sldMk cId="3095902142" sldId="443"/>
            <ac:spMk id="4" creationId="{9A13E2D8-2F59-44C1-B1D2-79C300C26DD4}"/>
          </ac:spMkLst>
        </pc:spChg>
        <pc:spChg chg="mod">
          <ac:chgData name="Alfred Smith" userId="3c60a3631c0db8ad" providerId="LiveId" clId="{AA2AB16D-5250-43F1-86D2-2A1D99366DA7}" dt="2024-07-17T11:19:29.064" v="32"/>
          <ac:spMkLst>
            <pc:docMk/>
            <pc:sldMk cId="3095902142" sldId="443"/>
            <ac:spMk id="6" creationId="{416C064E-628E-47C0-A712-DB178FE9901E}"/>
          </ac:spMkLst>
        </pc:spChg>
      </pc:sldChg>
      <pc:sldChg chg="modSp mod">
        <pc:chgData name="Alfred Smith" userId="3c60a3631c0db8ad" providerId="LiveId" clId="{AA2AB16D-5250-43F1-86D2-2A1D99366DA7}" dt="2024-07-17T11:19:47.719" v="33"/>
        <pc:sldMkLst>
          <pc:docMk/>
          <pc:sldMk cId="2166098122" sldId="445"/>
        </pc:sldMkLst>
        <pc:spChg chg="mod">
          <ac:chgData name="Alfred Smith" userId="3c60a3631c0db8ad" providerId="LiveId" clId="{AA2AB16D-5250-43F1-86D2-2A1D99366DA7}" dt="2024-07-17T11:13:01.071" v="4"/>
          <ac:spMkLst>
            <pc:docMk/>
            <pc:sldMk cId="2166098122" sldId="445"/>
            <ac:spMk id="4" creationId="{9A13E2D8-2F59-44C1-B1D2-79C300C26DD4}"/>
          </ac:spMkLst>
        </pc:spChg>
        <pc:spChg chg="mod">
          <ac:chgData name="Alfred Smith" userId="3c60a3631c0db8ad" providerId="LiveId" clId="{AA2AB16D-5250-43F1-86D2-2A1D99366DA7}" dt="2024-07-17T11:19:47.719" v="33"/>
          <ac:spMkLst>
            <pc:docMk/>
            <pc:sldMk cId="2166098122" sldId="445"/>
            <ac:spMk id="6" creationId="{416C064E-628E-47C0-A712-DB178FE9901E}"/>
          </ac:spMkLst>
        </pc:spChg>
      </pc:sldChg>
      <pc:sldChg chg="modSp mod">
        <pc:chgData name="Alfred Smith" userId="3c60a3631c0db8ad" providerId="LiveId" clId="{AA2AB16D-5250-43F1-86D2-2A1D99366DA7}" dt="2024-07-17T11:20:05.787" v="35" actId="404"/>
        <pc:sldMkLst>
          <pc:docMk/>
          <pc:sldMk cId="2422728137" sldId="447"/>
        </pc:sldMkLst>
        <pc:spChg chg="mod">
          <ac:chgData name="Alfred Smith" userId="3c60a3631c0db8ad" providerId="LiveId" clId="{AA2AB16D-5250-43F1-86D2-2A1D99366DA7}" dt="2024-07-17T11:13:12.328" v="5"/>
          <ac:spMkLst>
            <pc:docMk/>
            <pc:sldMk cId="2422728137" sldId="447"/>
            <ac:spMk id="4" creationId="{9A13E2D8-2F59-44C1-B1D2-79C300C26DD4}"/>
          </ac:spMkLst>
        </pc:spChg>
        <pc:spChg chg="mod">
          <ac:chgData name="Alfred Smith" userId="3c60a3631c0db8ad" providerId="LiveId" clId="{AA2AB16D-5250-43F1-86D2-2A1D99366DA7}" dt="2024-07-17T11:20:05.787" v="35" actId="404"/>
          <ac:spMkLst>
            <pc:docMk/>
            <pc:sldMk cId="2422728137" sldId="447"/>
            <ac:spMk id="6" creationId="{416C064E-628E-47C0-A712-DB178FE9901E}"/>
          </ac:spMkLst>
        </pc:spChg>
      </pc:sldChg>
      <pc:sldChg chg="modSp mod">
        <pc:chgData name="Alfred Smith" userId="3c60a3631c0db8ad" providerId="LiveId" clId="{AA2AB16D-5250-43F1-86D2-2A1D99366DA7}" dt="2024-07-17T11:23:08.612" v="41" actId="404"/>
        <pc:sldMkLst>
          <pc:docMk/>
          <pc:sldMk cId="4160448636" sldId="449"/>
        </pc:sldMkLst>
        <pc:spChg chg="mod">
          <ac:chgData name="Alfred Smith" userId="3c60a3631c0db8ad" providerId="LiveId" clId="{AA2AB16D-5250-43F1-86D2-2A1D99366DA7}" dt="2024-07-17T11:13:36.263" v="10" actId="5793"/>
          <ac:spMkLst>
            <pc:docMk/>
            <pc:sldMk cId="4160448636" sldId="449"/>
            <ac:spMk id="4" creationId="{9A13E2D8-2F59-44C1-B1D2-79C300C26DD4}"/>
          </ac:spMkLst>
        </pc:spChg>
        <pc:spChg chg="mod">
          <ac:chgData name="Alfred Smith" userId="3c60a3631c0db8ad" providerId="LiveId" clId="{AA2AB16D-5250-43F1-86D2-2A1D99366DA7}" dt="2024-07-17T11:23:08.612" v="41" actId="404"/>
          <ac:spMkLst>
            <pc:docMk/>
            <pc:sldMk cId="4160448636" sldId="449"/>
            <ac:spMk id="6" creationId="{416C064E-628E-47C0-A712-DB178FE9901E}"/>
          </ac:spMkLst>
        </pc:spChg>
      </pc:sldChg>
      <pc:sldChg chg="modSp mod">
        <pc:chgData name="Alfred Smith" userId="3c60a3631c0db8ad" providerId="LiveId" clId="{AA2AB16D-5250-43F1-86D2-2A1D99366DA7}" dt="2024-07-17T11:23:57.647" v="44" actId="404"/>
        <pc:sldMkLst>
          <pc:docMk/>
          <pc:sldMk cId="3386340796" sldId="451"/>
        </pc:sldMkLst>
        <pc:spChg chg="mod">
          <ac:chgData name="Alfred Smith" userId="3c60a3631c0db8ad" providerId="LiveId" clId="{AA2AB16D-5250-43F1-86D2-2A1D99366DA7}" dt="2024-07-17T11:14:20.939" v="12"/>
          <ac:spMkLst>
            <pc:docMk/>
            <pc:sldMk cId="3386340796" sldId="451"/>
            <ac:spMk id="4" creationId="{9A13E2D8-2F59-44C1-B1D2-79C300C26DD4}"/>
          </ac:spMkLst>
        </pc:spChg>
        <pc:spChg chg="mod">
          <ac:chgData name="Alfred Smith" userId="3c60a3631c0db8ad" providerId="LiveId" clId="{AA2AB16D-5250-43F1-86D2-2A1D99366DA7}" dt="2024-07-17T11:23:57.647" v="44" actId="404"/>
          <ac:spMkLst>
            <pc:docMk/>
            <pc:sldMk cId="3386340796" sldId="451"/>
            <ac:spMk id="6" creationId="{416C064E-628E-47C0-A712-DB178FE9901E}"/>
          </ac:spMkLst>
        </pc:spChg>
      </pc:sldChg>
      <pc:sldChg chg="modSp mod">
        <pc:chgData name="Alfred Smith" userId="3c60a3631c0db8ad" providerId="LiveId" clId="{AA2AB16D-5250-43F1-86D2-2A1D99366DA7}" dt="2024-07-17T11:24:13.248" v="48" actId="404"/>
        <pc:sldMkLst>
          <pc:docMk/>
          <pc:sldMk cId="283334129" sldId="453"/>
        </pc:sldMkLst>
        <pc:spChg chg="mod">
          <ac:chgData name="Alfred Smith" userId="3c60a3631c0db8ad" providerId="LiveId" clId="{AA2AB16D-5250-43F1-86D2-2A1D99366DA7}" dt="2024-07-17T11:14:31.789" v="13"/>
          <ac:spMkLst>
            <pc:docMk/>
            <pc:sldMk cId="283334129" sldId="453"/>
            <ac:spMk id="4" creationId="{9A13E2D8-2F59-44C1-B1D2-79C300C26DD4}"/>
          </ac:spMkLst>
        </pc:spChg>
        <pc:spChg chg="mod">
          <ac:chgData name="Alfred Smith" userId="3c60a3631c0db8ad" providerId="LiveId" clId="{AA2AB16D-5250-43F1-86D2-2A1D99366DA7}" dt="2024-07-17T11:24:13.248" v="48" actId="404"/>
          <ac:spMkLst>
            <pc:docMk/>
            <pc:sldMk cId="283334129" sldId="453"/>
            <ac:spMk id="6" creationId="{416C064E-628E-47C0-A712-DB178FE9901E}"/>
          </ac:spMkLst>
        </pc:spChg>
      </pc:sldChg>
      <pc:sldChg chg="modSp mod">
        <pc:chgData name="Alfred Smith" userId="3c60a3631c0db8ad" providerId="LiveId" clId="{AA2AB16D-5250-43F1-86D2-2A1D99366DA7}" dt="2024-07-17T11:24:38.357" v="50" actId="404"/>
        <pc:sldMkLst>
          <pc:docMk/>
          <pc:sldMk cId="2618424304" sldId="457"/>
        </pc:sldMkLst>
        <pc:spChg chg="mod">
          <ac:chgData name="Alfred Smith" userId="3c60a3631c0db8ad" providerId="LiveId" clId="{AA2AB16D-5250-43F1-86D2-2A1D99366DA7}" dt="2024-07-17T11:14:57.090" v="14"/>
          <ac:spMkLst>
            <pc:docMk/>
            <pc:sldMk cId="2618424304" sldId="457"/>
            <ac:spMk id="4" creationId="{9A13E2D8-2F59-44C1-B1D2-79C300C26DD4}"/>
          </ac:spMkLst>
        </pc:spChg>
        <pc:spChg chg="mod">
          <ac:chgData name="Alfred Smith" userId="3c60a3631c0db8ad" providerId="LiveId" clId="{AA2AB16D-5250-43F1-86D2-2A1D99366DA7}" dt="2024-07-17T11:24:38.357" v="50" actId="404"/>
          <ac:spMkLst>
            <pc:docMk/>
            <pc:sldMk cId="2618424304" sldId="457"/>
            <ac:spMk id="6" creationId="{416C064E-628E-47C0-A712-DB178FE9901E}"/>
          </ac:spMkLst>
        </pc:spChg>
      </pc:sldChg>
      <pc:sldChg chg="modSp mod">
        <pc:chgData name="Alfred Smith" userId="3c60a3631c0db8ad" providerId="LiveId" clId="{AA2AB16D-5250-43F1-86D2-2A1D99366DA7}" dt="2024-07-17T11:24:52.278" v="52" actId="20577"/>
        <pc:sldMkLst>
          <pc:docMk/>
          <pc:sldMk cId="783514268" sldId="459"/>
        </pc:sldMkLst>
        <pc:spChg chg="mod">
          <ac:chgData name="Alfred Smith" userId="3c60a3631c0db8ad" providerId="LiveId" clId="{AA2AB16D-5250-43F1-86D2-2A1D99366DA7}" dt="2024-07-17T11:15:11.213" v="15"/>
          <ac:spMkLst>
            <pc:docMk/>
            <pc:sldMk cId="783514268" sldId="459"/>
            <ac:spMk id="4" creationId="{9A13E2D8-2F59-44C1-B1D2-79C300C26DD4}"/>
          </ac:spMkLst>
        </pc:spChg>
        <pc:spChg chg="mod">
          <ac:chgData name="Alfred Smith" userId="3c60a3631c0db8ad" providerId="LiveId" clId="{AA2AB16D-5250-43F1-86D2-2A1D99366DA7}" dt="2024-07-17T11:24:52.278" v="52" actId="20577"/>
          <ac:spMkLst>
            <pc:docMk/>
            <pc:sldMk cId="783514268" sldId="459"/>
            <ac:spMk id="6" creationId="{416C064E-628E-47C0-A712-DB178FE9901E}"/>
          </ac:spMkLst>
        </pc:spChg>
      </pc:sldChg>
      <pc:sldChg chg="modSp mod">
        <pc:chgData name="Alfred Smith" userId="3c60a3631c0db8ad" providerId="LiveId" clId="{AA2AB16D-5250-43F1-86D2-2A1D99366DA7}" dt="2024-07-17T11:25:08.573" v="54" actId="404"/>
        <pc:sldMkLst>
          <pc:docMk/>
          <pc:sldMk cId="3868250199" sldId="461"/>
        </pc:sldMkLst>
        <pc:spChg chg="mod">
          <ac:chgData name="Alfred Smith" userId="3c60a3631c0db8ad" providerId="LiveId" clId="{AA2AB16D-5250-43F1-86D2-2A1D99366DA7}" dt="2024-07-17T11:15:28.619" v="16"/>
          <ac:spMkLst>
            <pc:docMk/>
            <pc:sldMk cId="3868250199" sldId="461"/>
            <ac:spMk id="4" creationId="{9A13E2D8-2F59-44C1-B1D2-79C300C26DD4}"/>
          </ac:spMkLst>
        </pc:spChg>
        <pc:spChg chg="mod">
          <ac:chgData name="Alfred Smith" userId="3c60a3631c0db8ad" providerId="LiveId" clId="{AA2AB16D-5250-43F1-86D2-2A1D99366DA7}" dt="2024-07-17T11:25:08.573" v="54" actId="404"/>
          <ac:spMkLst>
            <pc:docMk/>
            <pc:sldMk cId="3868250199" sldId="461"/>
            <ac:spMk id="6" creationId="{416C064E-628E-47C0-A712-DB178FE9901E}"/>
          </ac:spMkLst>
        </pc:spChg>
      </pc:sldChg>
      <pc:sldChg chg="modSp mod">
        <pc:chgData name="Alfred Smith" userId="3c60a3631c0db8ad" providerId="LiveId" clId="{AA2AB16D-5250-43F1-86D2-2A1D99366DA7}" dt="2024-07-17T11:25:25.943" v="55"/>
        <pc:sldMkLst>
          <pc:docMk/>
          <pc:sldMk cId="2982327576" sldId="463"/>
        </pc:sldMkLst>
        <pc:spChg chg="mod">
          <ac:chgData name="Alfred Smith" userId="3c60a3631c0db8ad" providerId="LiveId" clId="{AA2AB16D-5250-43F1-86D2-2A1D99366DA7}" dt="2024-07-17T11:15:55.582" v="18" actId="404"/>
          <ac:spMkLst>
            <pc:docMk/>
            <pc:sldMk cId="2982327576" sldId="463"/>
            <ac:spMk id="4" creationId="{9A13E2D8-2F59-44C1-B1D2-79C300C26DD4}"/>
          </ac:spMkLst>
        </pc:spChg>
        <pc:spChg chg="mod">
          <ac:chgData name="Alfred Smith" userId="3c60a3631c0db8ad" providerId="LiveId" clId="{AA2AB16D-5250-43F1-86D2-2A1D99366DA7}" dt="2024-07-17T11:25:25.943" v="55"/>
          <ac:spMkLst>
            <pc:docMk/>
            <pc:sldMk cId="2982327576" sldId="463"/>
            <ac:spMk id="6" creationId="{416C064E-628E-47C0-A712-DB178FE9901E}"/>
          </ac:spMkLst>
        </pc:spChg>
      </pc:sldChg>
      <pc:sldChg chg="modSp mod">
        <pc:chgData name="Alfred Smith" userId="3c60a3631c0db8ad" providerId="LiveId" clId="{AA2AB16D-5250-43F1-86D2-2A1D99366DA7}" dt="2024-07-17T11:25:41.255" v="57" actId="404"/>
        <pc:sldMkLst>
          <pc:docMk/>
          <pc:sldMk cId="3894174290" sldId="465"/>
        </pc:sldMkLst>
        <pc:spChg chg="mod">
          <ac:chgData name="Alfred Smith" userId="3c60a3631c0db8ad" providerId="LiveId" clId="{AA2AB16D-5250-43F1-86D2-2A1D99366DA7}" dt="2024-07-17T11:16:13.739" v="20" actId="404"/>
          <ac:spMkLst>
            <pc:docMk/>
            <pc:sldMk cId="3894174290" sldId="465"/>
            <ac:spMk id="4" creationId="{9A13E2D8-2F59-44C1-B1D2-79C300C26DD4}"/>
          </ac:spMkLst>
        </pc:spChg>
        <pc:spChg chg="mod">
          <ac:chgData name="Alfred Smith" userId="3c60a3631c0db8ad" providerId="LiveId" clId="{AA2AB16D-5250-43F1-86D2-2A1D99366DA7}" dt="2024-07-17T11:25:41.255" v="57" actId="404"/>
          <ac:spMkLst>
            <pc:docMk/>
            <pc:sldMk cId="3894174290" sldId="465"/>
            <ac:spMk id="6" creationId="{416C064E-628E-47C0-A712-DB178FE9901E}"/>
          </ac:spMkLst>
        </pc:spChg>
      </pc:sldChg>
      <pc:sldChg chg="modSp mod">
        <pc:chgData name="Alfred Smith" userId="3c60a3631c0db8ad" providerId="LiveId" clId="{AA2AB16D-5250-43F1-86D2-2A1D99366DA7}" dt="2024-07-17T11:25:56.326" v="59" actId="404"/>
        <pc:sldMkLst>
          <pc:docMk/>
          <pc:sldMk cId="2711152741" sldId="467"/>
        </pc:sldMkLst>
        <pc:spChg chg="mod">
          <ac:chgData name="Alfred Smith" userId="3c60a3631c0db8ad" providerId="LiveId" clId="{AA2AB16D-5250-43F1-86D2-2A1D99366DA7}" dt="2024-07-17T11:16:25.918" v="21"/>
          <ac:spMkLst>
            <pc:docMk/>
            <pc:sldMk cId="2711152741" sldId="467"/>
            <ac:spMk id="4" creationId="{9A13E2D8-2F59-44C1-B1D2-79C300C26DD4}"/>
          </ac:spMkLst>
        </pc:spChg>
        <pc:spChg chg="mod">
          <ac:chgData name="Alfred Smith" userId="3c60a3631c0db8ad" providerId="LiveId" clId="{AA2AB16D-5250-43F1-86D2-2A1D99366DA7}" dt="2024-07-17T11:25:56.326" v="59" actId="404"/>
          <ac:spMkLst>
            <pc:docMk/>
            <pc:sldMk cId="2711152741" sldId="467"/>
            <ac:spMk id="6" creationId="{416C064E-628E-47C0-A712-DB178FE9901E}"/>
          </ac:spMkLst>
        </pc:spChg>
      </pc:sldChg>
      <pc:sldChg chg="addSp delSp modSp">
        <pc:chgData name="Alfred Smith" userId="3c60a3631c0db8ad" providerId="LiveId" clId="{AA2AB16D-5250-43F1-86D2-2A1D99366DA7}" dt="2024-07-16T10:31:22.652" v="0"/>
        <pc:sldMkLst>
          <pc:docMk/>
          <pc:sldMk cId="3596600315" sldId="468"/>
        </pc:sldMkLst>
        <pc:spChg chg="del">
          <ac:chgData name="Alfred Smith" userId="3c60a3631c0db8ad" providerId="LiveId" clId="{AA2AB16D-5250-43F1-86D2-2A1D99366DA7}" dt="2024-07-16T10:31:22.652" v="0"/>
          <ac:spMkLst>
            <pc:docMk/>
            <pc:sldMk cId="3596600315" sldId="468"/>
            <ac:spMk id="3" creationId="{0162BEE1-134B-8B70-2BB8-9226F1DF1614}"/>
          </ac:spMkLst>
        </pc:spChg>
        <pc:spChg chg="add mod">
          <ac:chgData name="Alfred Smith" userId="3c60a3631c0db8ad" providerId="LiveId" clId="{AA2AB16D-5250-43F1-86D2-2A1D99366DA7}" dt="2024-07-16T10:31:22.652" v="0"/>
          <ac:spMkLst>
            <pc:docMk/>
            <pc:sldMk cId="3596600315" sldId="468"/>
            <ac:spMk id="4" creationId="{E4D684E9-DD3D-838E-1385-52EA02FC9EE7}"/>
          </ac:spMkLst>
        </pc:spChg>
      </pc:sldChg>
      <pc:sldChg chg="modSp mod">
        <pc:chgData name="Alfred Smith" userId="3c60a3631c0db8ad" providerId="LiveId" clId="{AA2AB16D-5250-43F1-86D2-2A1D99366DA7}" dt="2024-07-17T11:26:11.227" v="62" actId="404"/>
        <pc:sldMkLst>
          <pc:docMk/>
          <pc:sldMk cId="1528099671" sldId="470"/>
        </pc:sldMkLst>
        <pc:spChg chg="mod">
          <ac:chgData name="Alfred Smith" userId="3c60a3631c0db8ad" providerId="LiveId" clId="{AA2AB16D-5250-43F1-86D2-2A1D99366DA7}" dt="2024-07-17T11:16:41.940" v="22"/>
          <ac:spMkLst>
            <pc:docMk/>
            <pc:sldMk cId="1528099671" sldId="470"/>
            <ac:spMk id="4" creationId="{9A13E2D8-2F59-44C1-B1D2-79C300C26DD4}"/>
          </ac:spMkLst>
        </pc:spChg>
        <pc:spChg chg="mod">
          <ac:chgData name="Alfred Smith" userId="3c60a3631c0db8ad" providerId="LiveId" clId="{AA2AB16D-5250-43F1-86D2-2A1D99366DA7}" dt="2024-07-17T11:26:11.227" v="62" actId="404"/>
          <ac:spMkLst>
            <pc:docMk/>
            <pc:sldMk cId="1528099671" sldId="470"/>
            <ac:spMk id="6" creationId="{416C064E-628E-47C0-A712-DB178FE9901E}"/>
          </ac:spMkLst>
        </pc:spChg>
      </pc:sldChg>
      <pc:sldChg chg="modSp mod">
        <pc:chgData name="Alfred Smith" userId="3c60a3631c0db8ad" providerId="LiveId" clId="{AA2AB16D-5250-43F1-86D2-2A1D99366DA7}" dt="2024-07-17T11:26:31.668" v="63"/>
        <pc:sldMkLst>
          <pc:docMk/>
          <pc:sldMk cId="3162141136" sldId="472"/>
        </pc:sldMkLst>
        <pc:spChg chg="mod">
          <ac:chgData name="Alfred Smith" userId="3c60a3631c0db8ad" providerId="LiveId" clId="{AA2AB16D-5250-43F1-86D2-2A1D99366DA7}" dt="2024-07-17T11:17:03.675" v="26" actId="20577"/>
          <ac:spMkLst>
            <pc:docMk/>
            <pc:sldMk cId="3162141136" sldId="472"/>
            <ac:spMk id="4" creationId="{9A13E2D8-2F59-44C1-B1D2-79C300C26DD4}"/>
          </ac:spMkLst>
        </pc:spChg>
        <pc:spChg chg="mod">
          <ac:chgData name="Alfred Smith" userId="3c60a3631c0db8ad" providerId="LiveId" clId="{AA2AB16D-5250-43F1-86D2-2A1D99366DA7}" dt="2024-07-17T11:26:31.668" v="63"/>
          <ac:spMkLst>
            <pc:docMk/>
            <pc:sldMk cId="3162141136" sldId="472"/>
            <ac:spMk id="6" creationId="{416C064E-628E-47C0-A712-DB178FE9901E}"/>
          </ac:spMkLst>
        </pc:spChg>
      </pc:sldChg>
      <pc:sldChg chg="modSp mod">
        <pc:chgData name="Alfred Smith" userId="3c60a3631c0db8ad" providerId="LiveId" clId="{AA2AB16D-5250-43F1-86D2-2A1D99366DA7}" dt="2024-07-17T11:26:44.481" v="64"/>
        <pc:sldMkLst>
          <pc:docMk/>
          <pc:sldMk cId="1617303656" sldId="474"/>
        </pc:sldMkLst>
        <pc:spChg chg="mod">
          <ac:chgData name="Alfred Smith" userId="3c60a3631c0db8ad" providerId="LiveId" clId="{AA2AB16D-5250-43F1-86D2-2A1D99366DA7}" dt="2024-07-17T11:17:14.774" v="27"/>
          <ac:spMkLst>
            <pc:docMk/>
            <pc:sldMk cId="1617303656" sldId="474"/>
            <ac:spMk id="4" creationId="{9A13E2D8-2F59-44C1-B1D2-79C300C26DD4}"/>
          </ac:spMkLst>
        </pc:spChg>
        <pc:spChg chg="mod">
          <ac:chgData name="Alfred Smith" userId="3c60a3631c0db8ad" providerId="LiveId" clId="{AA2AB16D-5250-43F1-86D2-2A1D99366DA7}" dt="2024-07-17T11:26:44.481" v="64"/>
          <ac:spMkLst>
            <pc:docMk/>
            <pc:sldMk cId="1617303656" sldId="474"/>
            <ac:spMk id="6" creationId="{416C064E-628E-47C0-A712-DB178FE9901E}"/>
          </ac:spMkLst>
        </pc:spChg>
      </pc:sldChg>
      <pc:sldChg chg="modSp mod">
        <pc:chgData name="Alfred Smith" userId="3c60a3631c0db8ad" providerId="LiveId" clId="{AA2AB16D-5250-43F1-86D2-2A1D99366DA7}" dt="2024-07-17T11:26:58.729" v="65"/>
        <pc:sldMkLst>
          <pc:docMk/>
          <pc:sldMk cId="2224134532" sldId="476"/>
        </pc:sldMkLst>
        <pc:spChg chg="mod">
          <ac:chgData name="Alfred Smith" userId="3c60a3631c0db8ad" providerId="LiveId" clId="{AA2AB16D-5250-43F1-86D2-2A1D99366DA7}" dt="2024-07-17T11:17:31.788" v="28"/>
          <ac:spMkLst>
            <pc:docMk/>
            <pc:sldMk cId="2224134532" sldId="476"/>
            <ac:spMk id="4" creationId="{9A13E2D8-2F59-44C1-B1D2-79C300C26DD4}"/>
          </ac:spMkLst>
        </pc:spChg>
        <pc:spChg chg="mod">
          <ac:chgData name="Alfred Smith" userId="3c60a3631c0db8ad" providerId="LiveId" clId="{AA2AB16D-5250-43F1-86D2-2A1D99366DA7}" dt="2024-07-17T11:26:58.729" v="65"/>
          <ac:spMkLst>
            <pc:docMk/>
            <pc:sldMk cId="2224134532" sldId="476"/>
            <ac:spMk id="6" creationId="{416C064E-628E-47C0-A712-DB178FE9901E}"/>
          </ac:spMkLst>
        </pc:spChg>
      </pc:sldChg>
      <pc:sldChg chg="modSp mod">
        <pc:chgData name="Alfred Smith" userId="3c60a3631c0db8ad" providerId="LiveId" clId="{AA2AB16D-5250-43F1-86D2-2A1D99366DA7}" dt="2024-07-17T11:23:18.597" v="42"/>
        <pc:sldMkLst>
          <pc:docMk/>
          <pc:sldMk cId="2276566736" sldId="481"/>
        </pc:sldMkLst>
        <pc:spChg chg="mod">
          <ac:chgData name="Alfred Smith" userId="3c60a3631c0db8ad" providerId="LiveId" clId="{AA2AB16D-5250-43F1-86D2-2A1D99366DA7}" dt="2024-07-17T11:13:52.801" v="11"/>
          <ac:spMkLst>
            <pc:docMk/>
            <pc:sldMk cId="2276566736" sldId="481"/>
            <ac:spMk id="4" creationId="{9A13E2D8-2F59-44C1-B1D2-79C300C26DD4}"/>
          </ac:spMkLst>
        </pc:spChg>
        <pc:spChg chg="mod">
          <ac:chgData name="Alfred Smith" userId="3c60a3631c0db8ad" providerId="LiveId" clId="{AA2AB16D-5250-43F1-86D2-2A1D99366DA7}" dt="2024-07-17T11:23:18.597" v="42"/>
          <ac:spMkLst>
            <pc:docMk/>
            <pc:sldMk cId="2276566736" sldId="481"/>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25 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25-3</a:t>
            </a:r>
          </a:p>
        </p:txBody>
      </p:sp>
      <p:pic>
        <p:nvPicPr>
          <p:cNvPr id="7" name="Audio 6">
            <a:hlinkClick r:id="" action="ppaction://media"/>
            <a:extLst>
              <a:ext uri="{FF2B5EF4-FFF2-40B4-BE49-F238E27FC236}">
                <a16:creationId xmlns:a16="http://schemas.microsoft.com/office/drawing/2014/main" id="{C32F3502-5FD2-36C1-110C-245265924C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E4D684E9-DD3D-838E-1385-52EA02FC9EE7}"/>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4072"/>
    </mc:Choice>
    <mc:Fallback xmlns="">
      <p:transition spd="slow" advTm="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6151585-5FA8-4E3A-87E3-4C2876A39BA1}"/>
              </a:ext>
            </a:extLst>
          </p:cNvPr>
          <p:cNvPicPr>
            <a:picLocks noChangeAspect="1"/>
          </p:cNvPicPr>
          <p:nvPr/>
        </p:nvPicPr>
        <p:blipFill>
          <a:blip r:embed="rId2"/>
          <a:stretch>
            <a:fillRect/>
          </a:stretch>
        </p:blipFill>
        <p:spPr>
          <a:xfrm>
            <a:off x="-1" y="-81310"/>
            <a:ext cx="12404785" cy="6939310"/>
          </a:xfrm>
          <a:prstGeom prst="rect">
            <a:avLst/>
          </a:prstGeom>
        </p:spPr>
      </p:pic>
      <p:sp>
        <p:nvSpPr>
          <p:cNvPr id="5" name="TextBox 4">
            <a:extLst>
              <a:ext uri="{FF2B5EF4-FFF2-40B4-BE49-F238E27FC236}">
                <a16:creationId xmlns:a16="http://schemas.microsoft.com/office/drawing/2014/main" id="{08539F51-C62D-9314-D2C8-FD7BD8E2489A}"/>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4So Jeremiah called Baruch son of Neriah, and at the dictation of Jeremiah, Baruch wrote on a scroll all the words that the Lord had spoken to Jeremiah.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4དེ་ནས་ཡེ་རེམ་ཡཱ་ཡིས་ནེར་ཡཱའི་བུ་པཱ་རུག་བོས་འོངས་པ་དང་། པཱ་རུག་གིས་ཡེ་རེམ་ཡཱའི་ཞལ་ནས་དཀོན་མཆོག་ཡ་ཝཱེས་གསུངས་པའི་བཀའ་མཆིད་ཐམས་ཅད་ཤོག་སྒྲིལ་སྟེང་དུ་བཀོད། </a:t>
            </a:r>
            <a:endParaRPr lang="en-ZA" sz="1600" dirty="0"/>
          </a:p>
        </p:txBody>
      </p:sp>
      <p:pic>
        <p:nvPicPr>
          <p:cNvPr id="7" name="Audio 6">
            <a:hlinkClick r:id="" action="ppaction://media"/>
            <a:extLst>
              <a:ext uri="{FF2B5EF4-FFF2-40B4-BE49-F238E27FC236}">
                <a16:creationId xmlns:a16="http://schemas.microsoft.com/office/drawing/2014/main" id="{B9146A93-B1FC-A7AC-00AA-6F4E29B1E5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4561"/>
    </mc:Choice>
    <mc:Fallback xmlns="">
      <p:transition spd="slow" advTm="1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B26E704-2BC6-14D1-D171-6069F8F7381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7D41DE5-A45B-BA4E-7C03-B44DB3585363}"/>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5Then Jeremiah commanded Baruch, “I am restricted; I cannot enter the house of the Lord; 6so you are to go to the house of the Lord on a day of fasting…</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5ཡེ་རེམ་ཡཱ་ཡིས་པཱ་རུག་ལ་བཀའ་བསྒོས་ཏེ་ན་རེ། ང་རང་དཀོན་མཆོག་ཡ་ཝཱེའི་མཆོད་ཁང་དུ་འགྲོ་བར་བཀག་པས། 6ཁྱོད་ནི་སྨྱུང་གནས་ཀྱི་དུས་སུ་དཀོན་མཆོག་ཡ་ཝཱེའི་མཆོད་ཁང་དུ་སོང་ནས་དཀོན་མཆོག་ཡ་ཝཱེའི་བཀའ་སྟེ། </a:t>
            </a:r>
            <a:r>
              <a:rPr lang="en-IN" sz="6000" dirty="0">
                <a:solidFill>
                  <a:srgbClr val="121212"/>
                </a:solidFill>
                <a:latin typeface="ArialMT"/>
              </a:rPr>
              <a:t>…</a:t>
            </a:r>
            <a:endParaRPr lang="en-ZA" sz="3200" dirty="0"/>
          </a:p>
        </p:txBody>
      </p:sp>
      <p:pic>
        <p:nvPicPr>
          <p:cNvPr id="5" name="Audio 4">
            <a:hlinkClick r:id="" action="ppaction://media"/>
            <a:extLst>
              <a:ext uri="{FF2B5EF4-FFF2-40B4-BE49-F238E27FC236}">
                <a16:creationId xmlns:a16="http://schemas.microsoft.com/office/drawing/2014/main" id="{AAEDAA8B-31E4-B59A-2A61-8CDAC4FEAE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836"/>
    </mc:Choice>
    <mc:Fallback xmlns="">
      <p:transition spd="slow" advTm="1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821716-A4FC-9A00-053F-8A15533386EC}"/>
              </a:ext>
            </a:extLst>
          </p:cNvPr>
          <p:cNvPicPr>
            <a:picLocks noChangeAspect="1"/>
          </p:cNvPicPr>
          <p:nvPr/>
        </p:nvPicPr>
        <p:blipFill rotWithShape="1">
          <a:blip r:embed="rId2"/>
          <a:srcRect t="103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D4FC3F9-5803-28AB-199B-8F8BE3162DFE}"/>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and in the hearing of the people you are to read the words of the Lord from the scroll you have written at my dictation. Read them in the hearing of all the people of Judah who are coming from their cities.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ཁྱོད་ཀྱིས་ངའི་ངག་ནས་ཤོག་སྒྲིལ་སྟེང་ཡི་གེར་བཀོད་པ་དེ་མི་རྣམས་དང་ཡ་ཧུ་དཱའི་གྲོང་ཁྱེར་རེ་རེ་ནས་འོངས་པའི་མི་ཐམས་ཅད་ཀྱི་རྣ་བར་སྒྲོགས་ཤིག་དང་།</a:t>
            </a:r>
            <a:endParaRPr lang="en-ZA" sz="2400" dirty="0"/>
          </a:p>
        </p:txBody>
      </p:sp>
      <p:pic>
        <p:nvPicPr>
          <p:cNvPr id="11" name="Audio 10">
            <a:hlinkClick r:id="" action="ppaction://media"/>
            <a:extLst>
              <a:ext uri="{FF2B5EF4-FFF2-40B4-BE49-F238E27FC236}">
                <a16:creationId xmlns:a16="http://schemas.microsoft.com/office/drawing/2014/main" id="{C32B6631-B434-E5C6-424E-0BBD2045FB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6566736"/>
      </p:ext>
    </p:extLst>
  </p:cSld>
  <p:clrMapOvr>
    <a:masterClrMapping/>
  </p:clrMapOvr>
  <mc:AlternateContent xmlns:mc="http://schemas.openxmlformats.org/markup-compatibility/2006" xmlns:p14="http://schemas.microsoft.com/office/powerpoint/2010/main">
    <mc:Choice Requires="p14">
      <p:transition spd="slow" p14:dur="2000" advTm="21776"/>
    </mc:Choice>
    <mc:Fallback xmlns="">
      <p:transition spd="slow" advTm="21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821716-A4FC-9A00-053F-8A15533386EC}"/>
              </a:ext>
            </a:extLst>
          </p:cNvPr>
          <p:cNvPicPr>
            <a:picLocks noChangeAspect="1"/>
          </p:cNvPicPr>
          <p:nvPr/>
        </p:nvPicPr>
        <p:blipFill rotWithShape="1">
          <a:blip r:embed="rId2"/>
          <a:srcRect t="10375"/>
          <a:stretch/>
        </p:blipFill>
        <p:spPr>
          <a:xfrm>
            <a:off x="-3125702" y="-1756611"/>
            <a:ext cx="15317702" cy="8614611"/>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B62898B-12D0-3471-7995-C555F719D8A5}"/>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20919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7Perhaps they will bring their petition before the Lord, and each one will turn from his wicked way; for great are the anger and fury that the Lord has pronounced against this people.”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ཡང་ན་དེ་དག་གིས་དཀོན་མཆོག་ཡ་ཝཱེའི་དྲུང་དུ་ཞུ་བ་ཕུལ་ཏེ་མི་རེ་རེ་ཕྱིར་འཁོར་ནས་རང་གི་ལོག་ལམ་དང་འབྲལ་ཡང་སྲིད། ཅི་ལ་ཞེ་ན། དཀོན་མཆོག་ཡ་ཝཱེས་མི་འདི་རྣམས་ལ་གསུངས་པའི་ཐུགས་ཁྲོ་དང་ཁྲོ་གཏུམ་ནི་ཤིན་ཏུ་ཆེ་བའི་ཕྱིར་རོ་ཞེས་བསྒོས་སོ། ། </a:t>
            </a:r>
            <a:endParaRPr lang="en-ZA" sz="1600" dirty="0"/>
          </a:p>
        </p:txBody>
      </p:sp>
      <p:pic>
        <p:nvPicPr>
          <p:cNvPr id="7" name="Audio 6">
            <a:hlinkClick r:id="" action="ppaction://media"/>
            <a:extLst>
              <a:ext uri="{FF2B5EF4-FFF2-40B4-BE49-F238E27FC236}">
                <a16:creationId xmlns:a16="http://schemas.microsoft.com/office/drawing/2014/main" id="{720EF929-3711-790C-97C1-C6AC39B07E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5628"/>
    </mc:Choice>
    <mc:Fallback xmlns="">
      <p:transition spd="slow" advTm="15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D5E238-6552-F8A5-BA55-BEA203BE8264}"/>
              </a:ext>
            </a:extLst>
          </p:cNvPr>
          <p:cNvPicPr>
            <a:picLocks noChangeAspect="1"/>
          </p:cNvPicPr>
          <p:nvPr/>
        </p:nvPicPr>
        <p:blipFill rotWithShape="1">
          <a:blip r:embed="rId2"/>
          <a:srcRect t="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4265932-CEE6-9075-525C-EB52D22E5242}"/>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8So Baruch son of Neriah did everything that Jeremiah the prophet had commanded him. In the house of the Lord he read the words of the Lord from the scroll.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8དེ་ནས་ནེར་ཡཱའི་བུ་པཱ་རུག་གིས་ལུང་སྟོན་པ་ཡེ་རེམ་ཡཱས་གང་དང་གང་གསུངས་པ་བཞིན་སྤྱད་དེ། དཀོན་མཆོག་ཡ་ཝཱེའི་མཆོད་ཁང་དུ་གླེགས་བམ་སྟེང་གི་དཀོན་མཆོག་ཡ་ཝཱེའི་བཀའ་རྣམས་བསྒྲགས་སོ། །</a:t>
            </a:r>
            <a:endParaRPr lang="en-ZA" sz="1200" dirty="0"/>
          </a:p>
        </p:txBody>
      </p:sp>
      <p:pic>
        <p:nvPicPr>
          <p:cNvPr id="7" name="Audio 6">
            <a:hlinkClick r:id="" action="ppaction://media"/>
            <a:extLst>
              <a:ext uri="{FF2B5EF4-FFF2-40B4-BE49-F238E27FC236}">
                <a16:creationId xmlns:a16="http://schemas.microsoft.com/office/drawing/2014/main" id="{E8A1B52F-A233-C21E-1207-0213EF8B0E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8441"/>
    </mc:Choice>
    <mc:Fallback xmlns="">
      <p:transition spd="slow" advTm="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78F5A3-336E-EF5E-369C-3A95FEAC4B4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47EBB8D-B2FA-6969-210C-9BEC77C38A67}"/>
              </a:ext>
            </a:extLst>
          </p:cNvPr>
          <p:cNvSpPr txBox="1"/>
          <p:nvPr/>
        </p:nvSpPr>
        <p:spPr>
          <a:xfrm>
            <a:off x="1746470" y="317500"/>
            <a:ext cx="5975129" cy="4025900"/>
          </a:xfrm>
          <a:prstGeom prst="rect">
            <a:avLst/>
          </a:prstGeom>
          <a:noFill/>
        </p:spPr>
        <p:txBody>
          <a:bodyPr wrap="square" rtlCol="0">
            <a:noAutofit/>
          </a:bodyPr>
          <a:lstStyle/>
          <a:p>
            <a:r>
              <a:rPr lang="bo-CN" sz="8000" b="1" i="0" cap="all" dirty="0">
                <a:solidFill>
                  <a:schemeClr val="bg1"/>
                </a:solidFill>
                <a:effectLst/>
                <a:latin typeface="ArialMT"/>
              </a:rPr>
              <a:t>ཡེར་མི་ཡཱ 36</a:t>
            </a:r>
          </a:p>
          <a:p>
            <a:r>
              <a:rPr lang="bo-CN" sz="8000" b="1" dirty="0">
                <a:solidFill>
                  <a:schemeClr val="bg1"/>
                </a:solidFill>
                <a:latin typeface="ArialMT"/>
              </a:rPr>
              <a:t>རྒྱལ་པོས་ཤོག་སྒྲིལ་བསྲེགས་པ།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13654D-5B5A-CA73-1D6F-C292C5447BE0}"/>
              </a:ext>
            </a:extLst>
          </p:cNvPr>
          <p:cNvPicPr>
            <a:picLocks noChangeAspect="1"/>
          </p:cNvPicPr>
          <p:nvPr/>
        </p:nvPicPr>
        <p:blipFill>
          <a:blip r:embed="rId2"/>
          <a:stretch>
            <a:fillRect/>
          </a:stretch>
        </p:blipFill>
        <p:spPr>
          <a:xfrm>
            <a:off x="-1" y="-141111"/>
            <a:ext cx="12191999" cy="6999111"/>
          </a:xfrm>
          <a:prstGeom prst="rect">
            <a:avLst/>
          </a:prstGeom>
        </p:spPr>
      </p:pic>
      <p:sp>
        <p:nvSpPr>
          <p:cNvPr id="5" name="TextBox 4">
            <a:extLst>
              <a:ext uri="{FF2B5EF4-FFF2-40B4-BE49-F238E27FC236}">
                <a16:creationId xmlns:a16="http://schemas.microsoft.com/office/drawing/2014/main" id="{376C7DD5-0888-188C-42D0-22603DF76509}"/>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21Then the king sent </a:t>
            </a:r>
            <a:r>
              <a:rPr lang="en-US" sz="4400" dirty="0" err="1">
                <a:solidFill>
                  <a:srgbClr val="121212"/>
                </a:solidFill>
                <a:latin typeface="ArialMT"/>
              </a:rPr>
              <a:t>Jehudi</a:t>
            </a:r>
            <a:r>
              <a:rPr lang="en-US" sz="4400" dirty="0">
                <a:solidFill>
                  <a:srgbClr val="121212"/>
                </a:solidFill>
                <a:latin typeface="ArialMT"/>
              </a:rPr>
              <a:t> to get the scroll, and he took it from the chamber of Elishama the scribe. And </a:t>
            </a:r>
            <a:r>
              <a:rPr lang="en-US" sz="4400" dirty="0" err="1">
                <a:solidFill>
                  <a:srgbClr val="121212"/>
                </a:solidFill>
                <a:latin typeface="ArialMT"/>
              </a:rPr>
              <a:t>Jehudi</a:t>
            </a:r>
            <a:r>
              <a:rPr lang="en-US" sz="4400" dirty="0">
                <a:solidFill>
                  <a:srgbClr val="121212"/>
                </a:solidFill>
                <a:latin typeface="ArialMT"/>
              </a:rPr>
              <a:t> read it in the hearing of the king and all the officials who were standing beside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21རྒྱལ་པོས་ཡེ་ཧུ་དི་ཞེས་བྱ་བ་གླེགས་བམ་ལེན་དུ་མངགས་ནས། དེས་དྲུང་ཡིག་ཨེ་ལི་ཤཱ་མའི་ཁང་པ་ནས་དེ་བླངས་ཏེ། རྒྱལ་པོ་དང་རྒྱལ་པོའི་གཡས་གཡོན་དུ་ལངས་བསྡད་ཡོད་པའི་འགོ་དཔོན་ཀུན་གྱི་རྣ་བར་བཀླགས་སོ། ། </a:t>
            </a:r>
            <a:endParaRPr lang="en-ZA" sz="1600" dirty="0"/>
          </a:p>
        </p:txBody>
      </p:sp>
      <p:pic>
        <p:nvPicPr>
          <p:cNvPr id="7" name="Audio 6">
            <a:hlinkClick r:id="" action="ppaction://media"/>
            <a:extLst>
              <a:ext uri="{FF2B5EF4-FFF2-40B4-BE49-F238E27FC236}">
                <a16:creationId xmlns:a16="http://schemas.microsoft.com/office/drawing/2014/main" id="{160B83CE-602C-8891-3555-499677D879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5275"/>
    </mc:Choice>
    <mc:Fallback xmlns="">
      <p:transition spd="slow" advTm="15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224116-AA07-C5EA-1E93-F42F80C1152E}"/>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EB14C8E-A472-59EF-3D30-185A5AA9496C}"/>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22Since it was the ninth month, the king was sitting in his winter quarters with a fire burning before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22དུས་དེར་ཟླ་དགུ་པ་ཡིན་པས། རྒྱལ་པོ་དགུན་སར་བཞུགས་ནས་དེའི་དྲུང་དུ་མེ་ཕོར་ནང་མེ་འབར་བཞིན་ཡོད་དེ། </a:t>
            </a:r>
            <a:endParaRPr lang="en-ZA" dirty="0"/>
          </a:p>
        </p:txBody>
      </p:sp>
      <p:pic>
        <p:nvPicPr>
          <p:cNvPr id="11" name="Audio 10">
            <a:hlinkClick r:id="" action="ppaction://media"/>
            <a:extLst>
              <a:ext uri="{FF2B5EF4-FFF2-40B4-BE49-F238E27FC236}">
                <a16:creationId xmlns:a16="http://schemas.microsoft.com/office/drawing/2014/main" id="{B6792C39-C291-7D2E-FA91-37FF6B5E6B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8005"/>
    </mc:Choice>
    <mc:Fallback xmlns="">
      <p:transition spd="slow" advTm="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0A47FF-ED28-9141-5416-A68FF723BD38}"/>
              </a:ext>
            </a:extLst>
          </p:cNvPr>
          <p:cNvPicPr>
            <a:picLocks noChangeAspect="1"/>
          </p:cNvPicPr>
          <p:nvPr/>
        </p:nvPicPr>
        <p:blipFill rotWithShape="1">
          <a:blip r:embed="rId2"/>
          <a:srcRect l="798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9D60405-3A09-9BF0-835D-CD5A1CDECC24}"/>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23And as soon as </a:t>
            </a:r>
            <a:r>
              <a:rPr lang="en-US" sz="4400" dirty="0" err="1">
                <a:solidFill>
                  <a:srgbClr val="121212"/>
                </a:solidFill>
                <a:latin typeface="ArialMT"/>
              </a:rPr>
              <a:t>Jehudi</a:t>
            </a:r>
            <a:r>
              <a:rPr lang="en-US" sz="4400" dirty="0">
                <a:solidFill>
                  <a:srgbClr val="121212"/>
                </a:solidFill>
                <a:latin typeface="ArialMT"/>
              </a:rPr>
              <a:t> had read three or four columns, Jehoiakim would cut them off with a scribe’s knife and throw them into the firepot, until the entire scroll had been consumed by the fire.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23ཡེ་ཧུ་དིས་ཚན་པ་གསུམ་བཞི་ཙམ་བསྒྲགས་པ་དང་། རྒྱལ་པོས་དྲུང་ཡིག་གི་སྤུ་གྲིས་གླེགས་བམ་གཤགས་ཏེ་མེ་ཕོར་ནང་ལ་གཡུགས་ནས་གླེགས་བམ་ཡོངས་སུ་མེའི་ནང་དུ་འཚིག་པའི་བར་དུ་བསྲེགས་སོ། །</a:t>
            </a:r>
            <a:endParaRPr lang="en-ZA" sz="1600" dirty="0"/>
          </a:p>
        </p:txBody>
      </p:sp>
      <p:pic>
        <p:nvPicPr>
          <p:cNvPr id="5" name="Audio 4">
            <a:hlinkClick r:id="" action="ppaction://media"/>
            <a:extLst>
              <a:ext uri="{FF2B5EF4-FFF2-40B4-BE49-F238E27FC236}">
                <a16:creationId xmlns:a16="http://schemas.microsoft.com/office/drawing/2014/main" id="{EA2FB5BA-AAE0-86B1-11C1-752F8DD8D0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3314"/>
    </mc:Choice>
    <mc:Fallback xmlns="">
      <p:transition spd="slow" advTm="13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097C3A0-EFA2-BC8D-81F1-7050588FE1A3}"/>
              </a:ext>
            </a:extLst>
          </p:cNvPr>
          <p:cNvPicPr>
            <a:picLocks noChangeAspect="1"/>
          </p:cNvPicPr>
          <p:nvPr/>
        </p:nvPicPr>
        <p:blipFill>
          <a:blip r:embed="rId2"/>
          <a:stretch>
            <a:fillRect/>
          </a:stretch>
        </p:blipFill>
        <p:spPr>
          <a:xfrm>
            <a:off x="-2218481" y="1"/>
            <a:ext cx="14410481" cy="6858000"/>
          </a:xfrm>
          <a:prstGeom prst="rect">
            <a:avLst/>
          </a:prstGeom>
        </p:spPr>
      </p:pic>
      <p:sp>
        <p:nvSpPr>
          <p:cNvPr id="5" name="TextBox 4">
            <a:extLst>
              <a:ext uri="{FF2B5EF4-FFF2-40B4-BE49-F238E27FC236}">
                <a16:creationId xmlns:a16="http://schemas.microsoft.com/office/drawing/2014/main" id="{67A78ABC-8990-2ED1-C75B-F711D1F1CA3C}"/>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24Yet in hearing all these words, the king and his servants did not become frightened or tear their garments. 25Even though Elnathan, </a:t>
            </a:r>
            <a:r>
              <a:rPr lang="en-US" sz="4000" dirty="0" err="1">
                <a:solidFill>
                  <a:srgbClr val="121212"/>
                </a:solidFill>
                <a:latin typeface="ArialMT"/>
              </a:rPr>
              <a:t>Delaiah</a:t>
            </a:r>
            <a:r>
              <a:rPr lang="en-US" sz="4000" dirty="0">
                <a:solidFill>
                  <a:srgbClr val="121212"/>
                </a:solidFill>
                <a:latin typeface="ArialMT"/>
              </a:rPr>
              <a:t>, and </a:t>
            </a:r>
            <a:r>
              <a:rPr lang="en-US" sz="4000" dirty="0" err="1">
                <a:solidFill>
                  <a:srgbClr val="121212"/>
                </a:solidFill>
                <a:latin typeface="ArialMT"/>
              </a:rPr>
              <a:t>Gemariah</a:t>
            </a:r>
            <a:r>
              <a:rPr lang="en-US" sz="4000" dirty="0">
                <a:solidFill>
                  <a:srgbClr val="121212"/>
                </a:solidFill>
                <a:latin typeface="ArialMT"/>
              </a:rPr>
              <a:t> urged the king not to burn the scroll, he would not listen to them.</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121212"/>
                </a:solidFill>
                <a:latin typeface="ArialMT"/>
              </a:rPr>
              <a:t>24བཀའ་འདི་ཐམས་ཅད་ཐོས་མཁན་རྒྱལ་པོ་འཁོར་དང་བཅས་པ་སུ་ཡང་འཇིགས་པར་མ་གྱུར་ལ། རང་གི་གོས་ཀྱང་མ་གཤག་གོ ། 25ཡང་ཨེལ་ན་ཐན་དང་དི་ལཱ་ཡ། གེ་མར་ཡཱ་བཅས་གསུམ་པོས་རྒྱལ་པོར་གླེགས་བམ་དེ་མི་བསྲེག་པའི་ཆེད་དུ་ཞུ་བ་ཞུས་ཀྱང་རྒྱལ་པོས་མ་མཉན་ཏོ། ། </a:t>
            </a:r>
            <a:endParaRPr lang="en-ZA" dirty="0"/>
          </a:p>
        </p:txBody>
      </p:sp>
      <p:pic>
        <p:nvPicPr>
          <p:cNvPr id="7" name="Audio 6">
            <a:hlinkClick r:id="" action="ppaction://media"/>
            <a:extLst>
              <a:ext uri="{FF2B5EF4-FFF2-40B4-BE49-F238E27FC236}">
                <a16:creationId xmlns:a16="http://schemas.microsoft.com/office/drawing/2014/main" id="{CC51712C-A584-07C1-209D-A11AFE0BCD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21327"/>
    </mc:Choice>
    <mc:Fallback xmlns="">
      <p:transition spd="slow" advTm="21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163F7C-59A1-65BC-3084-D1B39568C349}"/>
              </a:ext>
            </a:extLst>
          </p:cNvPr>
          <p:cNvPicPr>
            <a:picLocks noChangeAspect="1"/>
          </p:cNvPicPr>
          <p:nvPr/>
        </p:nvPicPr>
        <p:blipFill rotWithShape="1">
          <a:blip r:embed="rId2"/>
          <a:srcRect t="2568" b="211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D983CAD-AEDD-0A19-7AA5-D578D511E733}"/>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26Instead, the king commanded </a:t>
            </a:r>
            <a:r>
              <a:rPr lang="en-US" sz="4000" dirty="0" err="1">
                <a:solidFill>
                  <a:srgbClr val="121212"/>
                </a:solidFill>
                <a:latin typeface="ArialMT"/>
              </a:rPr>
              <a:t>Jerahmeel</a:t>
            </a:r>
            <a:r>
              <a:rPr lang="en-US" sz="4000" dirty="0">
                <a:solidFill>
                  <a:srgbClr val="121212"/>
                </a:solidFill>
                <a:latin typeface="ArialMT"/>
              </a:rPr>
              <a:t>, a son of the king, as well as </a:t>
            </a:r>
            <a:r>
              <a:rPr lang="en-US" sz="4000" dirty="0" err="1">
                <a:solidFill>
                  <a:srgbClr val="121212"/>
                </a:solidFill>
                <a:latin typeface="ArialMT"/>
              </a:rPr>
              <a:t>Seraiah</a:t>
            </a:r>
            <a:r>
              <a:rPr lang="en-US" sz="4000" dirty="0">
                <a:solidFill>
                  <a:srgbClr val="121212"/>
                </a:solidFill>
                <a:latin typeface="ArialMT"/>
              </a:rPr>
              <a:t> son of </a:t>
            </a:r>
            <a:r>
              <a:rPr lang="en-US" sz="4000" dirty="0" err="1">
                <a:solidFill>
                  <a:srgbClr val="121212"/>
                </a:solidFill>
                <a:latin typeface="ArialMT"/>
              </a:rPr>
              <a:t>Azriel</a:t>
            </a:r>
            <a:r>
              <a:rPr lang="en-US" sz="4000" dirty="0">
                <a:solidFill>
                  <a:srgbClr val="121212"/>
                </a:solidFill>
                <a:latin typeface="ArialMT"/>
              </a:rPr>
              <a:t> and </a:t>
            </a:r>
            <a:r>
              <a:rPr lang="en-US" sz="4000" dirty="0" err="1">
                <a:solidFill>
                  <a:srgbClr val="121212"/>
                </a:solidFill>
                <a:latin typeface="ArialMT"/>
              </a:rPr>
              <a:t>Shelemiah</a:t>
            </a:r>
            <a:r>
              <a:rPr lang="en-US" sz="4000" dirty="0">
                <a:solidFill>
                  <a:srgbClr val="121212"/>
                </a:solidFill>
                <a:latin typeface="ArialMT"/>
              </a:rPr>
              <a:t> son of </a:t>
            </a:r>
            <a:r>
              <a:rPr lang="en-US" sz="4000" dirty="0" err="1">
                <a:solidFill>
                  <a:srgbClr val="121212"/>
                </a:solidFill>
                <a:latin typeface="ArialMT"/>
              </a:rPr>
              <a:t>Abdeel</a:t>
            </a:r>
            <a:r>
              <a:rPr lang="en-US" sz="4000" dirty="0">
                <a:solidFill>
                  <a:srgbClr val="121212"/>
                </a:solidFill>
                <a:latin typeface="ArialMT"/>
              </a:rPr>
              <a:t>, to seize Baruch the scribe and Jeremiah the prophet. But the Lord had hidden them.</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26རྒྱལ་པོས་རྒྱལ་སྲས་ཡེ་རཱ་མེ་ཨེལ་དང་ཨས་རི་ཨེལ་གྱི་བུ་སེ་ར་ཡཱ། ཨབ་དེ་ཨེལ་གྱི་བུ་ཤེ་ལེམ་ཡཱ་བཅས་གསུམ་ཀ་དྲུང་ཡིག་པཱ་རུག་དང་ལུང་སྟོན་པ་ཡེ་རེམ་ཡཱ་གཉིས་འཛིན་དུ་མངགས་ན་ཡང་། དཀོན་མཆོག་ཡ་ཝཱེས་དེ་གཉིས་སྦས་པར་མཛད་དོ། །</a:t>
            </a:r>
            <a:endParaRPr lang="en-ZA" sz="1600" dirty="0"/>
          </a:p>
        </p:txBody>
      </p:sp>
      <p:pic>
        <p:nvPicPr>
          <p:cNvPr id="7" name="Audio 6">
            <a:hlinkClick r:id="" action="ppaction://media"/>
            <a:extLst>
              <a:ext uri="{FF2B5EF4-FFF2-40B4-BE49-F238E27FC236}">
                <a16:creationId xmlns:a16="http://schemas.microsoft.com/office/drawing/2014/main" id="{044ADD1D-734E-404F-25B8-D4A8D91384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6925"/>
    </mc:Choice>
    <mc:Fallback xmlns="">
      <p:transition spd="slow" advTm="16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800" b="0" i="0" u="none" strike="noStrike" baseline="0" dirty="0">
                <a:latin typeface="TimesNewRomanPSMT"/>
              </a:rPr>
              <a:t>3. Jehoiakim burns Jeremiah’s scroll - Jeremiah 36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ཡེར་མི་ཡཱ 36</a:t>
            </a:r>
          </a:p>
          <a:p>
            <a:r>
              <a:rPr lang="bo-CN" sz="8000" b="1" dirty="0">
                <a:solidFill>
                  <a:srgbClr val="121212"/>
                </a:solidFill>
                <a:latin typeface="ArialMT"/>
              </a:rPr>
              <a:t>རྒྱལ་པོས་ཤོག་སྒྲིལ་བསྲེགས་པ།</a:t>
            </a:r>
            <a:endParaRPr lang="en-ZA" sz="8000" dirty="0"/>
          </a:p>
        </p:txBody>
      </p:sp>
      <p:pic>
        <p:nvPicPr>
          <p:cNvPr id="7" name="Audio 6">
            <a:hlinkClick r:id="" action="ppaction://media"/>
            <a:extLst>
              <a:ext uri="{FF2B5EF4-FFF2-40B4-BE49-F238E27FC236}">
                <a16:creationId xmlns:a16="http://schemas.microsoft.com/office/drawing/2014/main" id="{9EF9B0EB-1554-84D6-8164-1A5F9B08FA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227"/>
    </mc:Choice>
    <mc:Fallback xmlns="">
      <p:transition spd="slow" advTm="4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A288417-FD33-FBC7-0104-350E4C93BC44}"/>
              </a:ext>
            </a:extLst>
          </p:cNvPr>
          <p:cNvPicPr>
            <a:picLocks noChangeAspect="1"/>
          </p:cNvPicPr>
          <p:nvPr/>
        </p:nvPicPr>
        <p:blipFill>
          <a:blip r:embed="rId2"/>
          <a:stretch>
            <a:fillRect/>
          </a:stretch>
        </p:blipFill>
        <p:spPr>
          <a:xfrm>
            <a:off x="0" y="-695093"/>
            <a:ext cx="12192000" cy="7553093"/>
          </a:xfrm>
          <a:prstGeom prst="rect">
            <a:avLst/>
          </a:prstGeom>
        </p:spPr>
      </p:pic>
      <p:sp>
        <p:nvSpPr>
          <p:cNvPr id="5" name="TextBox 4">
            <a:extLst>
              <a:ext uri="{FF2B5EF4-FFF2-40B4-BE49-F238E27FC236}">
                <a16:creationId xmlns:a16="http://schemas.microsoft.com/office/drawing/2014/main" id="{D23697F5-E831-A0B8-CE25-91649ABA0F3A}"/>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27After the king had burned the scroll containing the words that Baruch had written at Jeremiah’s dictation, the word of the Lord came to Jeremiah: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27ཡེ་རེམ་ཡཱའི་ཞལ་ལས་གསུངས་པ་ལྟར་པཱ་རུག་གིས་ཡི་གེར་བཀོད་པའི་བཀའ་མཆིད་ཀྱི་གླེགས་བམ་དེ་རྒྱལ་པོས་མེ་རུ་བསྲེགས་པའི་རྗེས་སུ། ཡེ་རེམ་ཡཱ་ལ་ཡང་དཀོན་མཆོག་ཡ་ཝཱེའི་བཀའ་བྱུང་བ་འདི་ལྟ་སྟེ། </a:t>
            </a:r>
            <a:endParaRPr lang="en-ZA" sz="1600" dirty="0"/>
          </a:p>
        </p:txBody>
      </p:sp>
      <p:pic>
        <p:nvPicPr>
          <p:cNvPr id="11" name="Audio 10">
            <a:hlinkClick r:id="" action="ppaction://media"/>
            <a:extLst>
              <a:ext uri="{FF2B5EF4-FFF2-40B4-BE49-F238E27FC236}">
                <a16:creationId xmlns:a16="http://schemas.microsoft.com/office/drawing/2014/main" id="{F2BA1ECC-BD26-51B6-D00F-63E298B44C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9895"/>
    </mc:Choice>
    <mc:Fallback xmlns="">
      <p:transition spd="slow" advTm="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6A2720-D73B-3F55-A539-5E6529507B16}"/>
              </a:ext>
            </a:extLst>
          </p:cNvPr>
          <p:cNvPicPr>
            <a:picLocks noChangeAspect="1"/>
          </p:cNvPicPr>
          <p:nvPr/>
        </p:nvPicPr>
        <p:blipFill>
          <a:blip r:embed="rId2"/>
          <a:stretch>
            <a:fillRect/>
          </a:stretch>
        </p:blipFill>
        <p:spPr>
          <a:xfrm>
            <a:off x="0" y="-814810"/>
            <a:ext cx="12191999" cy="8138638"/>
          </a:xfrm>
          <a:prstGeom prst="rect">
            <a:avLst/>
          </a:prstGeom>
        </p:spPr>
      </p:pic>
      <p:sp>
        <p:nvSpPr>
          <p:cNvPr id="5" name="TextBox 4">
            <a:extLst>
              <a:ext uri="{FF2B5EF4-FFF2-40B4-BE49-F238E27FC236}">
                <a16:creationId xmlns:a16="http://schemas.microsoft.com/office/drawing/2014/main" id="{1833BA5E-3998-DE1D-7167-FF79961B31EA}"/>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2079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28“Take another scroll and rewrite on it the very words that were on the original scroll, which Jehoiakim king of Judah has burned.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28ཁྱོད་ཀྱིས་སླར་ཡང་ཤོག་སྒྲིལ་ཞིག་བླངས་ཏེ། ཡ་ཧུ་དཱའི་རྒྱལ་པོ་ཡེ་ཧོ་ཡཱ་ཀིམ་གྱིས་བསྲེགས་པའི་གླེགས་བམ་སྔ་མའི་ནང་དུ་ཡོད་པའི་བཀའ་ཐམས་ཅད་དེའི་སྟེང་དུ་ཕྲིས་ཤིག </a:t>
            </a:r>
            <a:endParaRPr lang="en-ZA" sz="1400" dirty="0"/>
          </a:p>
        </p:txBody>
      </p:sp>
      <p:pic>
        <p:nvPicPr>
          <p:cNvPr id="5" name="Audio 4">
            <a:hlinkClick r:id="" action="ppaction://media"/>
            <a:extLst>
              <a:ext uri="{FF2B5EF4-FFF2-40B4-BE49-F238E27FC236}">
                <a16:creationId xmlns:a16="http://schemas.microsoft.com/office/drawing/2014/main" id="{14BB7433-EFA8-BC7A-ED57-C436291AF0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8099671"/>
      </p:ext>
    </p:extLst>
  </p:cSld>
  <p:clrMapOvr>
    <a:masterClrMapping/>
  </p:clrMapOvr>
  <mc:AlternateContent xmlns:mc="http://schemas.openxmlformats.org/markup-compatibility/2006" xmlns:p14="http://schemas.microsoft.com/office/powerpoint/2010/main">
    <mc:Choice Requires="p14">
      <p:transition spd="slow" p14:dur="2000" advTm="8324"/>
    </mc:Choice>
    <mc:Fallback xmlns="">
      <p:transition spd="slow" advTm="8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A7085E-6F66-A173-3753-B5CA27DDF6C6}"/>
              </a:ext>
            </a:extLst>
          </p:cNvPr>
          <p:cNvPicPr>
            <a:picLocks noChangeAspect="1"/>
          </p:cNvPicPr>
          <p:nvPr/>
        </p:nvPicPr>
        <p:blipFill rotWithShape="1">
          <a:blip r:embed="rId2"/>
          <a:srcRect t="4141" b="51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25615CA-141D-4459-9677-7440BF1D766E}"/>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47489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29You are to proclaim concerning Jehoiakim king of Judah that this is what the Lord says: You have burned the scroll and said, ‘Why have you written on it that the king of Babylon would surely come and destroy this land and deprive it of man and beast?’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29ཡ་ཧུ་དཱའི་རྒྱལ་པོ་ཡེ་ཧོ་ཡཱ་ཀིམ་ལ་འདི་ལྟར། དཀོན་མཆོག་ཡ་ཝཱེས་འདི་སྐད་དུ། ཁྱོད་ཀྱིས་གླེགས་བམ་དེ་བསྲེགས་ནས་ན་རེ། པཱ་པེལ་ལོན་གྱི་རྒྱལ་པོ་འོངས་ཏེ་ཡུལ་འདི་བཤིག་ནས། མི་ཕྱུགས་གཉིས་ཀ་གང་ཡང་ལུས་སུ་མི་འཇུག་ཅེས་ཁྱོད་ཀྱིས་དེའི་ནང་དུ་འབྲི་དོན་ཅི་ཡིན་ཟེར་བས། </a:t>
            </a:r>
            <a:endParaRPr lang="en-ZA" dirty="0"/>
          </a:p>
        </p:txBody>
      </p:sp>
      <p:pic>
        <p:nvPicPr>
          <p:cNvPr id="15" name="Audio 14">
            <a:hlinkClick r:id="" action="ppaction://media"/>
            <a:extLst>
              <a:ext uri="{FF2B5EF4-FFF2-40B4-BE49-F238E27FC236}">
                <a16:creationId xmlns:a16="http://schemas.microsoft.com/office/drawing/2014/main" id="{EE4DCBDB-DF4A-8C8F-1DE2-95F53CE7A7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2141136"/>
      </p:ext>
    </p:extLst>
  </p:cSld>
  <p:clrMapOvr>
    <a:masterClrMapping/>
  </p:clrMapOvr>
  <mc:AlternateContent xmlns:mc="http://schemas.openxmlformats.org/markup-compatibility/2006" xmlns:p14="http://schemas.microsoft.com/office/powerpoint/2010/main">
    <mc:Choice Requires="p14">
      <p:transition spd="slow" p14:dur="2000" advTm="22272"/>
    </mc:Choice>
    <mc:Fallback xmlns="">
      <p:transition spd="slow" advTm="22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DF357AD-25EB-2F01-BF43-88644C61BC18}"/>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C0E4EBB-3A25-6983-C54F-49C98C258117}"/>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73922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30Therefore this is what the Lord says about Jehoiakim king of Judah: He will have no one to sit on David’s throne, and his body will be thrown out and exposed to heat by day and frost by night.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30ཡ་ཧུ་དཱའི་རྒྱལ་པོ་ཡེ་ཧོ་ཡཱ་ཀིམ་གྱི་སྐོར་ལ་དཀོན་མཆོག་ཡ་ཝཱེས་འདི་སྐད་དུ། དེའི་བུ་རྒྱུད་རྣམས་ལས་དཱ་བིད་ཀྱི་རྒྱལ་ཁྲིར་འདུག་མཁན་སུ་ཡང་མ་ལུས་པར། དེའི་བེམ་པོ་ཕྱི་རུ་དོར་ནས་ཉིན་མོར་ཚ་བ་དང་མཚན་མོར་བད་ནག་གིས་མནར་བར་འགྱུར། </a:t>
            </a:r>
            <a:endParaRPr lang="en-ZA" dirty="0"/>
          </a:p>
        </p:txBody>
      </p:sp>
      <p:pic>
        <p:nvPicPr>
          <p:cNvPr id="16" name="Audio 15">
            <a:hlinkClick r:id="" action="ppaction://media"/>
            <a:extLst>
              <a:ext uri="{FF2B5EF4-FFF2-40B4-BE49-F238E27FC236}">
                <a16:creationId xmlns:a16="http://schemas.microsoft.com/office/drawing/2014/main" id="{6A263E7B-7808-93DA-D409-8501ABA5AE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7303656"/>
      </p:ext>
    </p:extLst>
  </p:cSld>
  <p:clrMapOvr>
    <a:masterClrMapping/>
  </p:clrMapOvr>
  <mc:AlternateContent xmlns:mc="http://schemas.openxmlformats.org/markup-compatibility/2006" xmlns:p14="http://schemas.microsoft.com/office/powerpoint/2010/main">
    <mc:Choice Requires="p14">
      <p:transition spd="slow" p14:dur="2000" advTm="20289"/>
    </mc:Choice>
    <mc:Fallback xmlns="">
      <p:transition spd="slow" advTm="20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0E221A-AB91-1BBF-F018-ED223F55C708}"/>
              </a:ext>
            </a:extLst>
          </p:cNvPr>
          <p:cNvPicPr>
            <a:picLocks noChangeAspect="1"/>
          </p:cNvPicPr>
          <p:nvPr/>
        </p:nvPicPr>
        <p:blipFill>
          <a:blip r:embed="rId2"/>
          <a:stretch>
            <a:fillRect/>
          </a:stretch>
        </p:blipFill>
        <p:spPr>
          <a:xfrm>
            <a:off x="0" y="-636493"/>
            <a:ext cx="12192000" cy="7494494"/>
          </a:xfrm>
          <a:prstGeom prst="rect">
            <a:avLst/>
          </a:prstGeom>
        </p:spPr>
      </p:pic>
      <p:sp>
        <p:nvSpPr>
          <p:cNvPr id="5" name="TextBox 4">
            <a:extLst>
              <a:ext uri="{FF2B5EF4-FFF2-40B4-BE49-F238E27FC236}">
                <a16:creationId xmlns:a16="http://schemas.microsoft.com/office/drawing/2014/main" id="{F4C3EAA5-B6F1-6118-774B-3CE5CC7EC32A}"/>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06583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31I will punish him and his descendants and servants for their iniquity. I will bring on them, on the residents of Jerusalem, and on the men of Judah, all the calamity about which I warned them but they did not listen.”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31ཡང་ངས་དེ་དང་དེའི་བུ་རྒྱུད་དང་། དེའི་འཁོར་གཡོག་བཅས་ཀྱི་སྡིག་པར་ཉེས་ཆད་གཅོད་ཅིང་། ངས་དེ་ཚོར་སྨྲས་ཀྱང་དེ་དག་གིས་མ་མཉན་པས། ད་ནི་ཆག་སྒོ་ཐམས་ཅད་དེ་དག་དང་ཡེ་རུ་སཱ་ལེམ་གྱི་ཡུལ་མི་རྣམས་དང་ཡ་ཧུ་དཱའི་མི་རྣམས་ཀྱི་སྟེང་དུ་འབབ་པར་བྱའོ་ཞེས་པའོ་ཞེས་སྨྲོས་ཤིག་ཅེས་གསུངས།</a:t>
            </a:r>
            <a:endParaRPr lang="en-ZA" dirty="0"/>
          </a:p>
        </p:txBody>
      </p:sp>
      <p:pic>
        <p:nvPicPr>
          <p:cNvPr id="5" name="Audio 4">
            <a:hlinkClick r:id="" action="ppaction://media"/>
            <a:extLst>
              <a:ext uri="{FF2B5EF4-FFF2-40B4-BE49-F238E27FC236}">
                <a16:creationId xmlns:a16="http://schemas.microsoft.com/office/drawing/2014/main" id="{586E7676-AF73-1DB5-CDA9-819402617C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24134532"/>
      </p:ext>
    </p:extLst>
  </p:cSld>
  <p:clrMapOvr>
    <a:masterClrMapping/>
  </p:clrMapOvr>
  <mc:AlternateContent xmlns:mc="http://schemas.openxmlformats.org/markup-compatibility/2006" xmlns:p14="http://schemas.microsoft.com/office/powerpoint/2010/main">
    <mc:Choice Requires="p14">
      <p:transition spd="slow" p14:dur="2000" advTm="21848"/>
    </mc:Choice>
    <mc:Fallback xmlns="">
      <p:transition spd="slow" advTm="2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37108FA-47B7-A408-27E9-3693C220DE6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24C0F35-CB36-5B20-644D-045567138F3D}"/>
              </a:ext>
            </a:extLst>
          </p:cNvPr>
          <p:cNvSpPr txBox="1"/>
          <p:nvPr/>
        </p:nvSpPr>
        <p:spPr>
          <a:xfrm>
            <a:off x="1746470" y="317500"/>
            <a:ext cx="5975129" cy="4025900"/>
          </a:xfrm>
          <a:prstGeom prst="rect">
            <a:avLst/>
          </a:prstGeom>
          <a:noFill/>
        </p:spPr>
        <p:txBody>
          <a:bodyPr wrap="square" rtlCol="0">
            <a:noAutofit/>
          </a:bodyPr>
          <a:lstStyle/>
          <a:p>
            <a:r>
              <a:rPr lang="bo-CN" sz="8000" b="1" i="0" cap="all" dirty="0">
                <a:solidFill>
                  <a:schemeClr val="bg1"/>
                </a:solidFill>
                <a:effectLst/>
                <a:latin typeface="ArialMT"/>
              </a:rPr>
              <a:t>ཡེར་མི་ཡཱ 36</a:t>
            </a:r>
          </a:p>
          <a:p>
            <a:r>
              <a:rPr lang="bo-CN" sz="8000" b="1" dirty="0">
                <a:solidFill>
                  <a:schemeClr val="bg1"/>
                </a:solidFill>
                <a:latin typeface="ArialMT"/>
              </a:rPr>
              <a:t>རྒྱལ་པོས་ཤོག་སྒྲིལ་བསྲེགས་པ།</a:t>
            </a:r>
            <a:endParaRPr lang="en-ZA" sz="8000" dirty="0">
              <a:solidFill>
                <a:schemeClr val="bg1"/>
              </a:solidFill>
            </a:endParaRPr>
          </a:p>
        </p:txBody>
      </p:sp>
      <p:sp>
        <p:nvSpPr>
          <p:cNvPr id="2" name="TextBox 2">
            <a:extLst>
              <a:ext uri="{FF2B5EF4-FFF2-40B4-BE49-F238E27FC236}">
                <a16:creationId xmlns:a16="http://schemas.microsoft.com/office/drawing/2014/main" id="{20A77A35-2776-CD08-725E-9E11B2525264}"/>
              </a:ext>
            </a:extLst>
          </p:cNvPr>
          <p:cNvSpPr txBox="1"/>
          <p:nvPr/>
        </p:nvSpPr>
        <p:spPr>
          <a:xfrm>
            <a:off x="270730" y="600201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78F5A3-336E-EF5E-369C-3A95FEAC4B4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7218AAD-F382-EC5A-A916-DE543B5A631A}"/>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1503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1In the fourth year of Jehoiakim son of Josiah king of Judah, this word came to Jeremiah from the Lord:</a:t>
            </a:r>
            <a:endParaRPr lang="en-ZA"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1ཡ་ཧུ་དཱའི་རྒྱལ་པོ་ཡོ་ཤི་ཡཱའི་བུ་ཡེ་ཧོ་ཡཱ་ཀིམ་གྱི་སྲིད་ལོ་བཞི་པར། དཀོན་མཆོག་ཡ་ཝཱེའི་བཀའ་ནི་ཡེ་རེམ་ཡཱ་ལ་བྱུང་བ་འདི་ལྟ་སྟེ། </a:t>
            </a:r>
            <a:endParaRPr lang="en-ZA" sz="1600" dirty="0"/>
          </a:p>
        </p:txBody>
      </p:sp>
      <p:pic>
        <p:nvPicPr>
          <p:cNvPr id="5" name="Audio 4">
            <a:hlinkClick r:id="" action="ppaction://media"/>
            <a:extLst>
              <a:ext uri="{FF2B5EF4-FFF2-40B4-BE49-F238E27FC236}">
                <a16:creationId xmlns:a16="http://schemas.microsoft.com/office/drawing/2014/main" id="{2DFDF1B9-AF60-79D0-E7DD-FB548DBC7A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9762"/>
    </mc:Choice>
    <mc:Fallback xmlns="">
      <p:transition spd="slow" advTm="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6A2720-D73B-3F55-A539-5E6529507B16}"/>
              </a:ext>
            </a:extLst>
          </p:cNvPr>
          <p:cNvPicPr>
            <a:picLocks noChangeAspect="1"/>
          </p:cNvPicPr>
          <p:nvPr/>
        </p:nvPicPr>
        <p:blipFill>
          <a:blip r:embed="rId2"/>
          <a:stretch>
            <a:fillRect/>
          </a:stretch>
        </p:blipFill>
        <p:spPr>
          <a:xfrm>
            <a:off x="0" y="-814810"/>
            <a:ext cx="12191999" cy="8138638"/>
          </a:xfrm>
          <a:prstGeom prst="rect">
            <a:avLst/>
          </a:prstGeom>
        </p:spPr>
      </p:pic>
      <p:sp>
        <p:nvSpPr>
          <p:cNvPr id="7" name="TextBox 6">
            <a:extLst>
              <a:ext uri="{FF2B5EF4-FFF2-40B4-BE49-F238E27FC236}">
                <a16:creationId xmlns:a16="http://schemas.microsoft.com/office/drawing/2014/main" id="{729BE631-5975-43F1-85B7-86B9DAED9658}"/>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2“Take a scroll and write on it all the words I have spoken to you concerning Israel, Judah, and all the nations, from the day I first spoke to you during the reign of Josiah until today.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2ཁྱོད་ཀྱིས་ཤོག་སྒྲིལ་ཞིག་བླངས་ནས། ཡེས་ར་ཨེལ་དང་ཡ་ཧུ་དཱ། དེ་མིན་མི་རིགས་ཐམས་ཅད་ཀྱི་སྐོར་ལ་སྨྲས་པའི་གཏམ་ཡོད་ཚད་དེ། ཡོ་ཤི་ཡཱས་སྲིད་བསྐྱངས་པའི་དུས་ནས་དེ་རིང་གི་བར་དུ་ངས་ཁྱོད་ལ་བསྒོས་པའི་བཀའ་ཐམས་ཅད་ཕྲིས་ཤིག</a:t>
            </a:r>
            <a:endParaRPr lang="en-ZA" dirty="0"/>
          </a:p>
        </p:txBody>
      </p:sp>
      <p:pic>
        <p:nvPicPr>
          <p:cNvPr id="15" name="Audio 14">
            <a:hlinkClick r:id="" action="ppaction://media"/>
            <a:extLst>
              <a:ext uri="{FF2B5EF4-FFF2-40B4-BE49-F238E27FC236}">
                <a16:creationId xmlns:a16="http://schemas.microsoft.com/office/drawing/2014/main" id="{89D98C65-F7ED-FE56-ED6B-F29F508BE8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8340"/>
    </mc:Choice>
    <mc:Fallback xmlns="">
      <p:transition spd="slow" advTm="18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898F3624-76BA-8AB5-4FED-E555AE7D1C74}"/>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E07FBE33-C5CC-0C5C-F7A6-08DB5E08C5AC}"/>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ཡེར་མི་ཡཱ</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3Perhaps when the people of Judah hear about all the calamity I plan to bring upon them, each of them will turn from his wicked way. Then I will forgive their iniquity and their sin.”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3གཅིག་བྱས་ན་ཡ་ཧུ་དཱ་ཁྱིམ་རྒྱུད་ཀྱིས་ངས་དེ་དག་ལ་འབྱུང་དུ་འཇུག་འདོད་པའི་ཆག་སྒོ་རྣམས་ཐོས་ནས། མི་རེ་རེ་རང་གི་ལོག་ལམ་དང་འབྲལ་བར་འགྱུར་ཡང་སྲིད་དེ། ངས་ཀྱང་དེ་དག་གི་ཉེས་སྐྱོན་དང་སྡིག་པ་སེལ་བར་བྱའོ་ཞེས་གསུངས། </a:t>
            </a:r>
            <a:endParaRPr lang="en-ZA" dirty="0"/>
          </a:p>
        </p:txBody>
      </p:sp>
      <p:pic>
        <p:nvPicPr>
          <p:cNvPr id="7" name="Audio 6">
            <a:hlinkClick r:id="" action="ppaction://media"/>
            <a:extLst>
              <a:ext uri="{FF2B5EF4-FFF2-40B4-BE49-F238E27FC236}">
                <a16:creationId xmlns:a16="http://schemas.microsoft.com/office/drawing/2014/main" id="{611BECC7-810A-8B08-FD89-EA144022D5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6678"/>
    </mc:Choice>
    <mc:Fallback xmlns="">
      <p:transition spd="slow" advTm="1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1973</Words>
  <Application>Microsoft Office PowerPoint</Application>
  <PresentationFormat>Widescreen</PresentationFormat>
  <Paragraphs>81</Paragraphs>
  <Slides>40</Slides>
  <Notes>1</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Arial</vt:lpstr>
      <vt:lpstr>ArialMT</vt:lpstr>
      <vt:lpstr>Calibri</vt:lpstr>
      <vt:lpstr>Calibri Light</vt:lpstr>
      <vt:lpstr>Microsoft Himalaya</vt:lpstr>
      <vt:lpstr>TimesNewRomanPS-BoldMT</vt:lpstr>
      <vt:lpstr>TimesNewRomanPSMT</vt:lpstr>
      <vt:lpstr>Office Theme</vt:lpstr>
      <vt:lpstr>25-3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2024-07-17T11:27:03Z</dcterms:modified>
</cp:coreProperties>
</file>