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38" r:id="rId3"/>
    <p:sldId id="439" r:id="rId4"/>
    <p:sldId id="482" r:id="rId5"/>
    <p:sldId id="443" r:id="rId6"/>
    <p:sldId id="444" r:id="rId7"/>
    <p:sldId id="451" r:id="rId8"/>
    <p:sldId id="452" r:id="rId9"/>
    <p:sldId id="453" r:id="rId10"/>
    <p:sldId id="454" r:id="rId11"/>
    <p:sldId id="461" r:id="rId12"/>
    <p:sldId id="462" r:id="rId13"/>
    <p:sldId id="463" r:id="rId14"/>
    <p:sldId id="464" r:id="rId15"/>
    <p:sldId id="474" r:id="rId16"/>
    <p:sldId id="475" r:id="rId17"/>
    <p:sldId id="476" r:id="rId18"/>
    <p:sldId id="477" r:id="rId19"/>
    <p:sldId id="478" r:id="rId20"/>
    <p:sldId id="4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806313-ED55-4468-A1A0-41643BBE4967}" v="2" dt="2024-07-16T10:31:55.1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7745" autoAdjust="0"/>
  </p:normalViewPr>
  <p:slideViewPr>
    <p:cSldViewPr snapToGrid="0">
      <p:cViewPr varScale="1">
        <p:scale>
          <a:sx n="78" d="100"/>
          <a:sy n="78" d="100"/>
        </p:scale>
        <p:origin x="6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12CEFA5-1202-4F43-9BF5-43CE1C52B3B9}"/>
    <pc:docChg chg="custSel modSld">
      <pc:chgData name="Leonie Smith" userId="fed1330f33f5650e" providerId="LiveId" clId="{A12CEFA5-1202-4F43-9BF5-43CE1C52B3B9}" dt="2022-05-31T09:08:38.944" v="0" actId="21"/>
      <pc:docMkLst>
        <pc:docMk/>
      </pc:docMkLst>
      <pc:sldChg chg="delSp mod">
        <pc:chgData name="Leonie Smith" userId="fed1330f33f5650e" providerId="LiveId" clId="{A12CEFA5-1202-4F43-9BF5-43CE1C52B3B9}" dt="2022-05-31T09:08:38.944" v="0" actId="21"/>
        <pc:sldMkLst>
          <pc:docMk/>
          <pc:sldMk cId="2511564658" sldId="454"/>
        </pc:sldMkLst>
        <pc:spChg chg="del">
          <ac:chgData name="Leonie Smith" userId="fed1330f33f5650e" providerId="LiveId" clId="{A12CEFA5-1202-4F43-9BF5-43CE1C52B3B9}" dt="2022-05-31T09:08:38.944" v="0" actId="21"/>
          <ac:spMkLst>
            <pc:docMk/>
            <pc:sldMk cId="2511564658" sldId="454"/>
            <ac:spMk id="4" creationId="{9A13E2D8-2F59-44C1-B1D2-79C300C26DD4}"/>
          </ac:spMkLst>
        </pc:spChg>
      </pc:sldChg>
    </pc:docChg>
  </pc:docChgLst>
  <pc:docChgLst>
    <pc:chgData name="Leonie Smith" userId="fed1330f33f5650e" providerId="LiveId" clId="{ED35A2A1-2452-467A-94C8-14CB8B79EF49}"/>
    <pc:docChg chg="undo custSel delSld modSld">
      <pc:chgData name="Leonie Smith" userId="fed1330f33f5650e" providerId="LiveId" clId="{ED35A2A1-2452-467A-94C8-14CB8B79EF49}" dt="2022-07-19T06:02:30.501" v="101" actId="20577"/>
      <pc:docMkLst>
        <pc:docMk/>
      </pc:docMkLst>
      <pc:sldChg chg="addSp modSp mod">
        <pc:chgData name="Leonie Smith" userId="fed1330f33f5650e" providerId="LiveId" clId="{ED35A2A1-2452-467A-94C8-14CB8B79EF49}" dt="2022-07-19T05:55:08.137" v="45" actId="207"/>
        <pc:sldMkLst>
          <pc:docMk/>
          <pc:sldMk cId="3261377596" sldId="438"/>
        </pc:sldMkLst>
        <pc:spChg chg="add mod">
          <ac:chgData name="Leonie Smith" userId="fed1330f33f5650e" providerId="LiveId" clId="{ED35A2A1-2452-467A-94C8-14CB8B79EF49}" dt="2022-07-19T05:55:08.137" v="45" actId="207"/>
          <ac:spMkLst>
            <pc:docMk/>
            <pc:sldMk cId="3261377596" sldId="438"/>
            <ac:spMk id="5" creationId="{EDB088C3-2A7D-C927-77B8-84AF7BD4109D}"/>
          </ac:spMkLst>
        </pc:spChg>
      </pc:sldChg>
      <pc:sldChg chg="addSp delSp modSp mod">
        <pc:chgData name="Leonie Smith" userId="fed1330f33f5650e" providerId="LiveId" clId="{ED35A2A1-2452-467A-94C8-14CB8B79EF49}" dt="2022-07-19T05:54:36.519" v="41" actId="21"/>
        <pc:sldMkLst>
          <pc:docMk/>
          <pc:sldMk cId="3759221820" sldId="439"/>
        </pc:sldMkLst>
        <pc:spChg chg="add del">
          <ac:chgData name="Leonie Smith" userId="fed1330f33f5650e" providerId="LiveId" clId="{ED35A2A1-2452-467A-94C8-14CB8B79EF49}" dt="2022-07-19T05:54:36.519" v="41" actId="21"/>
          <ac:spMkLst>
            <pc:docMk/>
            <pc:sldMk cId="3759221820" sldId="439"/>
            <ac:spMk id="6" creationId="{416C064E-628E-47C0-A712-DB178FE9901E}"/>
          </ac:spMkLst>
        </pc:spChg>
        <pc:picChg chg="add mod">
          <ac:chgData name="Leonie Smith" userId="fed1330f33f5650e" providerId="LiveId" clId="{ED35A2A1-2452-467A-94C8-14CB8B79EF49}" dt="2022-07-08T06:01:08.823" v="1"/>
          <ac:picMkLst>
            <pc:docMk/>
            <pc:sldMk cId="3759221820" sldId="439"/>
            <ac:picMk id="2" creationId="{8722D93D-CF70-3B03-A0C7-F7E0BFF8FCC9}"/>
          </ac:picMkLst>
        </pc:picChg>
      </pc:sldChg>
      <pc:sldChg chg="addSp modSp">
        <pc:chgData name="Leonie Smith" userId="fed1330f33f5650e" providerId="LiveId" clId="{ED35A2A1-2452-467A-94C8-14CB8B79EF49}" dt="2022-07-08T06:03:50.720" v="3"/>
        <pc:sldMkLst>
          <pc:docMk/>
          <pc:sldMk cId="3095902142" sldId="443"/>
        </pc:sldMkLst>
        <pc:picChg chg="add mod">
          <ac:chgData name="Leonie Smith" userId="fed1330f33f5650e" providerId="LiveId" clId="{ED35A2A1-2452-467A-94C8-14CB8B79EF49}" dt="2022-07-08T06:03:50.720" v="3"/>
          <ac:picMkLst>
            <pc:docMk/>
            <pc:sldMk cId="3095902142" sldId="443"/>
            <ac:picMk id="3" creationId="{65C00D90-B8D3-070E-03F8-A5AFA45AC8D4}"/>
          </ac:picMkLst>
        </pc:picChg>
        <pc:inkChg chg="add">
          <ac:chgData name="Leonie Smith" userId="fed1330f33f5650e" providerId="LiveId" clId="{ED35A2A1-2452-467A-94C8-14CB8B79EF49}" dt="2022-07-08T06:03:42.906" v="2"/>
          <ac:inkMkLst>
            <pc:docMk/>
            <pc:sldMk cId="3095902142" sldId="443"/>
            <ac:inkMk id="2" creationId="{8996E01A-B272-8278-24C5-E2BDD7172FB4}"/>
          </ac:inkMkLst>
        </pc:inkChg>
      </pc:sldChg>
      <pc:sldChg chg="addSp modSp mod">
        <pc:chgData name="Leonie Smith" userId="fed1330f33f5650e" providerId="LiveId" clId="{ED35A2A1-2452-467A-94C8-14CB8B79EF49}" dt="2022-07-19T06:00:45.927" v="84" actId="20577"/>
        <pc:sldMkLst>
          <pc:docMk/>
          <pc:sldMk cId="1718612039" sldId="444"/>
        </pc:sldMkLst>
        <pc:spChg chg="add mod">
          <ac:chgData name="Leonie Smith" userId="fed1330f33f5650e" providerId="LiveId" clId="{ED35A2A1-2452-467A-94C8-14CB8B79EF49}" dt="2022-07-19T06:00:45.927" v="84" actId="20577"/>
          <ac:spMkLst>
            <pc:docMk/>
            <pc:sldMk cId="1718612039" sldId="444"/>
            <ac:spMk id="7" creationId="{7A3D5C67-121D-5BC1-2F1E-1DDDFFD0009A}"/>
          </ac:spMkLst>
        </pc:spChg>
      </pc:sldChg>
      <pc:sldChg chg="addSp delSp modSp modTransition modAnim">
        <pc:chgData name="Leonie Smith" userId="fed1330f33f5650e" providerId="LiveId" clId="{ED35A2A1-2452-467A-94C8-14CB8B79EF49}" dt="2022-07-08T06:06:48.654" v="6"/>
        <pc:sldMkLst>
          <pc:docMk/>
          <pc:sldMk cId="3386340796" sldId="451"/>
        </pc:sldMkLst>
        <pc:picChg chg="add del mod">
          <ac:chgData name="Leonie Smith" userId="fed1330f33f5650e" providerId="LiveId" clId="{ED35A2A1-2452-467A-94C8-14CB8B79EF49}" dt="2022-07-08T06:06:32.172" v="5"/>
          <ac:picMkLst>
            <pc:docMk/>
            <pc:sldMk cId="3386340796" sldId="451"/>
            <ac:picMk id="2" creationId="{C269FE22-6EA3-6B27-ECB7-64CA8BDDAC22}"/>
          </ac:picMkLst>
        </pc:picChg>
        <pc:picChg chg="add mod">
          <ac:chgData name="Leonie Smith" userId="fed1330f33f5650e" providerId="LiveId" clId="{ED35A2A1-2452-467A-94C8-14CB8B79EF49}" dt="2022-07-08T06:06:48.654" v="6"/>
          <ac:picMkLst>
            <pc:docMk/>
            <pc:sldMk cId="3386340796" sldId="451"/>
            <ac:picMk id="3" creationId="{7EAE930A-3786-6BF5-678F-2E0B3F1053FE}"/>
          </ac:picMkLst>
        </pc:picChg>
      </pc:sldChg>
      <pc:sldChg chg="addSp modSp mod">
        <pc:chgData name="Leonie Smith" userId="fed1330f33f5650e" providerId="LiveId" clId="{ED35A2A1-2452-467A-94C8-14CB8B79EF49}" dt="2022-07-19T06:00:57.809" v="86" actId="20577"/>
        <pc:sldMkLst>
          <pc:docMk/>
          <pc:sldMk cId="4002949039" sldId="452"/>
        </pc:sldMkLst>
        <pc:spChg chg="add mod">
          <ac:chgData name="Leonie Smith" userId="fed1330f33f5650e" providerId="LiveId" clId="{ED35A2A1-2452-467A-94C8-14CB8B79EF49}" dt="2022-07-19T06:00:57.809" v="86" actId="20577"/>
          <ac:spMkLst>
            <pc:docMk/>
            <pc:sldMk cId="4002949039" sldId="452"/>
            <ac:spMk id="7" creationId="{38C6E2BF-5A38-7635-A98D-9A6F14701FE5}"/>
          </ac:spMkLst>
        </pc:spChg>
      </pc:sldChg>
      <pc:sldChg chg="addSp delSp modSp modTransition modAnim">
        <pc:chgData name="Leonie Smith" userId="fed1330f33f5650e" providerId="LiveId" clId="{ED35A2A1-2452-467A-94C8-14CB8B79EF49}" dt="2022-07-08T06:09:47.630" v="9"/>
        <pc:sldMkLst>
          <pc:docMk/>
          <pc:sldMk cId="283334129" sldId="453"/>
        </pc:sldMkLst>
        <pc:picChg chg="add del mod">
          <ac:chgData name="Leonie Smith" userId="fed1330f33f5650e" providerId="LiveId" clId="{ED35A2A1-2452-467A-94C8-14CB8B79EF49}" dt="2022-07-08T06:09:30.394" v="8"/>
          <ac:picMkLst>
            <pc:docMk/>
            <pc:sldMk cId="283334129" sldId="453"/>
            <ac:picMk id="2" creationId="{8F37EEA2-FA4D-B3BB-89F4-4C19F47A6F2A}"/>
          </ac:picMkLst>
        </pc:picChg>
        <pc:picChg chg="add mod">
          <ac:chgData name="Leonie Smith" userId="fed1330f33f5650e" providerId="LiveId" clId="{ED35A2A1-2452-467A-94C8-14CB8B79EF49}" dt="2022-07-08T06:09:47.630" v="9"/>
          <ac:picMkLst>
            <pc:docMk/>
            <pc:sldMk cId="283334129" sldId="453"/>
            <ac:picMk id="3" creationId="{5F848D70-05F1-C2DA-D652-A76652B19A56}"/>
          </ac:picMkLst>
        </pc:picChg>
      </pc:sldChg>
      <pc:sldChg chg="addSp modSp mod">
        <pc:chgData name="Leonie Smith" userId="fed1330f33f5650e" providerId="LiveId" clId="{ED35A2A1-2452-467A-94C8-14CB8B79EF49}" dt="2022-07-19T06:01:06.073" v="88" actId="20577"/>
        <pc:sldMkLst>
          <pc:docMk/>
          <pc:sldMk cId="2511564658" sldId="454"/>
        </pc:sldMkLst>
        <pc:spChg chg="add mod">
          <ac:chgData name="Leonie Smith" userId="fed1330f33f5650e" providerId="LiveId" clId="{ED35A2A1-2452-467A-94C8-14CB8B79EF49}" dt="2022-07-19T06:01:06.073" v="88" actId="20577"/>
          <ac:spMkLst>
            <pc:docMk/>
            <pc:sldMk cId="2511564658" sldId="454"/>
            <ac:spMk id="5" creationId="{2413BAD4-F211-1548-3D2C-F2586DD05705}"/>
          </ac:spMkLst>
        </pc:spChg>
      </pc:sldChg>
      <pc:sldChg chg="addSp delSp modSp mod modTransition modAnim">
        <pc:chgData name="Leonie Smith" userId="fed1330f33f5650e" providerId="LiveId" clId="{ED35A2A1-2452-467A-94C8-14CB8B79EF49}" dt="2022-07-19T06:01:28.915" v="89" actId="20577"/>
        <pc:sldMkLst>
          <pc:docMk/>
          <pc:sldMk cId="3868250199" sldId="461"/>
        </pc:sldMkLst>
        <pc:spChg chg="mod">
          <ac:chgData name="Leonie Smith" userId="fed1330f33f5650e" providerId="LiveId" clId="{ED35A2A1-2452-467A-94C8-14CB8B79EF49}" dt="2022-07-19T06:01:28.915" v="89" actId="20577"/>
          <ac:spMkLst>
            <pc:docMk/>
            <pc:sldMk cId="3868250199" sldId="461"/>
            <ac:spMk id="4" creationId="{9A13E2D8-2F59-44C1-B1D2-79C300C26DD4}"/>
          </ac:spMkLst>
        </pc:spChg>
        <pc:picChg chg="add del mod">
          <ac:chgData name="Leonie Smith" userId="fed1330f33f5650e" providerId="LiveId" clId="{ED35A2A1-2452-467A-94C8-14CB8B79EF49}" dt="2022-07-08T06:10:59.026" v="11"/>
          <ac:picMkLst>
            <pc:docMk/>
            <pc:sldMk cId="3868250199" sldId="461"/>
            <ac:picMk id="2" creationId="{723E7B66-D956-32A6-DDD4-655A73CB53A4}"/>
          </ac:picMkLst>
        </pc:picChg>
        <pc:picChg chg="add del mod">
          <ac:chgData name="Leonie Smith" userId="fed1330f33f5650e" providerId="LiveId" clId="{ED35A2A1-2452-467A-94C8-14CB8B79EF49}" dt="2022-07-08T06:11:13.719" v="13"/>
          <ac:picMkLst>
            <pc:docMk/>
            <pc:sldMk cId="3868250199" sldId="461"/>
            <ac:picMk id="3" creationId="{103D6C8A-CB65-FFE6-75F9-96BA894CE422}"/>
          </ac:picMkLst>
        </pc:picChg>
        <pc:picChg chg="add del mod">
          <ac:chgData name="Leonie Smith" userId="fed1330f33f5650e" providerId="LiveId" clId="{ED35A2A1-2452-467A-94C8-14CB8B79EF49}" dt="2022-07-08T06:11:34.370" v="15"/>
          <ac:picMkLst>
            <pc:docMk/>
            <pc:sldMk cId="3868250199" sldId="461"/>
            <ac:picMk id="5" creationId="{8F3C1AA4-9AC0-E02B-A702-12B14CA40250}"/>
          </ac:picMkLst>
        </pc:picChg>
        <pc:picChg chg="add mod">
          <ac:chgData name="Leonie Smith" userId="fed1330f33f5650e" providerId="LiveId" clId="{ED35A2A1-2452-467A-94C8-14CB8B79EF49}" dt="2022-07-08T06:11:45.632" v="16"/>
          <ac:picMkLst>
            <pc:docMk/>
            <pc:sldMk cId="3868250199" sldId="461"/>
            <ac:picMk id="7" creationId="{026E1250-5884-EA7A-8167-E0580CEB6B72}"/>
          </ac:picMkLst>
        </pc:picChg>
      </pc:sldChg>
      <pc:sldChg chg="addSp modSp mod">
        <pc:chgData name="Leonie Smith" userId="fed1330f33f5650e" providerId="LiveId" clId="{ED35A2A1-2452-467A-94C8-14CB8B79EF49}" dt="2022-07-19T06:01:37.741" v="90" actId="20577"/>
        <pc:sldMkLst>
          <pc:docMk/>
          <pc:sldMk cId="3941201962" sldId="462"/>
        </pc:sldMkLst>
        <pc:spChg chg="add mod">
          <ac:chgData name="Leonie Smith" userId="fed1330f33f5650e" providerId="LiveId" clId="{ED35A2A1-2452-467A-94C8-14CB8B79EF49}" dt="2022-07-19T06:01:37.741" v="90" actId="20577"/>
          <ac:spMkLst>
            <pc:docMk/>
            <pc:sldMk cId="3941201962" sldId="462"/>
            <ac:spMk id="7" creationId="{4D2E012C-6322-8441-50BD-A4A73EBC86E7}"/>
          </ac:spMkLst>
        </pc:spChg>
      </pc:sldChg>
      <pc:sldChg chg="addSp modSp">
        <pc:chgData name="Leonie Smith" userId="fed1330f33f5650e" providerId="LiveId" clId="{ED35A2A1-2452-467A-94C8-14CB8B79EF49}" dt="2022-07-08T06:12:16.121" v="17"/>
        <pc:sldMkLst>
          <pc:docMk/>
          <pc:sldMk cId="2982327576" sldId="463"/>
        </pc:sldMkLst>
        <pc:picChg chg="add mod">
          <ac:chgData name="Leonie Smith" userId="fed1330f33f5650e" providerId="LiveId" clId="{ED35A2A1-2452-467A-94C8-14CB8B79EF49}" dt="2022-07-08T06:12:16.121" v="17"/>
          <ac:picMkLst>
            <pc:docMk/>
            <pc:sldMk cId="2982327576" sldId="463"/>
            <ac:picMk id="2" creationId="{26A515DC-9509-394E-CC39-B7C08D499DE7}"/>
          </ac:picMkLst>
        </pc:picChg>
      </pc:sldChg>
      <pc:sldChg chg="addSp modSp mod">
        <pc:chgData name="Leonie Smith" userId="fed1330f33f5650e" providerId="LiveId" clId="{ED35A2A1-2452-467A-94C8-14CB8B79EF49}" dt="2022-07-19T06:01:44.692" v="92" actId="20577"/>
        <pc:sldMkLst>
          <pc:docMk/>
          <pc:sldMk cId="3471468068" sldId="464"/>
        </pc:sldMkLst>
        <pc:spChg chg="add mod">
          <ac:chgData name="Leonie Smith" userId="fed1330f33f5650e" providerId="LiveId" clId="{ED35A2A1-2452-467A-94C8-14CB8B79EF49}" dt="2022-07-19T06:01:44.692" v="92" actId="20577"/>
          <ac:spMkLst>
            <pc:docMk/>
            <pc:sldMk cId="3471468068" sldId="464"/>
            <ac:spMk id="5" creationId="{D2C604C1-FDA3-3CB0-7BF0-874D1203D19D}"/>
          </ac:spMkLst>
        </pc:spChg>
      </pc:sldChg>
      <pc:sldChg chg="addSp delSp modSp modTransition modAnim modNotesTx">
        <pc:chgData name="Leonie Smith" userId="fed1330f33f5650e" providerId="LiveId" clId="{ED35A2A1-2452-467A-94C8-14CB8B79EF49}" dt="2022-07-14T06:00:08.843" v="38" actId="5793"/>
        <pc:sldMkLst>
          <pc:docMk/>
          <pc:sldMk cId="3596600315" sldId="468"/>
        </pc:sldMkLst>
        <pc:picChg chg="add del mod">
          <ac:chgData name="Leonie Smith" userId="fed1330f33f5650e" providerId="LiveId" clId="{ED35A2A1-2452-467A-94C8-14CB8B79EF49}" dt="2022-07-14T05:57:54.869" v="33"/>
          <ac:picMkLst>
            <pc:docMk/>
            <pc:sldMk cId="3596600315" sldId="468"/>
            <ac:picMk id="4" creationId="{6593FE1B-FC8A-0225-9AC0-5A14710A7846}"/>
          </ac:picMkLst>
        </pc:picChg>
        <pc:picChg chg="add mod">
          <ac:chgData name="Leonie Smith" userId="fed1330f33f5650e" providerId="LiveId" clId="{ED35A2A1-2452-467A-94C8-14CB8B79EF49}" dt="2022-07-14T05:58:01.364" v="34"/>
          <ac:picMkLst>
            <pc:docMk/>
            <pc:sldMk cId="3596600315" sldId="468"/>
            <ac:picMk id="5" creationId="{63CE6E7C-B4DC-EDCE-43F7-7775C037EF37}"/>
          </ac:picMkLst>
        </pc:picChg>
      </pc:sldChg>
      <pc:sldChg chg="del">
        <pc:chgData name="Leonie Smith" userId="fed1330f33f5650e" providerId="LiveId" clId="{ED35A2A1-2452-467A-94C8-14CB8B79EF49}" dt="2022-07-08T06:12:41.467" v="18" actId="2696"/>
        <pc:sldMkLst>
          <pc:docMk/>
          <pc:sldMk cId="3427831542" sldId="470"/>
        </pc:sldMkLst>
      </pc:sldChg>
      <pc:sldChg chg="del">
        <pc:chgData name="Leonie Smith" userId="fed1330f33f5650e" providerId="LiveId" clId="{ED35A2A1-2452-467A-94C8-14CB8B79EF49}" dt="2022-07-08T06:12:43.560" v="19" actId="2696"/>
        <pc:sldMkLst>
          <pc:docMk/>
          <pc:sldMk cId="1568574245" sldId="471"/>
        </pc:sldMkLst>
      </pc:sldChg>
      <pc:sldChg chg="addSp delSp modSp modTransition modAnim">
        <pc:chgData name="Leonie Smith" userId="fed1330f33f5650e" providerId="LiveId" clId="{ED35A2A1-2452-467A-94C8-14CB8B79EF49}" dt="2022-07-08T06:14:54.624" v="26"/>
        <pc:sldMkLst>
          <pc:docMk/>
          <pc:sldMk cId="3269150298" sldId="474"/>
        </pc:sldMkLst>
        <pc:picChg chg="add del mod">
          <ac:chgData name="Leonie Smith" userId="fed1330f33f5650e" providerId="LiveId" clId="{ED35A2A1-2452-467A-94C8-14CB8B79EF49}" dt="2022-07-08T06:14:07.423" v="21"/>
          <ac:picMkLst>
            <pc:docMk/>
            <pc:sldMk cId="3269150298" sldId="474"/>
            <ac:picMk id="2" creationId="{E6A6B3C3-32CB-6D4A-8069-8161E8C98231}"/>
          </ac:picMkLst>
        </pc:picChg>
        <pc:picChg chg="add del mod">
          <ac:chgData name="Leonie Smith" userId="fed1330f33f5650e" providerId="LiveId" clId="{ED35A2A1-2452-467A-94C8-14CB8B79EF49}" dt="2022-07-08T06:14:19.510" v="23"/>
          <ac:picMkLst>
            <pc:docMk/>
            <pc:sldMk cId="3269150298" sldId="474"/>
            <ac:picMk id="3" creationId="{D33B06D3-FD53-8996-D4C8-59FF91276837}"/>
          </ac:picMkLst>
        </pc:picChg>
        <pc:picChg chg="add del mod">
          <ac:chgData name="Leonie Smith" userId="fed1330f33f5650e" providerId="LiveId" clId="{ED35A2A1-2452-467A-94C8-14CB8B79EF49}" dt="2022-07-08T06:14:43.922" v="25"/>
          <ac:picMkLst>
            <pc:docMk/>
            <pc:sldMk cId="3269150298" sldId="474"/>
            <ac:picMk id="5" creationId="{30FBD633-C809-4489-D05F-D8654A475C6D}"/>
          </ac:picMkLst>
        </pc:picChg>
        <pc:picChg chg="add mod">
          <ac:chgData name="Leonie Smith" userId="fed1330f33f5650e" providerId="LiveId" clId="{ED35A2A1-2452-467A-94C8-14CB8B79EF49}" dt="2022-07-08T06:14:54.624" v="26"/>
          <ac:picMkLst>
            <pc:docMk/>
            <pc:sldMk cId="3269150298" sldId="474"/>
            <ac:picMk id="7" creationId="{0A65DB9E-8FCC-3E04-A081-219A82727BB4}"/>
          </ac:picMkLst>
        </pc:picChg>
      </pc:sldChg>
      <pc:sldChg chg="addSp modSp mod">
        <pc:chgData name="Leonie Smith" userId="fed1330f33f5650e" providerId="LiveId" clId="{ED35A2A1-2452-467A-94C8-14CB8B79EF49}" dt="2022-07-19T06:02:10.421" v="94" actId="20577"/>
        <pc:sldMkLst>
          <pc:docMk/>
          <pc:sldMk cId="2822784123" sldId="475"/>
        </pc:sldMkLst>
        <pc:spChg chg="add mod">
          <ac:chgData name="Leonie Smith" userId="fed1330f33f5650e" providerId="LiveId" clId="{ED35A2A1-2452-467A-94C8-14CB8B79EF49}" dt="2022-07-19T06:02:10.421" v="94" actId="20577"/>
          <ac:spMkLst>
            <pc:docMk/>
            <pc:sldMk cId="2822784123" sldId="475"/>
            <ac:spMk id="7" creationId="{6C966EC6-267E-5B73-1FFD-7F2050218753}"/>
          </ac:spMkLst>
        </pc:spChg>
      </pc:sldChg>
      <pc:sldChg chg="addSp delSp modSp modTransition modAnim">
        <pc:chgData name="Leonie Smith" userId="fed1330f33f5650e" providerId="LiveId" clId="{ED35A2A1-2452-467A-94C8-14CB8B79EF49}" dt="2022-07-08T06:16:13.834" v="29"/>
        <pc:sldMkLst>
          <pc:docMk/>
          <pc:sldMk cId="3362939514" sldId="476"/>
        </pc:sldMkLst>
        <pc:picChg chg="add del mod">
          <ac:chgData name="Leonie Smith" userId="fed1330f33f5650e" providerId="LiveId" clId="{ED35A2A1-2452-467A-94C8-14CB8B79EF49}" dt="2022-07-08T06:16:03.610" v="28"/>
          <ac:picMkLst>
            <pc:docMk/>
            <pc:sldMk cId="3362939514" sldId="476"/>
            <ac:picMk id="2" creationId="{30C4C289-22F6-481E-702D-0B4AC8D5AFBF}"/>
          </ac:picMkLst>
        </pc:picChg>
        <pc:picChg chg="add mod">
          <ac:chgData name="Leonie Smith" userId="fed1330f33f5650e" providerId="LiveId" clId="{ED35A2A1-2452-467A-94C8-14CB8B79EF49}" dt="2022-07-08T06:16:13.834" v="29"/>
          <ac:picMkLst>
            <pc:docMk/>
            <pc:sldMk cId="3362939514" sldId="476"/>
            <ac:picMk id="3" creationId="{0BE7A14D-50F4-AF58-B893-2F1981EB32C6}"/>
          </ac:picMkLst>
        </pc:picChg>
      </pc:sldChg>
      <pc:sldChg chg="addSp modSp mod">
        <pc:chgData name="Leonie Smith" userId="fed1330f33f5650e" providerId="LiveId" clId="{ED35A2A1-2452-467A-94C8-14CB8B79EF49}" dt="2022-07-19T06:02:30.501" v="101" actId="20577"/>
        <pc:sldMkLst>
          <pc:docMk/>
          <pc:sldMk cId="4043242567" sldId="477"/>
        </pc:sldMkLst>
        <pc:spChg chg="add mod">
          <ac:chgData name="Leonie Smith" userId="fed1330f33f5650e" providerId="LiveId" clId="{ED35A2A1-2452-467A-94C8-14CB8B79EF49}" dt="2022-07-19T06:02:30.501" v="101" actId="20577"/>
          <ac:spMkLst>
            <pc:docMk/>
            <pc:sldMk cId="4043242567" sldId="477"/>
            <ac:spMk id="7" creationId="{FB40744D-AF90-3B3C-A859-33EAA1A6CE40}"/>
          </ac:spMkLst>
        </pc:spChg>
      </pc:sldChg>
      <pc:sldChg chg="addSp delSp modSp modTransition modAnim">
        <pc:chgData name="Leonie Smith" userId="fed1330f33f5650e" providerId="LiveId" clId="{ED35A2A1-2452-467A-94C8-14CB8B79EF49}" dt="2022-07-08T06:17:39.232" v="32"/>
        <pc:sldMkLst>
          <pc:docMk/>
          <pc:sldMk cId="2244404880" sldId="478"/>
        </pc:sldMkLst>
        <pc:picChg chg="add del mod">
          <ac:chgData name="Leonie Smith" userId="fed1330f33f5650e" providerId="LiveId" clId="{ED35A2A1-2452-467A-94C8-14CB8B79EF49}" dt="2022-07-08T06:17:21.030" v="31"/>
          <ac:picMkLst>
            <pc:docMk/>
            <pc:sldMk cId="2244404880" sldId="478"/>
            <ac:picMk id="2" creationId="{C2F0F27A-22D9-871A-D74D-506A4D2077EB}"/>
          </ac:picMkLst>
        </pc:picChg>
        <pc:picChg chg="add mod">
          <ac:chgData name="Leonie Smith" userId="fed1330f33f5650e" providerId="LiveId" clId="{ED35A2A1-2452-467A-94C8-14CB8B79EF49}" dt="2022-07-08T06:17:39.232" v="32"/>
          <ac:picMkLst>
            <pc:docMk/>
            <pc:sldMk cId="2244404880" sldId="478"/>
            <ac:picMk id="3" creationId="{50DF11FB-BEBD-7889-65F0-1661CE8A1FF1}"/>
          </ac:picMkLst>
        </pc:picChg>
      </pc:sldChg>
      <pc:sldChg chg="addSp delSp modSp mod">
        <pc:chgData name="Leonie Smith" userId="fed1330f33f5650e" providerId="LiveId" clId="{ED35A2A1-2452-467A-94C8-14CB8B79EF49}" dt="2022-07-19T06:02:19.368" v="95" actId="20577"/>
        <pc:sldMkLst>
          <pc:docMk/>
          <pc:sldMk cId="3790692182" sldId="479"/>
        </pc:sldMkLst>
        <pc:spChg chg="add del mod">
          <ac:chgData name="Leonie Smith" userId="fed1330f33f5650e" providerId="LiveId" clId="{ED35A2A1-2452-467A-94C8-14CB8B79EF49}" dt="2022-07-19T05:59:44.528" v="70" actId="21"/>
          <ac:spMkLst>
            <pc:docMk/>
            <pc:sldMk cId="3790692182" sldId="479"/>
            <ac:spMk id="7" creationId="{52C0524A-8DA7-0BAA-B8A6-43285D0EE550}"/>
          </ac:spMkLst>
        </pc:spChg>
        <pc:spChg chg="add mod">
          <ac:chgData name="Leonie Smith" userId="fed1330f33f5650e" providerId="LiveId" clId="{ED35A2A1-2452-467A-94C8-14CB8B79EF49}" dt="2022-07-19T06:02:19.368" v="95" actId="20577"/>
          <ac:spMkLst>
            <pc:docMk/>
            <pc:sldMk cId="3790692182" sldId="479"/>
            <ac:spMk id="8" creationId="{968F5D10-9D86-238C-4905-AC46E2C4C561}"/>
          </ac:spMkLst>
        </pc:spChg>
        <pc:spChg chg="add del mod">
          <ac:chgData name="Leonie Smith" userId="fed1330f33f5650e" providerId="LiveId" clId="{ED35A2A1-2452-467A-94C8-14CB8B79EF49}" dt="2022-07-19T06:00:03.875" v="73"/>
          <ac:spMkLst>
            <pc:docMk/>
            <pc:sldMk cId="3790692182" sldId="479"/>
            <ac:spMk id="9" creationId="{6D23255D-0A92-26E5-D1DA-505E0DBE852E}"/>
          </ac:spMkLst>
        </pc:spChg>
      </pc:sldChg>
      <pc:sldChg chg="addSp modSp">
        <pc:chgData name="Leonie Smith" userId="fed1330f33f5650e" providerId="LiveId" clId="{ED35A2A1-2452-467A-94C8-14CB8B79EF49}" dt="2022-07-19T05:55:17.205" v="46"/>
        <pc:sldMkLst>
          <pc:docMk/>
          <pc:sldMk cId="766148160" sldId="482"/>
        </pc:sldMkLst>
        <pc:spChg chg="add mod">
          <ac:chgData name="Leonie Smith" userId="fed1330f33f5650e" providerId="LiveId" clId="{ED35A2A1-2452-467A-94C8-14CB8B79EF49}" dt="2022-07-19T05:55:17.205" v="46"/>
          <ac:spMkLst>
            <pc:docMk/>
            <pc:sldMk cId="766148160" sldId="482"/>
            <ac:spMk id="5" creationId="{B6B33B8C-18F8-56E8-87B7-97BBC4A901A4}"/>
          </ac:spMkLst>
        </pc:spChg>
      </pc:sldChg>
    </pc:docChg>
  </pc:docChgLst>
  <pc:docChgLst>
    <pc:chgData name="Alfred Smith" userId="3c60a3631c0db8ad" providerId="LiveId" clId="{FA806313-ED55-4468-A1A0-41643BBE4967}"/>
    <pc:docChg chg="undo custSel modSld">
      <pc:chgData name="Alfred Smith" userId="3c60a3631c0db8ad" providerId="LiveId" clId="{FA806313-ED55-4468-A1A0-41643BBE4967}" dt="2024-07-17T11:48:13.287" v="54" actId="403"/>
      <pc:docMkLst>
        <pc:docMk/>
      </pc:docMkLst>
      <pc:sldChg chg="delSp modSp mod">
        <pc:chgData name="Alfred Smith" userId="3c60a3631c0db8ad" providerId="LiveId" clId="{FA806313-ED55-4468-A1A0-41643BBE4967}" dt="2024-07-17T11:44:47.093" v="39" actId="403"/>
        <pc:sldMkLst>
          <pc:docMk/>
          <pc:sldMk cId="3095902142" sldId="443"/>
        </pc:sldMkLst>
        <pc:spChg chg="mod">
          <ac:chgData name="Alfred Smith" userId="3c60a3631c0db8ad" providerId="LiveId" clId="{FA806313-ED55-4468-A1A0-41643BBE4967}" dt="2024-07-17T11:35:04.777" v="3"/>
          <ac:spMkLst>
            <pc:docMk/>
            <pc:sldMk cId="3095902142" sldId="443"/>
            <ac:spMk id="4" creationId="{9A13E2D8-2F59-44C1-B1D2-79C300C26DD4}"/>
          </ac:spMkLst>
        </pc:spChg>
        <pc:spChg chg="mod">
          <ac:chgData name="Alfred Smith" userId="3c60a3631c0db8ad" providerId="LiveId" clId="{FA806313-ED55-4468-A1A0-41643BBE4967}" dt="2024-07-17T11:44:47.093" v="39" actId="403"/>
          <ac:spMkLst>
            <pc:docMk/>
            <pc:sldMk cId="3095902142" sldId="443"/>
            <ac:spMk id="6" creationId="{416C064E-628E-47C0-A712-DB178FE9901E}"/>
          </ac:spMkLst>
        </pc:spChg>
        <pc:inkChg chg="del">
          <ac:chgData name="Alfred Smith" userId="3c60a3631c0db8ad" providerId="LiveId" clId="{FA806313-ED55-4468-A1A0-41643BBE4967}" dt="2024-07-17T11:35:10.506" v="4" actId="478"/>
          <ac:inkMkLst>
            <pc:docMk/>
            <pc:sldMk cId="3095902142" sldId="443"/>
            <ac:inkMk id="2" creationId="{8996E01A-B272-8278-24C5-E2BDD7172FB4}"/>
          </ac:inkMkLst>
        </pc:inkChg>
      </pc:sldChg>
      <pc:sldChg chg="modSp mod">
        <pc:chgData name="Alfred Smith" userId="3c60a3631c0db8ad" providerId="LiveId" clId="{FA806313-ED55-4468-A1A0-41643BBE4967}" dt="2024-07-17T11:45:00.465" v="40"/>
        <pc:sldMkLst>
          <pc:docMk/>
          <pc:sldMk cId="3386340796" sldId="451"/>
        </pc:sldMkLst>
        <pc:spChg chg="mod">
          <ac:chgData name="Alfred Smith" userId="3c60a3631c0db8ad" providerId="LiveId" clId="{FA806313-ED55-4468-A1A0-41643BBE4967}" dt="2024-07-17T11:35:35.646" v="5"/>
          <ac:spMkLst>
            <pc:docMk/>
            <pc:sldMk cId="3386340796" sldId="451"/>
            <ac:spMk id="4" creationId="{9A13E2D8-2F59-44C1-B1D2-79C300C26DD4}"/>
          </ac:spMkLst>
        </pc:spChg>
        <pc:spChg chg="mod">
          <ac:chgData name="Alfred Smith" userId="3c60a3631c0db8ad" providerId="LiveId" clId="{FA806313-ED55-4468-A1A0-41643BBE4967}" dt="2024-07-17T11:45:00.465" v="40"/>
          <ac:spMkLst>
            <pc:docMk/>
            <pc:sldMk cId="3386340796" sldId="451"/>
            <ac:spMk id="6" creationId="{416C064E-628E-47C0-A712-DB178FE9901E}"/>
          </ac:spMkLst>
        </pc:spChg>
      </pc:sldChg>
      <pc:sldChg chg="modSp mod">
        <pc:chgData name="Alfred Smith" userId="3c60a3631c0db8ad" providerId="LiveId" clId="{FA806313-ED55-4468-A1A0-41643BBE4967}" dt="2024-07-17T11:45:12.015" v="41"/>
        <pc:sldMkLst>
          <pc:docMk/>
          <pc:sldMk cId="283334129" sldId="453"/>
        </pc:sldMkLst>
        <pc:spChg chg="mod">
          <ac:chgData name="Alfred Smith" userId="3c60a3631c0db8ad" providerId="LiveId" clId="{FA806313-ED55-4468-A1A0-41643BBE4967}" dt="2024-07-17T11:35:50.713" v="6"/>
          <ac:spMkLst>
            <pc:docMk/>
            <pc:sldMk cId="283334129" sldId="453"/>
            <ac:spMk id="4" creationId="{9A13E2D8-2F59-44C1-B1D2-79C300C26DD4}"/>
          </ac:spMkLst>
        </pc:spChg>
        <pc:spChg chg="mod">
          <ac:chgData name="Alfred Smith" userId="3c60a3631c0db8ad" providerId="LiveId" clId="{FA806313-ED55-4468-A1A0-41643BBE4967}" dt="2024-07-17T11:45:12.015" v="41"/>
          <ac:spMkLst>
            <pc:docMk/>
            <pc:sldMk cId="283334129" sldId="453"/>
            <ac:spMk id="6" creationId="{416C064E-628E-47C0-A712-DB178FE9901E}"/>
          </ac:spMkLst>
        </pc:spChg>
      </pc:sldChg>
      <pc:sldChg chg="modSp mod">
        <pc:chgData name="Alfred Smith" userId="3c60a3631c0db8ad" providerId="LiveId" clId="{FA806313-ED55-4468-A1A0-41643BBE4967}" dt="2024-07-17T11:45:41.701" v="46" actId="20577"/>
        <pc:sldMkLst>
          <pc:docMk/>
          <pc:sldMk cId="3868250199" sldId="461"/>
        </pc:sldMkLst>
        <pc:spChg chg="mod">
          <ac:chgData name="Alfred Smith" userId="3c60a3631c0db8ad" providerId="LiveId" clId="{FA806313-ED55-4468-A1A0-41643BBE4967}" dt="2024-07-17T11:36:16.868" v="7"/>
          <ac:spMkLst>
            <pc:docMk/>
            <pc:sldMk cId="3868250199" sldId="461"/>
            <ac:spMk id="4" creationId="{9A13E2D8-2F59-44C1-B1D2-79C300C26DD4}"/>
          </ac:spMkLst>
        </pc:spChg>
        <pc:spChg chg="mod">
          <ac:chgData name="Alfred Smith" userId="3c60a3631c0db8ad" providerId="LiveId" clId="{FA806313-ED55-4468-A1A0-41643BBE4967}" dt="2024-07-17T11:45:41.701" v="46" actId="20577"/>
          <ac:spMkLst>
            <pc:docMk/>
            <pc:sldMk cId="3868250199" sldId="461"/>
            <ac:spMk id="6" creationId="{416C064E-628E-47C0-A712-DB178FE9901E}"/>
          </ac:spMkLst>
        </pc:spChg>
      </pc:sldChg>
      <pc:sldChg chg="modSp mod">
        <pc:chgData name="Alfred Smith" userId="3c60a3631c0db8ad" providerId="LiveId" clId="{FA806313-ED55-4468-A1A0-41643BBE4967}" dt="2024-07-17T11:45:53.755" v="47"/>
        <pc:sldMkLst>
          <pc:docMk/>
          <pc:sldMk cId="2982327576" sldId="463"/>
        </pc:sldMkLst>
        <pc:spChg chg="mod">
          <ac:chgData name="Alfred Smith" userId="3c60a3631c0db8ad" providerId="LiveId" clId="{FA806313-ED55-4468-A1A0-41643BBE4967}" dt="2024-07-17T11:36:32.150" v="8"/>
          <ac:spMkLst>
            <pc:docMk/>
            <pc:sldMk cId="2982327576" sldId="463"/>
            <ac:spMk id="4" creationId="{9A13E2D8-2F59-44C1-B1D2-79C300C26DD4}"/>
          </ac:spMkLst>
        </pc:spChg>
        <pc:spChg chg="mod">
          <ac:chgData name="Alfred Smith" userId="3c60a3631c0db8ad" providerId="LiveId" clId="{FA806313-ED55-4468-A1A0-41643BBE4967}" dt="2024-07-17T11:45:53.755" v="47"/>
          <ac:spMkLst>
            <pc:docMk/>
            <pc:sldMk cId="2982327576" sldId="463"/>
            <ac:spMk id="6" creationId="{416C064E-628E-47C0-A712-DB178FE9901E}"/>
          </ac:spMkLst>
        </pc:spChg>
      </pc:sldChg>
      <pc:sldChg chg="addSp delSp modSp">
        <pc:chgData name="Alfred Smith" userId="3c60a3631c0db8ad" providerId="LiveId" clId="{FA806313-ED55-4468-A1A0-41643BBE4967}" dt="2024-07-16T10:31:33.747" v="0"/>
        <pc:sldMkLst>
          <pc:docMk/>
          <pc:sldMk cId="3596600315" sldId="468"/>
        </pc:sldMkLst>
        <pc:spChg chg="del">
          <ac:chgData name="Alfred Smith" userId="3c60a3631c0db8ad" providerId="LiveId" clId="{FA806313-ED55-4468-A1A0-41643BBE4967}" dt="2024-07-16T10:31:33.747" v="0"/>
          <ac:spMkLst>
            <pc:docMk/>
            <pc:sldMk cId="3596600315" sldId="468"/>
            <ac:spMk id="3" creationId="{0162BEE1-134B-8B70-2BB8-9226F1DF1614}"/>
          </ac:spMkLst>
        </pc:spChg>
        <pc:spChg chg="add mod">
          <ac:chgData name="Alfred Smith" userId="3c60a3631c0db8ad" providerId="LiveId" clId="{FA806313-ED55-4468-A1A0-41643BBE4967}" dt="2024-07-16T10:31:33.747" v="0"/>
          <ac:spMkLst>
            <pc:docMk/>
            <pc:sldMk cId="3596600315" sldId="468"/>
            <ac:spMk id="4" creationId="{DF69B336-0C93-A81E-DFB8-233011345D78}"/>
          </ac:spMkLst>
        </pc:spChg>
      </pc:sldChg>
      <pc:sldChg chg="modSp mod">
        <pc:chgData name="Alfred Smith" userId="3c60a3631c0db8ad" providerId="LiveId" clId="{FA806313-ED55-4468-A1A0-41643BBE4967}" dt="2024-07-17T11:48:13.287" v="54" actId="403"/>
        <pc:sldMkLst>
          <pc:docMk/>
          <pc:sldMk cId="3269150298" sldId="474"/>
        </pc:sldMkLst>
        <pc:spChg chg="mod">
          <ac:chgData name="Alfred Smith" userId="3c60a3631c0db8ad" providerId="LiveId" clId="{FA806313-ED55-4468-A1A0-41643BBE4967}" dt="2024-07-17T11:36:51.592" v="9"/>
          <ac:spMkLst>
            <pc:docMk/>
            <pc:sldMk cId="3269150298" sldId="474"/>
            <ac:spMk id="4" creationId="{9A13E2D8-2F59-44C1-B1D2-79C300C26DD4}"/>
          </ac:spMkLst>
        </pc:spChg>
        <pc:spChg chg="mod">
          <ac:chgData name="Alfred Smith" userId="3c60a3631c0db8ad" providerId="LiveId" clId="{FA806313-ED55-4468-A1A0-41643BBE4967}" dt="2024-07-17T11:48:13.287" v="54" actId="403"/>
          <ac:spMkLst>
            <pc:docMk/>
            <pc:sldMk cId="3269150298" sldId="474"/>
            <ac:spMk id="6" creationId="{416C064E-628E-47C0-A712-DB178FE9901E}"/>
          </ac:spMkLst>
        </pc:spChg>
      </pc:sldChg>
      <pc:sldChg chg="modSp mod">
        <pc:chgData name="Alfred Smith" userId="3c60a3631c0db8ad" providerId="LiveId" clId="{FA806313-ED55-4468-A1A0-41643BBE4967}" dt="2024-07-17T11:42:52.777" v="35"/>
        <pc:sldMkLst>
          <pc:docMk/>
          <pc:sldMk cId="3362939514" sldId="476"/>
        </pc:sldMkLst>
        <pc:spChg chg="mod">
          <ac:chgData name="Alfred Smith" userId="3c60a3631c0db8ad" providerId="LiveId" clId="{FA806313-ED55-4468-A1A0-41643BBE4967}" dt="2024-07-17T11:42:16.985" v="30"/>
          <ac:spMkLst>
            <pc:docMk/>
            <pc:sldMk cId="3362939514" sldId="476"/>
            <ac:spMk id="4" creationId="{9A13E2D8-2F59-44C1-B1D2-79C300C26DD4}"/>
          </ac:spMkLst>
        </pc:spChg>
        <pc:spChg chg="mod">
          <ac:chgData name="Alfred Smith" userId="3c60a3631c0db8ad" providerId="LiveId" clId="{FA806313-ED55-4468-A1A0-41643BBE4967}" dt="2024-07-17T11:42:52.777" v="35"/>
          <ac:spMkLst>
            <pc:docMk/>
            <pc:sldMk cId="3362939514" sldId="476"/>
            <ac:spMk id="6" creationId="{416C064E-628E-47C0-A712-DB178FE9901E}"/>
          </ac:spMkLst>
        </pc:spChg>
      </pc:sldChg>
      <pc:sldChg chg="modSp mod">
        <pc:chgData name="Alfred Smith" userId="3c60a3631c0db8ad" providerId="LiveId" clId="{FA806313-ED55-4468-A1A0-41643BBE4967}" dt="2024-07-17T11:40:57.396" v="15"/>
        <pc:sldMkLst>
          <pc:docMk/>
          <pc:sldMk cId="4043242567" sldId="477"/>
        </pc:sldMkLst>
        <pc:spChg chg="mod">
          <ac:chgData name="Alfred Smith" userId="3c60a3631c0db8ad" providerId="LiveId" clId="{FA806313-ED55-4468-A1A0-41643BBE4967}" dt="2024-07-17T11:40:57.396" v="15"/>
          <ac:spMkLst>
            <pc:docMk/>
            <pc:sldMk cId="4043242567" sldId="477"/>
            <ac:spMk id="7" creationId="{FB40744D-AF90-3B3C-A859-33EAA1A6CE40}"/>
          </ac:spMkLst>
        </pc:spChg>
      </pc:sldChg>
      <pc:sldChg chg="modSp mod">
        <pc:chgData name="Alfred Smith" userId="3c60a3631c0db8ad" providerId="LiveId" clId="{FA806313-ED55-4468-A1A0-41643BBE4967}" dt="2024-07-17T11:43:06.080" v="36"/>
        <pc:sldMkLst>
          <pc:docMk/>
          <pc:sldMk cId="2244404880" sldId="478"/>
        </pc:sldMkLst>
        <pc:spChg chg="mod">
          <ac:chgData name="Alfred Smith" userId="3c60a3631c0db8ad" providerId="LiveId" clId="{FA806313-ED55-4468-A1A0-41643BBE4967}" dt="2024-07-17T11:38:08.061" v="14" actId="404"/>
          <ac:spMkLst>
            <pc:docMk/>
            <pc:sldMk cId="2244404880" sldId="478"/>
            <ac:spMk id="4" creationId="{9A13E2D8-2F59-44C1-B1D2-79C300C26DD4}"/>
          </ac:spMkLst>
        </pc:spChg>
        <pc:spChg chg="mod">
          <ac:chgData name="Alfred Smith" userId="3c60a3631c0db8ad" providerId="LiveId" clId="{FA806313-ED55-4468-A1A0-41643BBE4967}" dt="2024-07-17T11:43:06.080" v="36"/>
          <ac:spMkLst>
            <pc:docMk/>
            <pc:sldMk cId="2244404880" sldId="478"/>
            <ac:spMk id="6" creationId="{416C064E-628E-47C0-A712-DB178FE9901E}"/>
          </ac:spMkLst>
        </pc:spChg>
      </pc:sldChg>
      <pc:sldChg chg="modSp mod">
        <pc:chgData name="Alfred Smith" userId="3c60a3631c0db8ad" providerId="LiveId" clId="{FA806313-ED55-4468-A1A0-41643BBE4967}" dt="2024-07-17T11:41:02.513" v="16"/>
        <pc:sldMkLst>
          <pc:docMk/>
          <pc:sldMk cId="3790692182" sldId="479"/>
        </pc:sldMkLst>
        <pc:spChg chg="mod">
          <ac:chgData name="Alfred Smith" userId="3c60a3631c0db8ad" providerId="LiveId" clId="{FA806313-ED55-4468-A1A0-41643BBE4967}" dt="2024-07-17T11:41:02.513" v="16"/>
          <ac:spMkLst>
            <pc:docMk/>
            <pc:sldMk cId="3790692182" sldId="479"/>
            <ac:spMk id="8" creationId="{968F5D10-9D86-238C-4905-AC46E2C4C561}"/>
          </ac:spMkLst>
        </pc:spChg>
      </pc:sldChg>
      <pc:sldChg chg="addSp modSp mod">
        <pc:chgData name="Alfred Smith" userId="3c60a3631c0db8ad" providerId="LiveId" clId="{FA806313-ED55-4468-A1A0-41643BBE4967}" dt="2024-07-16T10:31:59.302" v="2" actId="1076"/>
        <pc:sldMkLst>
          <pc:docMk/>
          <pc:sldMk cId="766148160" sldId="482"/>
        </pc:sldMkLst>
        <pc:spChg chg="add mod">
          <ac:chgData name="Alfred Smith" userId="3c60a3631c0db8ad" providerId="LiveId" clId="{FA806313-ED55-4468-A1A0-41643BBE4967}" dt="2024-07-16T10:31:59.302" v="2" actId="1076"/>
          <ac:spMkLst>
            <pc:docMk/>
            <pc:sldMk cId="766148160" sldId="482"/>
            <ac:spMk id="2" creationId="{407F020A-E80F-F4EE-F9A7-BFE7DE93B17A}"/>
          </ac:spMkLst>
        </pc:spChg>
      </pc:sldChg>
    </pc:docChg>
  </pc:docChgLst>
  <pc:docChgLst>
    <pc:chgData name="Leonie Smith" userId="fed1330f33f5650e" providerId="LiveId" clId="{FAF9914F-CC89-4520-B603-D94D9BA6EB05}"/>
    <pc:docChg chg="modSld">
      <pc:chgData name="Leonie Smith" userId="fed1330f33f5650e" providerId="LiveId" clId="{FAF9914F-CC89-4520-B603-D94D9BA6EB05}" dt="2023-12-09T02:16:58.838" v="96" actId="20577"/>
      <pc:docMkLst>
        <pc:docMk/>
      </pc:docMkLst>
      <pc:sldChg chg="addSp delSp modSp mod modTransition modAnim">
        <pc:chgData name="Leonie Smith" userId="fed1330f33f5650e" providerId="LiveId" clId="{FAF9914F-CC89-4520-B603-D94D9BA6EB05}" dt="2023-12-08T07:46:17.835" v="62"/>
        <pc:sldMkLst>
          <pc:docMk/>
          <pc:sldMk cId="3759221820" sldId="439"/>
        </pc:sldMkLst>
        <pc:picChg chg="del">
          <ac:chgData name="Leonie Smith" userId="fed1330f33f5650e" providerId="LiveId" clId="{FAF9914F-CC89-4520-B603-D94D9BA6EB05}" dt="2023-12-08T07:15:11.217" v="7"/>
          <ac:picMkLst>
            <pc:docMk/>
            <pc:sldMk cId="3759221820" sldId="439"/>
            <ac:picMk id="2" creationId="{8722D93D-CF70-3B03-A0C7-F7E0BFF8FCC9}"/>
          </ac:picMkLst>
        </pc:picChg>
        <pc:picChg chg="add del mod ord">
          <ac:chgData name="Leonie Smith" userId="fed1330f33f5650e" providerId="LiveId" clId="{FAF9914F-CC89-4520-B603-D94D9BA6EB05}" dt="2023-12-08T07:46:08.938" v="59"/>
          <ac:picMkLst>
            <pc:docMk/>
            <pc:sldMk cId="3759221820" sldId="439"/>
            <ac:picMk id="7" creationId="{FA9F77E6-31D1-E184-C41C-3166C3A23892}"/>
          </ac:picMkLst>
        </pc:picChg>
        <pc:picChg chg="add del mod">
          <ac:chgData name="Leonie Smith" userId="fed1330f33f5650e" providerId="LiveId" clId="{FAF9914F-CC89-4520-B603-D94D9BA6EB05}" dt="2023-12-08T07:15:18.461" v="8"/>
          <ac:picMkLst>
            <pc:docMk/>
            <pc:sldMk cId="3759221820" sldId="439"/>
            <ac:picMk id="8" creationId="{1BACBC76-DCA7-7261-2ECF-D64A336124FC}"/>
          </ac:picMkLst>
        </pc:picChg>
        <pc:picChg chg="add del mod">
          <ac:chgData name="Leonie Smith" userId="fed1330f33f5650e" providerId="LiveId" clId="{FAF9914F-CC89-4520-B603-D94D9BA6EB05}" dt="2023-12-08T07:46:10.114" v="61"/>
          <ac:picMkLst>
            <pc:docMk/>
            <pc:sldMk cId="3759221820" sldId="439"/>
            <ac:picMk id="8" creationId="{816FF53A-0626-9D97-0DC5-1F57401B1D83}"/>
          </ac:picMkLst>
        </pc:picChg>
        <pc:picChg chg="add del mod">
          <ac:chgData name="Leonie Smith" userId="fed1330f33f5650e" providerId="LiveId" clId="{FAF9914F-CC89-4520-B603-D94D9BA6EB05}" dt="2023-12-08T07:46:03.115" v="58"/>
          <ac:picMkLst>
            <pc:docMk/>
            <pc:sldMk cId="3759221820" sldId="439"/>
            <ac:picMk id="9" creationId="{47C012FF-81E9-A2CE-B522-474120431BC6}"/>
          </ac:picMkLst>
        </pc:picChg>
        <pc:picChg chg="add del mod ord">
          <ac:chgData name="Leonie Smith" userId="fed1330f33f5650e" providerId="LiveId" clId="{FAF9914F-CC89-4520-B603-D94D9BA6EB05}" dt="2023-12-08T07:46:17.835" v="62"/>
          <ac:picMkLst>
            <pc:docMk/>
            <pc:sldMk cId="3759221820" sldId="439"/>
            <ac:picMk id="12" creationId="{BC3480BC-6073-388C-12BE-FA47081376AE}"/>
          </ac:picMkLst>
        </pc:picChg>
        <pc:picChg chg="add mod">
          <ac:chgData name="Leonie Smith" userId="fed1330f33f5650e" providerId="LiveId" clId="{FAF9914F-CC89-4520-B603-D94D9BA6EB05}" dt="2023-12-08T07:46:17.835" v="62"/>
          <ac:picMkLst>
            <pc:docMk/>
            <pc:sldMk cId="3759221820" sldId="439"/>
            <ac:picMk id="13" creationId="{602D7CA0-3E74-E06A-7AEA-6AC9AEB95D65}"/>
          </ac:picMkLst>
        </pc:picChg>
      </pc:sldChg>
      <pc:sldChg chg="addSp delSp modSp mod modTransition modAnim">
        <pc:chgData name="Leonie Smith" userId="fed1330f33f5650e" providerId="LiveId" clId="{FAF9914F-CC89-4520-B603-D94D9BA6EB05}" dt="2023-12-08T07:46:48.660" v="65"/>
        <pc:sldMkLst>
          <pc:docMk/>
          <pc:sldMk cId="3095902142" sldId="443"/>
        </pc:sldMkLst>
        <pc:picChg chg="del">
          <ac:chgData name="Leonie Smith" userId="fed1330f33f5650e" providerId="LiveId" clId="{FAF9914F-CC89-4520-B603-D94D9BA6EB05}" dt="2023-12-08T07:15:45.384" v="10"/>
          <ac:picMkLst>
            <pc:docMk/>
            <pc:sldMk cId="3095902142" sldId="443"/>
            <ac:picMk id="3" creationId="{65C00D90-B8D3-070E-03F8-A5AFA45AC8D4}"/>
          </ac:picMkLst>
        </pc:picChg>
        <pc:picChg chg="add del mod ord">
          <ac:chgData name="Leonie Smith" userId="fed1330f33f5650e" providerId="LiveId" clId="{FAF9914F-CC89-4520-B603-D94D9BA6EB05}" dt="2023-12-08T07:46:48.660" v="65"/>
          <ac:picMkLst>
            <pc:docMk/>
            <pc:sldMk cId="3095902142" sldId="443"/>
            <ac:picMk id="5" creationId="{5799DED8-0F33-75EA-807F-F1F3FA575015}"/>
          </ac:picMkLst>
        </pc:picChg>
        <pc:picChg chg="add del mod">
          <ac:chgData name="Leonie Smith" userId="fed1330f33f5650e" providerId="LiveId" clId="{FAF9914F-CC89-4520-B603-D94D9BA6EB05}" dt="2023-12-08T07:16:08.139" v="11"/>
          <ac:picMkLst>
            <pc:docMk/>
            <pc:sldMk cId="3095902142" sldId="443"/>
            <ac:picMk id="7" creationId="{0FB50E43-CCB9-75B8-5EC3-239F06E653BB}"/>
          </ac:picMkLst>
        </pc:picChg>
        <pc:picChg chg="add mod">
          <ac:chgData name="Leonie Smith" userId="fed1330f33f5650e" providerId="LiveId" clId="{FAF9914F-CC89-4520-B603-D94D9BA6EB05}" dt="2023-12-08T07:46:48.660" v="65"/>
          <ac:picMkLst>
            <pc:docMk/>
            <pc:sldMk cId="3095902142" sldId="443"/>
            <ac:picMk id="7" creationId="{BC0A9DBD-2AFF-694E-2E08-A0415812CBFA}"/>
          </ac:picMkLst>
        </pc:picChg>
        <pc:picChg chg="add del mod">
          <ac:chgData name="Leonie Smith" userId="fed1330f33f5650e" providerId="LiveId" clId="{FAF9914F-CC89-4520-B603-D94D9BA6EB05}" dt="2023-12-08T07:18:24.383" v="13"/>
          <ac:picMkLst>
            <pc:docMk/>
            <pc:sldMk cId="3095902142" sldId="443"/>
            <ac:picMk id="8" creationId="{0FD9210D-E040-BF2D-617C-1FFA32A16EF7}"/>
          </ac:picMkLst>
        </pc:picChg>
        <pc:picChg chg="add del mod ord">
          <ac:chgData name="Leonie Smith" userId="fed1330f33f5650e" providerId="LiveId" clId="{FAF9914F-CC89-4520-B603-D94D9BA6EB05}" dt="2023-12-08T07:18:29.045" v="14"/>
          <ac:picMkLst>
            <pc:docMk/>
            <pc:sldMk cId="3095902142" sldId="443"/>
            <ac:picMk id="13" creationId="{BA05DBFC-2D2E-A220-7ADE-93880834661D}"/>
          </ac:picMkLst>
        </pc:picChg>
        <pc:picChg chg="add del mod">
          <ac:chgData name="Leonie Smith" userId="fed1330f33f5650e" providerId="LiveId" clId="{FAF9914F-CC89-4520-B603-D94D9BA6EB05}" dt="2023-12-08T07:18:30.765" v="16"/>
          <ac:picMkLst>
            <pc:docMk/>
            <pc:sldMk cId="3095902142" sldId="443"/>
            <ac:picMk id="14" creationId="{D2C43DC2-B956-47F6-B508-ADA75C34860D}"/>
          </ac:picMkLst>
        </pc:picChg>
        <pc:picChg chg="add del mod ord">
          <ac:chgData name="Leonie Smith" userId="fed1330f33f5650e" providerId="LiveId" clId="{FAF9914F-CC89-4520-B603-D94D9BA6EB05}" dt="2023-12-08T07:18:45.937" v="17"/>
          <ac:picMkLst>
            <pc:docMk/>
            <pc:sldMk cId="3095902142" sldId="443"/>
            <ac:picMk id="17" creationId="{00C3F8FD-EF55-3329-8CEF-BD136DA79DC3}"/>
          </ac:picMkLst>
        </pc:picChg>
        <pc:picChg chg="add del mod">
          <ac:chgData name="Leonie Smith" userId="fed1330f33f5650e" providerId="LiveId" clId="{FAF9914F-CC89-4520-B603-D94D9BA6EB05}" dt="2023-12-08T07:18:49.849" v="19"/>
          <ac:picMkLst>
            <pc:docMk/>
            <pc:sldMk cId="3095902142" sldId="443"/>
            <ac:picMk id="18" creationId="{6531C8F8-D4E6-06DB-BEC3-00FCDA28F2B3}"/>
          </ac:picMkLst>
        </pc:picChg>
        <pc:picChg chg="add del mod ord">
          <ac:chgData name="Leonie Smith" userId="fed1330f33f5650e" providerId="LiveId" clId="{FAF9914F-CC89-4520-B603-D94D9BA6EB05}" dt="2023-12-08T07:19:12.166" v="20"/>
          <ac:picMkLst>
            <pc:docMk/>
            <pc:sldMk cId="3095902142" sldId="443"/>
            <ac:picMk id="21" creationId="{3708D2EC-BAE0-46D8-C518-952ADABAB716}"/>
          </ac:picMkLst>
        </pc:picChg>
        <pc:picChg chg="add del mod">
          <ac:chgData name="Leonie Smith" userId="fed1330f33f5650e" providerId="LiveId" clId="{FAF9914F-CC89-4520-B603-D94D9BA6EB05}" dt="2023-12-08T07:46:26.392" v="64"/>
          <ac:picMkLst>
            <pc:docMk/>
            <pc:sldMk cId="3095902142" sldId="443"/>
            <ac:picMk id="22" creationId="{1115C0B8-F23A-A6FF-E2BD-42EF50EDD6ED}"/>
          </ac:picMkLst>
        </pc:picChg>
      </pc:sldChg>
      <pc:sldChg chg="addSp delSp modSp mod modTransition modAnim">
        <pc:chgData name="Leonie Smith" userId="fed1330f33f5650e" providerId="LiveId" clId="{FAF9914F-CC89-4520-B603-D94D9BA6EB05}" dt="2023-12-08T07:47:18.083" v="68"/>
        <pc:sldMkLst>
          <pc:docMk/>
          <pc:sldMk cId="3386340796" sldId="451"/>
        </pc:sldMkLst>
        <pc:picChg chg="add del mod ord">
          <ac:chgData name="Leonie Smith" userId="fed1330f33f5650e" providerId="LiveId" clId="{FAF9914F-CC89-4520-B603-D94D9BA6EB05}" dt="2023-12-08T07:47:18.083" v="68"/>
          <ac:picMkLst>
            <pc:docMk/>
            <pc:sldMk cId="3386340796" sldId="451"/>
            <ac:picMk id="3" creationId="{0A185672-1056-A846-6F0B-174F9EC80069}"/>
          </ac:picMkLst>
        </pc:picChg>
        <pc:picChg chg="del">
          <ac:chgData name="Leonie Smith" userId="fed1330f33f5650e" providerId="LiveId" clId="{FAF9914F-CC89-4520-B603-D94D9BA6EB05}" dt="2023-12-08T07:19:39.215" v="22"/>
          <ac:picMkLst>
            <pc:docMk/>
            <pc:sldMk cId="3386340796" sldId="451"/>
            <ac:picMk id="3" creationId="{7EAE930A-3786-6BF5-678F-2E0B3F1053FE}"/>
          </ac:picMkLst>
        </pc:picChg>
        <pc:picChg chg="add mod">
          <ac:chgData name="Leonie Smith" userId="fed1330f33f5650e" providerId="LiveId" clId="{FAF9914F-CC89-4520-B603-D94D9BA6EB05}" dt="2023-12-08T07:47:18.083" v="68"/>
          <ac:picMkLst>
            <pc:docMk/>
            <pc:sldMk cId="3386340796" sldId="451"/>
            <ac:picMk id="5" creationId="{3BB079E9-B45F-A97C-2080-A92E2B1104FE}"/>
          </ac:picMkLst>
        </pc:picChg>
        <pc:picChg chg="add del mod">
          <ac:chgData name="Leonie Smith" userId="fed1330f33f5650e" providerId="LiveId" clId="{FAF9914F-CC89-4520-B603-D94D9BA6EB05}" dt="2023-12-08T07:20:00.165" v="23"/>
          <ac:picMkLst>
            <pc:docMk/>
            <pc:sldMk cId="3386340796" sldId="451"/>
            <ac:picMk id="5" creationId="{797E9308-55E6-CD6E-0D66-874F16E8FAC0}"/>
          </ac:picMkLst>
        </pc:picChg>
        <pc:picChg chg="add del mod">
          <ac:chgData name="Leonie Smith" userId="fed1330f33f5650e" providerId="LiveId" clId="{FAF9914F-CC89-4520-B603-D94D9BA6EB05}" dt="2023-12-08T07:46:57.985" v="67"/>
          <ac:picMkLst>
            <pc:docMk/>
            <pc:sldMk cId="3386340796" sldId="451"/>
            <ac:picMk id="7" creationId="{B7480E57-9268-0A3B-BEF6-E22192074EB6}"/>
          </ac:picMkLst>
        </pc:picChg>
      </pc:sldChg>
      <pc:sldChg chg="addSp delSp modSp mod modTransition modAnim">
        <pc:chgData name="Leonie Smith" userId="fed1330f33f5650e" providerId="LiveId" clId="{FAF9914F-CC89-4520-B603-D94D9BA6EB05}" dt="2023-12-08T07:47:46.356" v="71"/>
        <pc:sldMkLst>
          <pc:docMk/>
          <pc:sldMk cId="283334129" sldId="453"/>
        </pc:sldMkLst>
        <pc:picChg chg="del">
          <ac:chgData name="Leonie Smith" userId="fed1330f33f5650e" providerId="LiveId" clId="{FAF9914F-CC89-4520-B603-D94D9BA6EB05}" dt="2023-12-08T07:20:37.757" v="25"/>
          <ac:picMkLst>
            <pc:docMk/>
            <pc:sldMk cId="283334129" sldId="453"/>
            <ac:picMk id="3" creationId="{5F848D70-05F1-C2DA-D652-A76652B19A56}"/>
          </ac:picMkLst>
        </pc:picChg>
        <pc:picChg chg="add del mod ord">
          <ac:chgData name="Leonie Smith" userId="fed1330f33f5650e" providerId="LiveId" clId="{FAF9914F-CC89-4520-B603-D94D9BA6EB05}" dt="2023-12-08T07:47:46.356" v="71"/>
          <ac:picMkLst>
            <pc:docMk/>
            <pc:sldMk cId="283334129" sldId="453"/>
            <ac:picMk id="3" creationId="{6936A2E0-DBFF-F6BF-87B0-801A583B65D3}"/>
          </ac:picMkLst>
        </pc:picChg>
        <pc:picChg chg="add mod">
          <ac:chgData name="Leonie Smith" userId="fed1330f33f5650e" providerId="LiveId" clId="{FAF9914F-CC89-4520-B603-D94D9BA6EB05}" dt="2023-12-08T07:47:46.356" v="71"/>
          <ac:picMkLst>
            <pc:docMk/>
            <pc:sldMk cId="283334129" sldId="453"/>
            <ac:picMk id="5" creationId="{6CB33940-CD32-4D2B-CB54-598B7A03752D}"/>
          </ac:picMkLst>
        </pc:picChg>
        <pc:picChg chg="add del mod">
          <ac:chgData name="Leonie Smith" userId="fed1330f33f5650e" providerId="LiveId" clId="{FAF9914F-CC89-4520-B603-D94D9BA6EB05}" dt="2023-12-08T07:20:54.310" v="26"/>
          <ac:picMkLst>
            <pc:docMk/>
            <pc:sldMk cId="283334129" sldId="453"/>
            <ac:picMk id="5" creationId="{8237FFB0-DB4F-3EC4-4DEE-EF7B9D72C386}"/>
          </ac:picMkLst>
        </pc:picChg>
        <pc:picChg chg="add del mod">
          <ac:chgData name="Leonie Smith" userId="fed1330f33f5650e" providerId="LiveId" clId="{FAF9914F-CC89-4520-B603-D94D9BA6EB05}" dt="2023-12-08T07:20:55.974" v="28"/>
          <ac:picMkLst>
            <pc:docMk/>
            <pc:sldMk cId="283334129" sldId="453"/>
            <ac:picMk id="7" creationId="{AE4696C9-B83A-BFE5-5256-DB34C9203634}"/>
          </ac:picMkLst>
        </pc:picChg>
        <pc:picChg chg="add del mod ord">
          <ac:chgData name="Leonie Smith" userId="fed1330f33f5650e" providerId="LiveId" clId="{FAF9914F-CC89-4520-B603-D94D9BA6EB05}" dt="2023-12-08T07:21:06.587" v="29"/>
          <ac:picMkLst>
            <pc:docMk/>
            <pc:sldMk cId="283334129" sldId="453"/>
            <ac:picMk id="10" creationId="{F7E315EA-6C96-4F45-0C62-975AC7561E48}"/>
          </ac:picMkLst>
        </pc:picChg>
        <pc:picChg chg="add del mod">
          <ac:chgData name="Leonie Smith" userId="fed1330f33f5650e" providerId="LiveId" clId="{FAF9914F-CC89-4520-B603-D94D9BA6EB05}" dt="2023-12-08T07:22:05.178" v="31"/>
          <ac:picMkLst>
            <pc:docMk/>
            <pc:sldMk cId="283334129" sldId="453"/>
            <ac:picMk id="11" creationId="{48A9C30E-B7D3-B4BE-6710-A7BA9C7E9AFE}"/>
          </ac:picMkLst>
        </pc:picChg>
        <pc:picChg chg="add del mod ord">
          <ac:chgData name="Leonie Smith" userId="fed1330f33f5650e" providerId="LiveId" clId="{FAF9914F-CC89-4520-B603-D94D9BA6EB05}" dt="2023-12-08T07:22:26.288" v="32"/>
          <ac:picMkLst>
            <pc:docMk/>
            <pc:sldMk cId="283334129" sldId="453"/>
            <ac:picMk id="14" creationId="{C21F29C9-3B8E-0E83-86B9-D310F577985D}"/>
          </ac:picMkLst>
        </pc:picChg>
        <pc:picChg chg="add del mod">
          <ac:chgData name="Leonie Smith" userId="fed1330f33f5650e" providerId="LiveId" clId="{FAF9914F-CC89-4520-B603-D94D9BA6EB05}" dt="2023-12-08T07:47:23.888" v="70"/>
          <ac:picMkLst>
            <pc:docMk/>
            <pc:sldMk cId="283334129" sldId="453"/>
            <ac:picMk id="15" creationId="{B4D42D40-BFAA-919C-F9FA-5D942632A8C0}"/>
          </ac:picMkLst>
        </pc:picChg>
      </pc:sldChg>
      <pc:sldChg chg="addSp delSp modSp mod modTransition modAnim">
        <pc:chgData name="Leonie Smith" userId="fed1330f33f5650e" providerId="LiveId" clId="{FAF9914F-CC89-4520-B603-D94D9BA6EB05}" dt="2023-12-08T07:48:03.785" v="74"/>
        <pc:sldMkLst>
          <pc:docMk/>
          <pc:sldMk cId="3868250199" sldId="461"/>
        </pc:sldMkLst>
        <pc:picChg chg="add del mod">
          <ac:chgData name="Leonie Smith" userId="fed1330f33f5650e" providerId="LiveId" clId="{FAF9914F-CC89-4520-B603-D94D9BA6EB05}" dt="2023-12-08T07:23:15.042" v="35"/>
          <ac:picMkLst>
            <pc:docMk/>
            <pc:sldMk cId="3868250199" sldId="461"/>
            <ac:picMk id="3" creationId="{29ABFAD1-3958-C027-B83A-265DB139868C}"/>
          </ac:picMkLst>
        </pc:picChg>
        <pc:picChg chg="add del mod ord">
          <ac:chgData name="Leonie Smith" userId="fed1330f33f5650e" providerId="LiveId" clId="{FAF9914F-CC89-4520-B603-D94D9BA6EB05}" dt="2023-12-08T07:48:03.785" v="74"/>
          <ac:picMkLst>
            <pc:docMk/>
            <pc:sldMk cId="3868250199" sldId="461"/>
            <ac:picMk id="3" creationId="{8B2DF0BF-E354-A620-8E44-B307575136DE}"/>
          </ac:picMkLst>
        </pc:picChg>
        <pc:picChg chg="add del mod">
          <ac:chgData name="Leonie Smith" userId="fed1330f33f5650e" providerId="LiveId" clId="{FAF9914F-CC89-4520-B603-D94D9BA6EB05}" dt="2023-12-08T07:47:51.419" v="73"/>
          <ac:picMkLst>
            <pc:docMk/>
            <pc:sldMk cId="3868250199" sldId="461"/>
            <ac:picMk id="5" creationId="{F7FCFA0D-AE27-3680-854D-BCC1908785D5}"/>
          </ac:picMkLst>
        </pc:picChg>
        <pc:picChg chg="del">
          <ac:chgData name="Leonie Smith" userId="fed1330f33f5650e" providerId="LiveId" clId="{FAF9914F-CC89-4520-B603-D94D9BA6EB05}" dt="2023-12-08T07:23:02.710" v="34"/>
          <ac:picMkLst>
            <pc:docMk/>
            <pc:sldMk cId="3868250199" sldId="461"/>
            <ac:picMk id="7" creationId="{026E1250-5884-EA7A-8167-E0580CEB6B72}"/>
          </ac:picMkLst>
        </pc:picChg>
        <pc:picChg chg="add mod">
          <ac:chgData name="Leonie Smith" userId="fed1330f33f5650e" providerId="LiveId" clId="{FAF9914F-CC89-4520-B603-D94D9BA6EB05}" dt="2023-12-08T07:48:03.785" v="74"/>
          <ac:picMkLst>
            <pc:docMk/>
            <pc:sldMk cId="3868250199" sldId="461"/>
            <ac:picMk id="7" creationId="{E3EFC907-7894-BF5D-4347-C531E0F210AB}"/>
          </ac:picMkLst>
        </pc:picChg>
      </pc:sldChg>
      <pc:sldChg chg="addSp delSp modSp mod modTransition modAnim">
        <pc:chgData name="Leonie Smith" userId="fed1330f33f5650e" providerId="LiveId" clId="{FAF9914F-CC89-4520-B603-D94D9BA6EB05}" dt="2023-12-08T07:48:16.553" v="77"/>
        <pc:sldMkLst>
          <pc:docMk/>
          <pc:sldMk cId="2982327576" sldId="463"/>
        </pc:sldMkLst>
        <pc:picChg chg="del">
          <ac:chgData name="Leonie Smith" userId="fed1330f33f5650e" providerId="LiveId" clId="{FAF9914F-CC89-4520-B603-D94D9BA6EB05}" dt="2023-12-08T07:23:25.515" v="37"/>
          <ac:picMkLst>
            <pc:docMk/>
            <pc:sldMk cId="2982327576" sldId="463"/>
            <ac:picMk id="2" creationId="{26A515DC-9509-394E-CC39-B7C08D499DE7}"/>
          </ac:picMkLst>
        </pc:picChg>
        <pc:picChg chg="add del mod ord">
          <ac:chgData name="Leonie Smith" userId="fed1330f33f5650e" providerId="LiveId" clId="{FAF9914F-CC89-4520-B603-D94D9BA6EB05}" dt="2023-12-08T07:48:16.553" v="77"/>
          <ac:picMkLst>
            <pc:docMk/>
            <pc:sldMk cId="2982327576" sldId="463"/>
            <ac:picMk id="3" creationId="{0EBB22E5-4E87-2FAE-834D-E09647FC0D65}"/>
          </ac:picMkLst>
        </pc:picChg>
        <pc:picChg chg="add mod">
          <ac:chgData name="Leonie Smith" userId="fed1330f33f5650e" providerId="LiveId" clId="{FAF9914F-CC89-4520-B603-D94D9BA6EB05}" dt="2023-12-08T07:48:16.553" v="77"/>
          <ac:picMkLst>
            <pc:docMk/>
            <pc:sldMk cId="2982327576" sldId="463"/>
            <ac:picMk id="5" creationId="{16275E88-D9C4-579B-7BDB-AC82C8B3EB5A}"/>
          </ac:picMkLst>
        </pc:picChg>
        <pc:picChg chg="add del mod">
          <ac:chgData name="Leonie Smith" userId="fed1330f33f5650e" providerId="LiveId" clId="{FAF9914F-CC89-4520-B603-D94D9BA6EB05}" dt="2023-12-08T07:23:33.124" v="38"/>
          <ac:picMkLst>
            <pc:docMk/>
            <pc:sldMk cId="2982327576" sldId="463"/>
            <ac:picMk id="5" creationId="{A5C11854-CC55-D1A9-B62E-98DB574EBE9D}"/>
          </ac:picMkLst>
        </pc:picChg>
        <pc:picChg chg="add del mod">
          <ac:chgData name="Leonie Smith" userId="fed1330f33f5650e" providerId="LiveId" clId="{FAF9914F-CC89-4520-B603-D94D9BA6EB05}" dt="2023-12-08T07:23:42.074" v="40"/>
          <ac:picMkLst>
            <pc:docMk/>
            <pc:sldMk cId="2982327576" sldId="463"/>
            <ac:picMk id="7" creationId="{2268FFDA-5056-E908-9418-175774ABB2FD}"/>
          </ac:picMkLst>
        </pc:picChg>
        <pc:picChg chg="add del mod ord">
          <ac:chgData name="Leonie Smith" userId="fed1330f33f5650e" providerId="LiveId" clId="{FAF9914F-CC89-4520-B603-D94D9BA6EB05}" dt="2023-12-08T07:23:49.963" v="41"/>
          <ac:picMkLst>
            <pc:docMk/>
            <pc:sldMk cId="2982327576" sldId="463"/>
            <ac:picMk id="11" creationId="{FBC9A5E1-A338-9F29-E2AD-FF6FE930527A}"/>
          </ac:picMkLst>
        </pc:picChg>
        <pc:picChg chg="add del mod">
          <ac:chgData name="Leonie Smith" userId="fed1330f33f5650e" providerId="LiveId" clId="{FAF9914F-CC89-4520-B603-D94D9BA6EB05}" dt="2023-12-08T07:48:08.663" v="76"/>
          <ac:picMkLst>
            <pc:docMk/>
            <pc:sldMk cId="2982327576" sldId="463"/>
            <ac:picMk id="12" creationId="{1DE17830-4831-0C31-B71D-859F1F4B1D7D}"/>
          </ac:picMkLst>
        </pc:picChg>
      </pc:sldChg>
      <pc:sldChg chg="addSp delSp modSp mod modTransition modAnim modNotesTx">
        <pc:chgData name="Leonie Smith" userId="fed1330f33f5650e" providerId="LiveId" clId="{FAF9914F-CC89-4520-B603-D94D9BA6EB05}" dt="2023-12-09T02:16:58.838" v="96" actId="20577"/>
        <pc:sldMkLst>
          <pc:docMk/>
          <pc:sldMk cId="3596600315" sldId="468"/>
        </pc:sldMkLst>
        <pc:picChg chg="add del mod ord">
          <ac:chgData name="Leonie Smith" userId="fed1330f33f5650e" providerId="LiveId" clId="{FAF9914F-CC89-4520-B603-D94D9BA6EB05}" dt="2023-12-08T07:45:40.332" v="56"/>
          <ac:picMkLst>
            <pc:docMk/>
            <pc:sldMk cId="3596600315" sldId="468"/>
            <ac:picMk id="5" creationId="{622AB0D4-7E2B-2625-9C50-39D4B2229FEF}"/>
          </ac:picMkLst>
        </pc:picChg>
        <pc:picChg chg="del">
          <ac:chgData name="Leonie Smith" userId="fed1330f33f5650e" providerId="LiveId" clId="{FAF9914F-CC89-4520-B603-D94D9BA6EB05}" dt="2023-12-08T07:13:42.796" v="1"/>
          <ac:picMkLst>
            <pc:docMk/>
            <pc:sldMk cId="3596600315" sldId="468"/>
            <ac:picMk id="5" creationId="{63CE6E7C-B4DC-EDCE-43F7-7775C037EF37}"/>
          </ac:picMkLst>
        </pc:picChg>
        <pc:picChg chg="add del mod">
          <ac:chgData name="Leonie Smith" userId="fed1330f33f5650e" providerId="LiveId" clId="{FAF9914F-CC89-4520-B603-D94D9BA6EB05}" dt="2023-12-08T07:13:49.754" v="2"/>
          <ac:picMkLst>
            <pc:docMk/>
            <pc:sldMk cId="3596600315" sldId="468"/>
            <ac:picMk id="6" creationId="{92E97C2F-60FB-F2A9-4CA2-0B7FF3EC7DC6}"/>
          </ac:picMkLst>
        </pc:picChg>
        <pc:picChg chg="add mod">
          <ac:chgData name="Leonie Smith" userId="fed1330f33f5650e" providerId="LiveId" clId="{FAF9914F-CC89-4520-B603-D94D9BA6EB05}" dt="2023-12-08T07:45:40.332" v="56"/>
          <ac:picMkLst>
            <pc:docMk/>
            <pc:sldMk cId="3596600315" sldId="468"/>
            <ac:picMk id="6" creationId="{96AFA73A-4FC3-6ACD-7AF2-90E22CDC692B}"/>
          </ac:picMkLst>
        </pc:picChg>
        <pc:picChg chg="add del mod">
          <ac:chgData name="Leonie Smith" userId="fed1330f33f5650e" providerId="LiveId" clId="{FAF9914F-CC89-4520-B603-D94D9BA6EB05}" dt="2023-12-08T07:14:01.379" v="4"/>
          <ac:picMkLst>
            <pc:docMk/>
            <pc:sldMk cId="3596600315" sldId="468"/>
            <ac:picMk id="7" creationId="{E07B94E7-1B3A-219A-25A4-EBA5DC3E5D66}"/>
          </ac:picMkLst>
        </pc:picChg>
        <pc:picChg chg="add del mod ord">
          <ac:chgData name="Leonie Smith" userId="fed1330f33f5650e" providerId="LiveId" clId="{FAF9914F-CC89-4520-B603-D94D9BA6EB05}" dt="2023-12-08T07:14:08.311" v="5"/>
          <ac:picMkLst>
            <pc:docMk/>
            <pc:sldMk cId="3596600315" sldId="468"/>
            <ac:picMk id="12" creationId="{B00F5549-DF28-638A-A551-889F759B7605}"/>
          </ac:picMkLst>
        </pc:picChg>
        <pc:picChg chg="add del mod">
          <ac:chgData name="Leonie Smith" userId="fed1330f33f5650e" providerId="LiveId" clId="{FAF9914F-CC89-4520-B603-D94D9BA6EB05}" dt="2023-12-08T07:45:33.435" v="55"/>
          <ac:picMkLst>
            <pc:docMk/>
            <pc:sldMk cId="3596600315" sldId="468"/>
            <ac:picMk id="13" creationId="{0C8C33BC-6DF6-D864-169E-540C02A647F1}"/>
          </ac:picMkLst>
        </pc:picChg>
      </pc:sldChg>
      <pc:sldChg chg="addSp delSp modSp mod modTransition modAnim">
        <pc:chgData name="Leonie Smith" userId="fed1330f33f5650e" providerId="LiveId" clId="{FAF9914F-CC89-4520-B603-D94D9BA6EB05}" dt="2023-12-08T07:48:31.498" v="80"/>
        <pc:sldMkLst>
          <pc:docMk/>
          <pc:sldMk cId="3269150298" sldId="474"/>
        </pc:sldMkLst>
        <pc:picChg chg="add del mod ord">
          <ac:chgData name="Leonie Smith" userId="fed1330f33f5650e" providerId="LiveId" clId="{FAF9914F-CC89-4520-B603-D94D9BA6EB05}" dt="2023-12-08T07:48:31.498" v="80"/>
          <ac:picMkLst>
            <pc:docMk/>
            <pc:sldMk cId="3269150298" sldId="474"/>
            <ac:picMk id="3" creationId="{35C5513F-F2F1-59B6-EE5C-A5E4475949B5}"/>
          </ac:picMkLst>
        </pc:picChg>
        <pc:picChg chg="add del mod">
          <ac:chgData name="Leonie Smith" userId="fed1330f33f5650e" providerId="LiveId" clId="{FAF9914F-CC89-4520-B603-D94D9BA6EB05}" dt="2023-12-08T07:24:13.366" v="44"/>
          <ac:picMkLst>
            <pc:docMk/>
            <pc:sldMk cId="3269150298" sldId="474"/>
            <ac:picMk id="3" creationId="{7FA2FB42-EE42-D306-3407-DEEEA24E4D9C}"/>
          </ac:picMkLst>
        </pc:picChg>
        <pc:picChg chg="add del mod">
          <ac:chgData name="Leonie Smith" userId="fed1330f33f5650e" providerId="LiveId" clId="{FAF9914F-CC89-4520-B603-D94D9BA6EB05}" dt="2023-12-08T07:48:22.618" v="79"/>
          <ac:picMkLst>
            <pc:docMk/>
            <pc:sldMk cId="3269150298" sldId="474"/>
            <ac:picMk id="5" creationId="{DF1A84F8-7A87-CECB-B55A-0968E8F51421}"/>
          </ac:picMkLst>
        </pc:picChg>
        <pc:picChg chg="del">
          <ac:chgData name="Leonie Smith" userId="fed1330f33f5650e" providerId="LiveId" clId="{FAF9914F-CC89-4520-B603-D94D9BA6EB05}" dt="2023-12-08T07:24:04.810" v="43"/>
          <ac:picMkLst>
            <pc:docMk/>
            <pc:sldMk cId="3269150298" sldId="474"/>
            <ac:picMk id="7" creationId="{0A65DB9E-8FCC-3E04-A081-219A82727BB4}"/>
          </ac:picMkLst>
        </pc:picChg>
        <pc:picChg chg="add mod">
          <ac:chgData name="Leonie Smith" userId="fed1330f33f5650e" providerId="LiveId" clId="{FAF9914F-CC89-4520-B603-D94D9BA6EB05}" dt="2023-12-08T07:48:31.498" v="80"/>
          <ac:picMkLst>
            <pc:docMk/>
            <pc:sldMk cId="3269150298" sldId="474"/>
            <ac:picMk id="7" creationId="{E63D3A45-D0F1-00AB-0A15-1395FF83A56D}"/>
          </ac:picMkLst>
        </pc:picChg>
      </pc:sldChg>
      <pc:sldChg chg="addSp delSp modSp mod modTransition modAnim">
        <pc:chgData name="Leonie Smith" userId="fed1330f33f5650e" providerId="LiveId" clId="{FAF9914F-CC89-4520-B603-D94D9BA6EB05}" dt="2023-12-08T07:48:48.468" v="83"/>
        <pc:sldMkLst>
          <pc:docMk/>
          <pc:sldMk cId="3362939514" sldId="476"/>
        </pc:sldMkLst>
        <pc:picChg chg="del">
          <ac:chgData name="Leonie Smith" userId="fed1330f33f5650e" providerId="LiveId" clId="{FAF9914F-CC89-4520-B603-D94D9BA6EB05}" dt="2023-12-08T07:24:26.448" v="46"/>
          <ac:picMkLst>
            <pc:docMk/>
            <pc:sldMk cId="3362939514" sldId="476"/>
            <ac:picMk id="3" creationId="{0BE7A14D-50F4-AF58-B893-2F1981EB32C6}"/>
          </ac:picMkLst>
        </pc:picChg>
        <pc:picChg chg="add del mod ord">
          <ac:chgData name="Leonie Smith" userId="fed1330f33f5650e" providerId="LiveId" clId="{FAF9914F-CC89-4520-B603-D94D9BA6EB05}" dt="2023-12-08T07:48:48.468" v="83"/>
          <ac:picMkLst>
            <pc:docMk/>
            <pc:sldMk cId="3362939514" sldId="476"/>
            <ac:picMk id="3" creationId="{A7606115-72C2-8E69-F654-3B6E4CED0633}"/>
          </ac:picMkLst>
        </pc:picChg>
        <pc:picChg chg="add del mod">
          <ac:chgData name="Leonie Smith" userId="fed1330f33f5650e" providerId="LiveId" clId="{FAF9914F-CC89-4520-B603-D94D9BA6EB05}" dt="2023-12-08T07:24:38.932" v="47"/>
          <ac:picMkLst>
            <pc:docMk/>
            <pc:sldMk cId="3362939514" sldId="476"/>
            <ac:picMk id="5" creationId="{AD97F18F-A86E-4FD5-5D4A-4CF94252C911}"/>
          </ac:picMkLst>
        </pc:picChg>
        <pc:picChg chg="add mod">
          <ac:chgData name="Leonie Smith" userId="fed1330f33f5650e" providerId="LiveId" clId="{FAF9914F-CC89-4520-B603-D94D9BA6EB05}" dt="2023-12-08T07:48:48.468" v="83"/>
          <ac:picMkLst>
            <pc:docMk/>
            <pc:sldMk cId="3362939514" sldId="476"/>
            <ac:picMk id="5" creationId="{DC553DA1-718A-2480-0703-F2E03F5AD7D7}"/>
          </ac:picMkLst>
        </pc:picChg>
        <pc:picChg chg="add del mod">
          <ac:chgData name="Leonie Smith" userId="fed1330f33f5650e" providerId="LiveId" clId="{FAF9914F-CC89-4520-B603-D94D9BA6EB05}" dt="2023-12-08T07:48:36.683" v="82"/>
          <ac:picMkLst>
            <pc:docMk/>
            <pc:sldMk cId="3362939514" sldId="476"/>
            <ac:picMk id="7" creationId="{70972E97-C6B1-FF65-64D9-EA06EBD3ED74}"/>
          </ac:picMkLst>
        </pc:picChg>
      </pc:sldChg>
      <pc:sldChg chg="addSp delSp modSp mod modTransition modAnim">
        <pc:chgData name="Leonie Smith" userId="fed1330f33f5650e" providerId="LiveId" clId="{FAF9914F-CC89-4520-B603-D94D9BA6EB05}" dt="2023-12-08T07:49:18.341" v="86"/>
        <pc:sldMkLst>
          <pc:docMk/>
          <pc:sldMk cId="2244404880" sldId="478"/>
        </pc:sldMkLst>
        <pc:picChg chg="add del mod ord">
          <ac:chgData name="Leonie Smith" userId="fed1330f33f5650e" providerId="LiveId" clId="{FAF9914F-CC89-4520-B603-D94D9BA6EB05}" dt="2023-12-08T07:49:18.341" v="86"/>
          <ac:picMkLst>
            <pc:docMk/>
            <pc:sldMk cId="2244404880" sldId="478"/>
            <ac:picMk id="3" creationId="{1BD0EE60-D7D1-610A-3F96-F0802F5C4BD4}"/>
          </ac:picMkLst>
        </pc:picChg>
        <pc:picChg chg="del">
          <ac:chgData name="Leonie Smith" userId="fed1330f33f5650e" providerId="LiveId" clId="{FAF9914F-CC89-4520-B603-D94D9BA6EB05}" dt="2023-12-08T07:25:03.167" v="49"/>
          <ac:picMkLst>
            <pc:docMk/>
            <pc:sldMk cId="2244404880" sldId="478"/>
            <ac:picMk id="3" creationId="{50DF11FB-BEBD-7889-65F0-1661CE8A1FF1}"/>
          </ac:picMkLst>
        </pc:picChg>
        <pc:picChg chg="add mod">
          <ac:chgData name="Leonie Smith" userId="fed1330f33f5650e" providerId="LiveId" clId="{FAF9914F-CC89-4520-B603-D94D9BA6EB05}" dt="2023-12-08T07:49:18.341" v="86"/>
          <ac:picMkLst>
            <pc:docMk/>
            <pc:sldMk cId="2244404880" sldId="478"/>
            <ac:picMk id="5" creationId="{1A58A68E-E4A4-F3DE-EB1D-8F1A2D7F3057}"/>
          </ac:picMkLst>
        </pc:picChg>
        <pc:picChg chg="add del mod">
          <ac:chgData name="Leonie Smith" userId="fed1330f33f5650e" providerId="LiveId" clId="{FAF9914F-CC89-4520-B603-D94D9BA6EB05}" dt="2023-12-08T07:25:17.593" v="50"/>
          <ac:picMkLst>
            <pc:docMk/>
            <pc:sldMk cId="2244404880" sldId="478"/>
            <ac:picMk id="5" creationId="{CF21E584-9569-B5C7-D2A6-2FC3A5E42986}"/>
          </ac:picMkLst>
        </pc:picChg>
        <pc:picChg chg="add del mod">
          <ac:chgData name="Leonie Smith" userId="fed1330f33f5650e" providerId="LiveId" clId="{FAF9914F-CC89-4520-B603-D94D9BA6EB05}" dt="2023-12-08T07:25:21.824" v="52"/>
          <ac:picMkLst>
            <pc:docMk/>
            <pc:sldMk cId="2244404880" sldId="478"/>
            <ac:picMk id="7" creationId="{77D1E40E-DE70-7374-7BAB-8E3832FD0D06}"/>
          </ac:picMkLst>
        </pc:picChg>
        <pc:picChg chg="add del mod ord">
          <ac:chgData name="Leonie Smith" userId="fed1330f33f5650e" providerId="LiveId" clId="{FAF9914F-CC89-4520-B603-D94D9BA6EB05}" dt="2023-12-08T07:25:36.335" v="53"/>
          <ac:picMkLst>
            <pc:docMk/>
            <pc:sldMk cId="2244404880" sldId="478"/>
            <ac:picMk id="10" creationId="{A9396BA9-00F0-94FE-A75E-4001A6594C9D}"/>
          </ac:picMkLst>
        </pc:picChg>
        <pc:picChg chg="add del mod">
          <ac:chgData name="Leonie Smith" userId="fed1330f33f5650e" providerId="LiveId" clId="{FAF9914F-CC89-4520-B603-D94D9BA6EB05}" dt="2023-12-08T07:49:04.450" v="85"/>
          <ac:picMkLst>
            <pc:docMk/>
            <pc:sldMk cId="2244404880" sldId="478"/>
            <ac:picMk id="11" creationId="{F801D28B-FBD8-AD9C-CA1A-ECD8C94BA72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25 Into Exile</a:t>
            </a:r>
          </a:p>
          <a:p>
            <a:pPr algn="l"/>
            <a:r>
              <a:rPr lang="en-US" sz="1200" b="0" i="0" u="none" strike="noStrike" baseline="0" dirty="0">
                <a:latin typeface="TimesNewRomanPSMT"/>
              </a:rPr>
              <a:t>1. Israel’s evil deeds -1 Kings 12:25- 13:5; 2 Kings 17:1-19 (Left Top)</a:t>
            </a:r>
          </a:p>
          <a:p>
            <a:pPr algn="l"/>
            <a:r>
              <a:rPr lang="en-US" sz="1200" b="0" i="0" u="none" strike="noStrike" baseline="0" dirty="0">
                <a:latin typeface="TimesNewRomanPSMT"/>
              </a:rPr>
              <a:t>2. Book of the law is found - 2 Kings 22-23:25 (Right Top)</a:t>
            </a:r>
          </a:p>
          <a:p>
            <a:pPr algn="l"/>
            <a:r>
              <a:rPr lang="en-IN" sz="1200" b="0" i="0" u="none" strike="noStrike" baseline="0" dirty="0">
                <a:latin typeface="TimesNewRomanPSMT"/>
              </a:rPr>
              <a:t>3. Jehoiakim burns Jeremiah’s scroll - Jeremiah 36 (Right Bottom)</a:t>
            </a:r>
          </a:p>
          <a:p>
            <a:pPr algn="l"/>
            <a:r>
              <a:rPr lang="en-US" sz="1200" b="0" i="0" u="none" strike="noStrike" baseline="0" dirty="0">
                <a:latin typeface="TimesNewRomanPSMT"/>
              </a:rPr>
              <a:t>4. Jeremiah is thrown into the cistern - Jeremiah 38:1-13 (Left Bottom)</a:t>
            </a:r>
          </a:p>
          <a:p>
            <a:pPr algn="l"/>
            <a:r>
              <a:rPr lang="en-US" sz="1200" b="0" i="0" u="none" strike="noStrike" baseline="0" dirty="0">
                <a:latin typeface="TimesNewRomanPSMT"/>
              </a:rPr>
              <a:t>5. Destruction of Jerusalem/ Judah into exile - 2 Kings 24:8-16 , 25:8-21 Jeremiah</a:t>
            </a:r>
          </a:p>
          <a:p>
            <a:pPr algn="l"/>
            <a:r>
              <a:rPr lang="en-IN" sz="1200" b="0" i="0" u="none" strike="noStrike" baseline="0" dirty="0">
                <a:latin typeface="TimesNewRomanPSMT"/>
              </a:rPr>
              <a:t>39:11-14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25-5</a:t>
            </a:r>
          </a:p>
        </p:txBody>
      </p:sp>
      <p:pic>
        <p:nvPicPr>
          <p:cNvPr id="6" name="Audio 5">
            <a:hlinkClick r:id="" action="ppaction://media"/>
            <a:extLst>
              <a:ext uri="{FF2B5EF4-FFF2-40B4-BE49-F238E27FC236}">
                <a16:creationId xmlns:a16="http://schemas.microsoft.com/office/drawing/2014/main" id="{96AFA73A-4FC3-6ACD-7AF2-90E22CDC692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DF69B336-0C93-A81E-DFB8-233011345D78}"/>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pPr marL="0" indent="0">
              <a:buNone/>
            </a:pPr>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571"/>
    </mc:Choice>
    <mc:Fallback xmlns="">
      <p:transition spd="slow" advTm="3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3E9B782-45A8-5055-25B5-8CEBF23B5503}"/>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413BAD4-F211-1548-3D2C-F2586DD05705}"/>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25:9He burned down the house of the Lord, the royal palace, and all the houses of Jerusalem—every significant building.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IN" sz="6600" dirty="0">
                <a:solidFill>
                  <a:srgbClr val="121212"/>
                </a:solidFill>
                <a:latin typeface="ArialMT"/>
              </a:rPr>
              <a:t>25:</a:t>
            </a:r>
            <a:r>
              <a:rPr lang="bo-CN" sz="6600" dirty="0">
                <a:solidFill>
                  <a:srgbClr val="121212"/>
                </a:solidFill>
                <a:latin typeface="ArialMT"/>
              </a:rPr>
              <a:t>9ཁོས་དཀོན་མཆོག་ཡ་ཝཱེའི་མཆོད་ཁང་དང་། རྒྱལ་པོའི་ཕོ་བྲང་དང་། ཡེ་རུ་སཱ་ལེམ་གྱི་ཁང་པ་ཐམས་ཅད་དང་ཁང་བརྩེགས་ཐམས་ཅད་མེར་བསྲེགས་ཤིང་། </a:t>
            </a:r>
            <a:endParaRPr lang="en-ZA" dirty="0"/>
          </a:p>
        </p:txBody>
      </p:sp>
      <p:pic>
        <p:nvPicPr>
          <p:cNvPr id="7" name="Audio 6">
            <a:hlinkClick r:id="" action="ppaction://media"/>
            <a:extLst>
              <a:ext uri="{FF2B5EF4-FFF2-40B4-BE49-F238E27FC236}">
                <a16:creationId xmlns:a16="http://schemas.microsoft.com/office/drawing/2014/main" id="{E3EFC907-7894-BF5D-4347-C531E0F210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9062"/>
    </mc:Choice>
    <mc:Fallback xmlns="">
      <p:transition spd="slow" advTm="9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1F35182-D7B4-F898-C2C1-FA78F415F8BD}"/>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D2E012C-6322-8441-50BD-A4A73EBC86E7}"/>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10And the whole army of the Chaldeans under the captain of the guard broke down the walls around Jerusalem.</a:t>
            </a:r>
            <a:endParaRPr lang="en-ZA" sz="2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10སྐུ་སྲུང་དཔོན་པོ་དང་མཉམ་དུ་ཡོད་པའི་ཀལ་དི་པའི་དམག་དཔུང་ཀུན་གྱིས་ཡེ་རུ་སཱ་ལེམ་གྱི་མཐའ་བཞི་བསྐོར་བའི་ལྕགས་རི་རྣམས་བརླགས་སོ། །</a:t>
            </a:r>
            <a:endParaRPr lang="en-ZA" dirty="0"/>
          </a:p>
        </p:txBody>
      </p:sp>
      <p:pic>
        <p:nvPicPr>
          <p:cNvPr id="5" name="Audio 4">
            <a:hlinkClick r:id="" action="ppaction://media"/>
            <a:extLst>
              <a:ext uri="{FF2B5EF4-FFF2-40B4-BE49-F238E27FC236}">
                <a16:creationId xmlns:a16="http://schemas.microsoft.com/office/drawing/2014/main" id="{16275E88-D9C4-579B-7BDB-AC82C8B3EB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4583"/>
    </mc:Choice>
    <mc:Fallback xmlns="">
      <p:transition spd="slow" advTm="4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179756F5-AA2D-6697-0450-D6989842D0A0}"/>
              </a:ext>
            </a:extLst>
          </p:cNvPr>
          <p:cNvPicPr>
            <a:picLocks noChangeAspect="1"/>
          </p:cNvPicPr>
          <p:nvPr/>
        </p:nvPicPr>
        <p:blipFill>
          <a:blip r:embed="rId2"/>
          <a:stretch>
            <a:fillRect/>
          </a:stretch>
        </p:blipFill>
        <p:spPr>
          <a:xfrm>
            <a:off x="-1578946" y="0"/>
            <a:ext cx="13769422" cy="6858000"/>
          </a:xfrm>
          <a:prstGeom prst="rect">
            <a:avLst/>
          </a:prstGeom>
        </p:spPr>
      </p:pic>
      <p:sp>
        <p:nvSpPr>
          <p:cNvPr id="5" name="TextBox 4">
            <a:extLst>
              <a:ext uri="{FF2B5EF4-FFF2-40B4-BE49-F238E27FC236}">
                <a16:creationId xmlns:a16="http://schemas.microsoft.com/office/drawing/2014/main" id="{D2C604C1-FDA3-3CB0-7BF0-874D1203D19D}"/>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 21…</a:t>
            </a:r>
          </a:p>
          <a:p>
            <a:r>
              <a:rPr lang="en-US" sz="4000" dirty="0">
                <a:solidFill>
                  <a:srgbClr val="121212"/>
                </a:solidFill>
                <a:latin typeface="ArialMT"/>
              </a:rPr>
              <a:t>So Judah was taken into exile, away from its own land.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 21</a:t>
            </a:r>
            <a:r>
              <a:rPr lang="en-IN" sz="6600" dirty="0">
                <a:solidFill>
                  <a:srgbClr val="121212"/>
                </a:solidFill>
                <a:latin typeface="ArialMT"/>
              </a:rPr>
              <a:t>…</a:t>
            </a:r>
            <a:r>
              <a:rPr lang="bo-CN" sz="6600" dirty="0">
                <a:solidFill>
                  <a:srgbClr val="121212"/>
                </a:solidFill>
                <a:latin typeface="ArialMT"/>
              </a:rPr>
              <a:t>། དེ་ལྟར་ཡ་ཧུ་དཱ་པ་རྣམས་རང་གི་ཡུལ་ནས་བཙན་གྱིས་གཞན་དུ་བཏང་ངོ་། །</a:t>
            </a:r>
            <a:endParaRPr lang="en-ZA" sz="2800" dirty="0"/>
          </a:p>
        </p:txBody>
      </p:sp>
      <p:pic>
        <p:nvPicPr>
          <p:cNvPr id="7" name="Audio 6">
            <a:hlinkClick r:id="" action="ppaction://media"/>
            <a:extLst>
              <a:ext uri="{FF2B5EF4-FFF2-40B4-BE49-F238E27FC236}">
                <a16:creationId xmlns:a16="http://schemas.microsoft.com/office/drawing/2014/main" id="{E63D3A45-D0F1-00AB-0A15-1395FF83A5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69150298"/>
      </p:ext>
    </p:extLst>
  </p:cSld>
  <p:clrMapOvr>
    <a:masterClrMapping/>
  </p:clrMapOvr>
  <mc:AlternateContent xmlns:mc="http://schemas.openxmlformats.org/markup-compatibility/2006" xmlns:p14="http://schemas.microsoft.com/office/powerpoint/2010/main">
    <mc:Choice Requires="p14">
      <p:transition spd="slow" p14:dur="2000" advTm="5598"/>
    </mc:Choice>
    <mc:Fallback xmlns="">
      <p:transition spd="slow" advTm="5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D6C37E2-C12C-B51E-4748-E163B471879E}"/>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C966EC6-267E-5B73-1FFD-7F2050218753}"/>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22784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Jer39:11Now Nebuchadnezzar king of Babylon had given orders about Jeremiah through </a:t>
            </a:r>
            <a:r>
              <a:rPr lang="en-US" sz="4400" dirty="0" err="1">
                <a:solidFill>
                  <a:srgbClr val="121212"/>
                </a:solidFill>
                <a:latin typeface="ArialMT"/>
              </a:rPr>
              <a:t>Nebuzaradan</a:t>
            </a:r>
            <a:r>
              <a:rPr lang="en-US" sz="4400" dirty="0">
                <a:solidFill>
                  <a:srgbClr val="121212"/>
                </a:solidFill>
                <a:latin typeface="ArialMT"/>
              </a:rPr>
              <a:t> captain of the guard, saying,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ཡེར་མི་ཡཱ 11པཱ་པེལ་ལོན་གྱི་རྒྱལ་པོ་ནེ་བོ་ཀད་ནེ་ཙར་གྱིས་ཡེ་རེམ་ཡཱའི་དོན་དུ་སྐུ་སྲུང་དམག་དཔོན་ནེ་བོ་ཟར་ཨ་དན་ལ་འདི་ལྟར་བཀའ་གནང་བ་སྟེ། </a:t>
            </a:r>
            <a:endParaRPr lang="en-ZA" dirty="0"/>
          </a:p>
        </p:txBody>
      </p:sp>
      <p:pic>
        <p:nvPicPr>
          <p:cNvPr id="5" name="Audio 4">
            <a:hlinkClick r:id="" action="ppaction://media"/>
            <a:extLst>
              <a:ext uri="{FF2B5EF4-FFF2-40B4-BE49-F238E27FC236}">
                <a16:creationId xmlns:a16="http://schemas.microsoft.com/office/drawing/2014/main" id="{DC553DA1-718A-2480-0703-F2E03F5AD7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62939514"/>
      </p:ext>
    </p:extLst>
  </p:cSld>
  <p:clrMapOvr>
    <a:masterClrMapping/>
  </p:clrMapOvr>
  <mc:AlternateContent xmlns:mc="http://schemas.openxmlformats.org/markup-compatibility/2006" xmlns:p14="http://schemas.microsoft.com/office/powerpoint/2010/main">
    <mc:Choice Requires="p14">
      <p:transition spd="slow" p14:dur="2000" advTm="8611"/>
    </mc:Choice>
    <mc:Fallback xmlns="">
      <p:transition spd="slow" advTm="8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2D6D5C5-6C25-64C0-8C19-EFD270659811}"/>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B40744D-AF90-3B3C-A859-33EAA1A6CE4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ཡེར་མི་ཡཱ</a:t>
            </a:r>
            <a:r>
              <a:rPr lang="en-US" sz="32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39:11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3242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12“Take him, look after him, and do not let any harm come to him; do for him whatever he says.”(So Jeremiah remained among his own people.)</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12ཁྱོད་ཀྱིས་ཁོ་ཁྲིད་ནས་སོང་དང་། དེ་དྲིན་གྱིས་བསྐྱངས་ནས་གནོད་བསྐྱལ་མི་རུང་། ཁོས་ཁྱོད་ལ་ཇི་ལྟར་ཞུས་ན་དེ་ལྟར་བྱོས་ཤིག་ཅེས་བསྒོས་པ་ན། </a:t>
            </a:r>
            <a:endParaRPr lang="en-ZA" dirty="0"/>
          </a:p>
        </p:txBody>
      </p:sp>
      <p:pic>
        <p:nvPicPr>
          <p:cNvPr id="5" name="Audio 4">
            <a:hlinkClick r:id="" action="ppaction://media"/>
            <a:extLst>
              <a:ext uri="{FF2B5EF4-FFF2-40B4-BE49-F238E27FC236}">
                <a16:creationId xmlns:a16="http://schemas.microsoft.com/office/drawing/2014/main" id="{1A58A68E-E4A4-F3DE-EB1D-8F1A2D7F30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44404880"/>
      </p:ext>
    </p:extLst>
  </p:cSld>
  <p:clrMapOvr>
    <a:masterClrMapping/>
  </p:clrMapOvr>
  <mc:AlternateContent xmlns:mc="http://schemas.openxmlformats.org/markup-compatibility/2006" xmlns:p14="http://schemas.microsoft.com/office/powerpoint/2010/main">
    <mc:Choice Requires="p14">
      <p:transition spd="slow" p14:dur="2000" advTm="10565"/>
    </mc:Choice>
    <mc:Fallback xmlns="">
      <p:transition spd="slow" advTm="10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059783-C5FE-B188-48CB-68577D5CE23F}"/>
              </a:ext>
            </a:extLst>
          </p:cNvPr>
          <p:cNvPicPr>
            <a:picLocks noChangeAspect="1"/>
          </p:cNvPicPr>
          <p:nvPr/>
        </p:nvPicPr>
        <p:blipFill>
          <a:blip r:embed="rId2"/>
          <a:stretch>
            <a:fillRect/>
          </a:stretch>
        </p:blipFill>
        <p:spPr>
          <a:xfrm>
            <a:off x="-1" y="-404589"/>
            <a:ext cx="12191999" cy="7262589"/>
          </a:xfrm>
          <a:prstGeom prst="rect">
            <a:avLst/>
          </a:prstGeom>
        </p:spPr>
      </p:pic>
      <p:sp>
        <p:nvSpPr>
          <p:cNvPr id="5" name="TextBox 4">
            <a:extLst>
              <a:ext uri="{FF2B5EF4-FFF2-40B4-BE49-F238E27FC236}">
                <a16:creationId xmlns:a16="http://schemas.microsoft.com/office/drawing/2014/main" id="{EDB088C3-2A7D-C927-77B8-84AF7BD4109D}"/>
              </a:ext>
            </a:extLst>
          </p:cNvPr>
          <p:cNvSpPr txBox="1"/>
          <p:nvPr/>
        </p:nvSpPr>
        <p:spPr>
          <a:xfrm>
            <a:off x="5539410" y="152400"/>
            <a:ext cx="6804990" cy="2961861"/>
          </a:xfrm>
          <a:prstGeom prst="rect">
            <a:avLst/>
          </a:prstGeom>
          <a:noFill/>
        </p:spPr>
        <p:txBody>
          <a:bodyPr wrap="square" rtlCol="0">
            <a:noAutofit/>
          </a:bodyPr>
          <a:lstStyle/>
          <a:p>
            <a:pPr algn="ctr"/>
            <a:r>
              <a:rPr lang="bo-CN" sz="8000" b="1" i="0" cap="all" dirty="0">
                <a:solidFill>
                  <a:schemeClr val="bg1"/>
                </a:solidFill>
                <a:effectLst/>
                <a:latin typeface="ArialMT"/>
              </a:rPr>
              <a:t>རྒྱལ་རབས་གཉིས་པ། </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 </a:t>
            </a:r>
            <a:r>
              <a:rPr lang="bo-CN" sz="8000" b="1" i="0" cap="all" dirty="0">
                <a:solidFill>
                  <a:schemeClr val="bg1"/>
                </a:solidFill>
                <a:effectLst/>
                <a:latin typeface="ArialMT"/>
              </a:rPr>
              <a:t>25</a:t>
            </a:r>
          </a:p>
          <a:p>
            <a:pPr algn="l"/>
            <a:r>
              <a:rPr lang="bo-CN" sz="8000" b="1" i="0" dirty="0">
                <a:solidFill>
                  <a:schemeClr val="bg1"/>
                </a:solidFill>
                <a:effectLst/>
                <a:latin typeface="ArialMT"/>
              </a:rPr>
              <a:t>ཡེ་རུ་ཤ་ལེམ་སྟོངས་པ།</a:t>
            </a: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2118E6-87A0-23AE-2D20-1CD4819DF68A}"/>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968F5D10-9D86-238C-4905-AC46E2C4C561}"/>
              </a:ext>
            </a:extLst>
          </p:cNvPr>
          <p:cNvSpPr txBox="1"/>
          <p:nvPr/>
        </p:nvSpPr>
        <p:spPr>
          <a:xfrm>
            <a:off x="241739" y="600395"/>
            <a:ext cx="3116424" cy="584775"/>
          </a:xfrm>
          <a:prstGeom prst="rect">
            <a:avLst/>
          </a:prstGeom>
          <a:noFill/>
        </p:spPr>
        <p:txBody>
          <a:bodyPr wrap="square" rtlCol="0">
            <a:spAutoFit/>
          </a:bodyPr>
          <a:lstStyle/>
          <a:p>
            <a:pPr algn="ctr"/>
            <a:r>
              <a:rPr lang="bo-CN" sz="3200" b="1" cap="all" dirty="0">
                <a:solidFill>
                  <a:schemeClr val="bg1"/>
                </a:solidFill>
                <a:latin typeface="ArialMT"/>
              </a:rPr>
              <a:t>ཡེར་མི་ཡཱ</a:t>
            </a:r>
            <a:r>
              <a:rPr lang="en-US" sz="32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39:12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90692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5. Destruction of Jerusalem/ Judah into exile - 2 Kings 24:8-16 , 25:8-21 Jeremiah</a:t>
            </a:r>
          </a:p>
          <a:p>
            <a:pPr algn="l"/>
            <a:r>
              <a:rPr lang="en-IN" sz="5400" b="0" i="0" u="none" strike="noStrike" baseline="0" dirty="0">
                <a:latin typeface="TimesNewRomanPSMT"/>
              </a:rPr>
              <a:t>39:11-14 (</a:t>
            </a:r>
            <a:r>
              <a:rPr lang="en-IN" sz="5400" b="0" i="0" u="none" strike="noStrike" baseline="0" dirty="0" err="1">
                <a:latin typeface="TimesNewRomanPSMT"/>
              </a:rPr>
              <a:t>Center</a:t>
            </a:r>
            <a:r>
              <a:rPr lang="en-IN" sz="5400" b="0" i="0" u="none" strike="noStrike" baseline="0" dirty="0">
                <a:latin typeface="TimesNewRomanPSMT"/>
              </a:rPr>
              <a:t>)</a:t>
            </a:r>
            <a:endParaRPr lang="en-IN"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རྒྱལ་རབས་གཉིས་པ། </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24, </a:t>
            </a:r>
            <a:r>
              <a:rPr lang="bo-CN" sz="8000" b="1" i="0" cap="all" dirty="0">
                <a:solidFill>
                  <a:srgbClr val="121212"/>
                </a:solidFill>
                <a:effectLst/>
                <a:latin typeface="ArialMT"/>
              </a:rPr>
              <a:t>25</a:t>
            </a:r>
          </a:p>
          <a:p>
            <a:pPr algn="l"/>
            <a:r>
              <a:rPr lang="bo-CN" sz="8000" b="1" i="0" dirty="0">
                <a:solidFill>
                  <a:srgbClr val="121212"/>
                </a:solidFill>
                <a:effectLst/>
                <a:latin typeface="ArialMT"/>
              </a:rPr>
              <a:t>ཡེ་རུ་ཤ་ལེམ་སྟོངས་པ།</a:t>
            </a:r>
          </a:p>
        </p:txBody>
      </p:sp>
      <p:pic>
        <p:nvPicPr>
          <p:cNvPr id="13" name="Audio 12">
            <a:hlinkClick r:id="" action="ppaction://media"/>
            <a:extLst>
              <a:ext uri="{FF2B5EF4-FFF2-40B4-BE49-F238E27FC236}">
                <a16:creationId xmlns:a16="http://schemas.microsoft.com/office/drawing/2014/main" id="{602D7CA0-3E74-E06A-7AEA-6AC9AEB95D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416"/>
    </mc:Choice>
    <mc:Fallback xmlns="">
      <p:transition spd="slow" advTm="4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059783-C5FE-B188-48CB-68577D5CE23F}"/>
              </a:ext>
            </a:extLst>
          </p:cNvPr>
          <p:cNvPicPr>
            <a:picLocks noChangeAspect="1"/>
          </p:cNvPicPr>
          <p:nvPr/>
        </p:nvPicPr>
        <p:blipFill>
          <a:blip r:embed="rId2"/>
          <a:stretch>
            <a:fillRect/>
          </a:stretch>
        </p:blipFill>
        <p:spPr>
          <a:xfrm>
            <a:off x="-1" y="-404589"/>
            <a:ext cx="12191999" cy="7262589"/>
          </a:xfrm>
          <a:prstGeom prst="rect">
            <a:avLst/>
          </a:prstGeom>
        </p:spPr>
      </p:pic>
      <p:sp>
        <p:nvSpPr>
          <p:cNvPr id="5" name="TextBox 4">
            <a:extLst>
              <a:ext uri="{FF2B5EF4-FFF2-40B4-BE49-F238E27FC236}">
                <a16:creationId xmlns:a16="http://schemas.microsoft.com/office/drawing/2014/main" id="{B6B33B8C-18F8-56E8-87B7-97BBC4A901A4}"/>
              </a:ext>
            </a:extLst>
          </p:cNvPr>
          <p:cNvSpPr txBox="1"/>
          <p:nvPr/>
        </p:nvSpPr>
        <p:spPr>
          <a:xfrm>
            <a:off x="5539410" y="152400"/>
            <a:ext cx="6804990" cy="2961861"/>
          </a:xfrm>
          <a:prstGeom prst="rect">
            <a:avLst/>
          </a:prstGeom>
          <a:noFill/>
        </p:spPr>
        <p:txBody>
          <a:bodyPr wrap="square" rtlCol="0">
            <a:noAutofit/>
          </a:bodyPr>
          <a:lstStyle/>
          <a:p>
            <a:pPr algn="ctr"/>
            <a:r>
              <a:rPr lang="bo-CN" sz="8000" b="1" i="0" cap="all" dirty="0">
                <a:solidFill>
                  <a:schemeClr val="bg1"/>
                </a:solidFill>
                <a:effectLst/>
                <a:latin typeface="ArialMT"/>
              </a:rPr>
              <a:t>རྒྱལ་རབས་གཉིས་པ། </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 </a:t>
            </a:r>
            <a:r>
              <a:rPr lang="bo-CN" sz="8000" b="1" i="0" cap="all" dirty="0">
                <a:solidFill>
                  <a:schemeClr val="bg1"/>
                </a:solidFill>
                <a:effectLst/>
                <a:latin typeface="ArialMT"/>
              </a:rPr>
              <a:t>25</a:t>
            </a:r>
          </a:p>
          <a:p>
            <a:pPr algn="l"/>
            <a:r>
              <a:rPr lang="bo-CN" sz="8000" b="1" i="0" dirty="0">
                <a:solidFill>
                  <a:schemeClr val="bg1"/>
                </a:solidFill>
                <a:effectLst/>
                <a:latin typeface="ArialMT"/>
              </a:rPr>
              <a:t>ཡེ་རུ་ཤ་ལེམ་སྟོངས་པ།</a:t>
            </a:r>
          </a:p>
        </p:txBody>
      </p:sp>
      <p:sp>
        <p:nvSpPr>
          <p:cNvPr id="2" name="TextBox 2">
            <a:extLst>
              <a:ext uri="{FF2B5EF4-FFF2-40B4-BE49-F238E27FC236}">
                <a16:creationId xmlns:a16="http://schemas.microsoft.com/office/drawing/2014/main" id="{407F020A-E80F-F4EE-F9A7-BFE7DE93B17A}"/>
              </a:ext>
            </a:extLst>
          </p:cNvPr>
          <p:cNvSpPr txBox="1"/>
          <p:nvPr/>
        </p:nvSpPr>
        <p:spPr>
          <a:xfrm>
            <a:off x="270730" y="600201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66148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10At that time the servants of Nebuchadnezzar king of Babylon marched up to Jerusalem, and the city came under siege. 11And Nebuchadnezzar king of Babylon came to the city while his servants were besieging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121212"/>
                </a:solidFill>
                <a:effectLst/>
                <a:latin typeface="ArialMT"/>
              </a:rPr>
              <a:t>10དེའི་ཚེ་པཱ་པེལ་ལོན་གྱི་རྒྱལ་པོ་ནེ་བོ་ཀད་ནེ་ཙར་གྱི་འཁོར་གཡོག་རྣམས་ཡེ་རུ་སཱ་ལེམ་དུ་ཡར་སོང་སྟེ་གྲོང་ཁྱེར་དམག་གིས་བསྐོར་བ་དང་།</a:t>
            </a:r>
            <a:endParaRPr lang="en-ZA" sz="2000" dirty="0"/>
          </a:p>
        </p:txBody>
      </p:sp>
      <p:pic>
        <p:nvPicPr>
          <p:cNvPr id="7" name="Audio 6">
            <a:hlinkClick r:id="" action="ppaction://media"/>
            <a:extLst>
              <a:ext uri="{FF2B5EF4-FFF2-40B4-BE49-F238E27FC236}">
                <a16:creationId xmlns:a16="http://schemas.microsoft.com/office/drawing/2014/main" id="{BC0A9DBD-2AFF-694E-2E08-A0415812CB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8931"/>
    </mc:Choice>
    <mc:Fallback xmlns="">
      <p:transition spd="slow" advTm="18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CCBCEB1-7D67-3517-A377-6690F1D00932}"/>
              </a:ext>
            </a:extLst>
          </p:cNvPr>
          <p:cNvPicPr>
            <a:picLocks noChangeAspect="1"/>
          </p:cNvPicPr>
          <p:nvPr/>
        </p:nvPicPr>
        <p:blipFill rotWithShape="1">
          <a:blip r:embed="rId2"/>
          <a:srcRect l="2596" r="6719"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A3D5C67-121D-5BC1-2F1E-1DDDFFD0009A}"/>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24:10,11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13As the Lord had declared, Nebuchadnezzar also carried off all the treasures from the house of the Lord and the royal palace, and he cut into pieces all the gold articles that Solomon king of Israel had made in the temple of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13དཀོན་མཆོག་ཡ་ཝཱེས་གསུངས་པ་བཞིན་དུ། ཁོས་དཀོན་མཆོག་ཡ་ཝཱེའི་མཆོད་ཁང་དང་། རྒྱལ་པོའི་ཕོ་བྲང་གི་གཏེར་ཐམས་ཅད་བཏོན་ཏེ། ཡེས་ར་ཨེལ་གྱི་རྒྱལ་པོ་སོ་ལོ་མོན་གྱིས་དཀོན་མཆོག་ཡ་ཝཱེའི་མཆོད་ཁང་གི་དོན་དུ་བཟོས་པའི་གསེར་གྱི་ཡོ་བྱད་ཐམས་ཅད་དུམ་བུར་བཅག་པ་དང་། </a:t>
            </a:r>
            <a:endParaRPr lang="en-ZA" dirty="0"/>
          </a:p>
        </p:txBody>
      </p:sp>
      <p:pic>
        <p:nvPicPr>
          <p:cNvPr id="5" name="Audio 4">
            <a:hlinkClick r:id="" action="ppaction://media"/>
            <a:extLst>
              <a:ext uri="{FF2B5EF4-FFF2-40B4-BE49-F238E27FC236}">
                <a16:creationId xmlns:a16="http://schemas.microsoft.com/office/drawing/2014/main" id="{3BB079E9-B45F-A97C-2080-A92E2B1104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6775"/>
    </mc:Choice>
    <mc:Fallback xmlns="">
      <p:transition spd="slow" advTm="16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5E251D7-6131-0F32-9088-E99DDCB955AE}"/>
              </a:ext>
            </a:extLst>
          </p:cNvPr>
          <p:cNvPicPr>
            <a:picLocks noChangeAspect="1"/>
          </p:cNvPicPr>
          <p:nvPr/>
        </p:nvPicPr>
        <p:blipFill rotWithShape="1">
          <a:blip r:embed="rId2"/>
          <a:srcRect t="1766" b="603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8C6E2BF-5A38-7635-A98D-9A6F14701FE5}"/>
              </a:ext>
            </a:extLst>
          </p:cNvPr>
          <p:cNvSpPr txBox="1"/>
          <p:nvPr/>
        </p:nvSpPr>
        <p:spPr>
          <a:xfrm>
            <a:off x="0" y="503927"/>
            <a:ext cx="3116424" cy="584775"/>
          </a:xfrm>
          <a:prstGeom prst="rect">
            <a:avLst/>
          </a:prstGeom>
          <a:noFill/>
        </p:spPr>
        <p:txBody>
          <a:bodyPr wrap="square" rtlCol="0">
            <a:spAutoFit/>
          </a:bodyPr>
          <a:lstStyle/>
          <a:p>
            <a:pPr algn="ctr"/>
            <a:r>
              <a:rPr lang="bo-CN" sz="3200" b="1"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14He carried into exile all Jerusalem—all the commanders and mighty men of valor, all the craftsmen and metalsmiths—ten thousand captives in all. Only the poorest people of the land remained.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14ཡང་ཁོས་ཡེ་རུ་སཱ་ལེམ་པ་ཚང་མ་དང་། སྐུ་དྲག་ཐམས་ཅད་དང་། དམག་གི་དཔའ་བོ་མཐའ་དག་དང་བཅས་བསྡོམས་པས་མི་སྟོང་ཕྲག་བཅུ་དང་། དེར་མ་ཟད་ལས་བཟོ་དང་མགར་བ་ཐམས་ཅད་བཙན་ཁྲིད་བྱས་ཤིང་། ཡུལ་གྱི་དབུལ་ཕོངས་རྣམས་མ་གཏོགས་དེར་སུ་ཡང་ལུས་སུ་མ་བཅུག་གོ ། </a:t>
            </a:r>
            <a:endParaRPr lang="en-ZA" dirty="0"/>
          </a:p>
        </p:txBody>
      </p:sp>
      <p:pic>
        <p:nvPicPr>
          <p:cNvPr id="5" name="Audio 4">
            <a:hlinkClick r:id="" action="ppaction://media"/>
            <a:extLst>
              <a:ext uri="{FF2B5EF4-FFF2-40B4-BE49-F238E27FC236}">
                <a16:creationId xmlns:a16="http://schemas.microsoft.com/office/drawing/2014/main" id="{6CB33940-CD32-4D2B-CB54-598B7A0375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9100"/>
    </mc:Choice>
    <mc:Fallback xmlns="">
      <p:transition spd="slow" advTm="19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TotalTime>
  <Words>924</Words>
  <Application>Microsoft Office PowerPoint</Application>
  <PresentationFormat>Widescreen</PresentationFormat>
  <Paragraphs>53</Paragraphs>
  <Slides>20</Slides>
  <Notes>1</Notes>
  <HiddenSlides>0</HiddenSlides>
  <MMClips>10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Arial</vt:lpstr>
      <vt:lpstr>ArialMT</vt:lpstr>
      <vt:lpstr>Calibri</vt:lpstr>
      <vt:lpstr>Calibri Light</vt:lpstr>
      <vt:lpstr>Microsoft Himalaya</vt:lpstr>
      <vt:lpstr>TimesNewRomanPS-BoldMT</vt:lpstr>
      <vt:lpstr>TimesNewRomanPSMT</vt:lpstr>
      <vt:lpstr>Office Theme</vt:lpstr>
      <vt:lpstr>25-5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2024-07-17T11:48:15Z</dcterms:modified>
</cp:coreProperties>
</file>