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82" r:id="rId5"/>
    <p:sldId id="441" r:id="rId6"/>
    <p:sldId id="483" r:id="rId7"/>
    <p:sldId id="443" r:id="rId8"/>
    <p:sldId id="484" r:id="rId9"/>
    <p:sldId id="445" r:id="rId10"/>
    <p:sldId id="446" r:id="rId11"/>
    <p:sldId id="447" r:id="rId12"/>
    <p:sldId id="485" r:id="rId13"/>
    <p:sldId id="449" r:id="rId14"/>
    <p:sldId id="450" r:id="rId15"/>
    <p:sldId id="451" r:id="rId16"/>
    <p:sldId id="452" r:id="rId17"/>
    <p:sldId id="455" r:id="rId18"/>
    <p:sldId id="456" r:id="rId19"/>
    <p:sldId id="457" r:id="rId20"/>
    <p:sldId id="458" r:id="rId21"/>
    <p:sldId id="459" r:id="rId22"/>
    <p:sldId id="460" r:id="rId23"/>
    <p:sldId id="461" r:id="rId24"/>
    <p:sldId id="462" r:id="rId25"/>
    <p:sldId id="480" r:id="rId26"/>
    <p:sldId id="481"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DE608B-FB1B-45E7-BB2A-5E9BBDCABCD6}" v="5" dt="2025-04-08T06:19:10.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89088" autoAdjust="0"/>
  </p:normalViewPr>
  <p:slideViewPr>
    <p:cSldViewPr snapToGrid="0">
      <p:cViewPr varScale="1">
        <p:scale>
          <a:sx n="57" d="100"/>
          <a:sy n="57" d="100"/>
        </p:scale>
        <p:origin x="54"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B44258-81D8-493E-BDB3-324274CAD1CF}"/>
    <pc:docChg chg="custSel delSld modSld">
      <pc:chgData name="Leonie Smith" userId="fed1330f33f5650e" providerId="LiveId" clId="{04B44258-81D8-493E-BDB3-324274CAD1CF}" dt="2022-07-14T06:05:05.700" v="125" actId="5793"/>
      <pc:docMkLst>
        <pc:docMk/>
      </pc:docMkLst>
      <pc:sldChg chg="addSp delSp modSp modTransition modAnim">
        <pc:chgData name="Leonie Smith" userId="fed1330f33f5650e" providerId="LiveId" clId="{04B44258-81D8-493E-BDB3-324274CAD1CF}" dt="2022-07-08T06:31:22.962" v="11"/>
        <pc:sldMkLst>
          <pc:docMk/>
          <pc:sldMk cId="3759221820" sldId="439"/>
        </pc:sldMkLst>
      </pc:sldChg>
      <pc:sldChg chg="addSp modSp">
        <pc:chgData name="Leonie Smith" userId="fed1330f33f5650e" providerId="LiveId" clId="{04B44258-81D8-493E-BDB3-324274CAD1CF}" dt="2022-07-08T06:32:40.178" v="12"/>
        <pc:sldMkLst>
          <pc:docMk/>
          <pc:sldMk cId="3676245138" sldId="441"/>
        </pc:sldMkLst>
      </pc:sldChg>
      <pc:sldChg chg="addSp delSp modSp modTransition modAnim">
        <pc:chgData name="Leonie Smith" userId="fed1330f33f5650e" providerId="LiveId" clId="{04B44258-81D8-493E-BDB3-324274CAD1CF}" dt="2022-07-08T06:35:05.968" v="21"/>
        <pc:sldMkLst>
          <pc:docMk/>
          <pc:sldMk cId="3095902142" sldId="443"/>
        </pc:sldMkLst>
      </pc:sldChg>
      <pc:sldChg chg="addSp delSp modSp modTransition modAnim">
        <pc:chgData name="Leonie Smith" userId="fed1330f33f5650e" providerId="LiveId" clId="{04B44258-81D8-493E-BDB3-324274CAD1CF}" dt="2022-07-08T06:37:58.598" v="26"/>
        <pc:sldMkLst>
          <pc:docMk/>
          <pc:sldMk cId="2166098122" sldId="445"/>
        </pc:sldMkLst>
      </pc:sldChg>
      <pc:sldChg chg="addSp delSp modSp modTransition modAnim">
        <pc:chgData name="Leonie Smith" userId="fed1330f33f5650e" providerId="LiveId" clId="{04B44258-81D8-493E-BDB3-324274CAD1CF}" dt="2022-07-08T06:40:41.502" v="33"/>
        <pc:sldMkLst>
          <pc:docMk/>
          <pc:sldMk cId="2422728137" sldId="447"/>
        </pc:sldMkLst>
      </pc:sldChg>
      <pc:sldChg chg="addSp delSp modSp modTransition modAnim">
        <pc:chgData name="Leonie Smith" userId="fed1330f33f5650e" providerId="LiveId" clId="{04B44258-81D8-493E-BDB3-324274CAD1CF}" dt="2022-07-08T06:45:58.469" v="46"/>
        <pc:sldMkLst>
          <pc:docMk/>
          <pc:sldMk cId="4160448636" sldId="449"/>
        </pc:sldMkLst>
      </pc:sldChg>
      <pc:sldChg chg="addSp modSp">
        <pc:chgData name="Leonie Smith" userId="fed1330f33f5650e" providerId="LiveId" clId="{04B44258-81D8-493E-BDB3-324274CAD1CF}" dt="2022-07-08T06:48:19.188" v="47"/>
        <pc:sldMkLst>
          <pc:docMk/>
          <pc:sldMk cId="3386340796" sldId="451"/>
        </pc:sldMkLst>
      </pc:sldChg>
      <pc:sldChg chg="del">
        <pc:chgData name="Leonie Smith" userId="fed1330f33f5650e" providerId="LiveId" clId="{04B44258-81D8-493E-BDB3-324274CAD1CF}" dt="2022-07-08T06:49:53.488" v="48" actId="2696"/>
        <pc:sldMkLst>
          <pc:docMk/>
          <pc:sldMk cId="283334129" sldId="453"/>
        </pc:sldMkLst>
      </pc:sldChg>
      <pc:sldChg chg="del">
        <pc:chgData name="Leonie Smith" userId="fed1330f33f5650e" providerId="LiveId" clId="{04B44258-81D8-493E-BDB3-324274CAD1CF}" dt="2022-07-08T06:49:54.453" v="49" actId="2696"/>
        <pc:sldMkLst>
          <pc:docMk/>
          <pc:sldMk cId="2511564658" sldId="454"/>
        </pc:sldMkLst>
      </pc:sldChg>
      <pc:sldChg chg="addSp delSp modSp modTransition modAnim">
        <pc:chgData name="Leonie Smith" userId="fed1330f33f5650e" providerId="LiveId" clId="{04B44258-81D8-493E-BDB3-324274CAD1CF}" dt="2022-07-08T06:52:39.403" v="54"/>
        <pc:sldMkLst>
          <pc:docMk/>
          <pc:sldMk cId="1799939013" sldId="455"/>
        </pc:sldMkLst>
      </pc:sldChg>
      <pc:sldChg chg="addSp delSp modSp modTransition modAnim">
        <pc:chgData name="Leonie Smith" userId="fed1330f33f5650e" providerId="LiveId" clId="{04B44258-81D8-493E-BDB3-324274CAD1CF}" dt="2022-07-08T06:54:34.008" v="59"/>
        <pc:sldMkLst>
          <pc:docMk/>
          <pc:sldMk cId="2618424304" sldId="457"/>
        </pc:sldMkLst>
      </pc:sldChg>
      <pc:sldChg chg="addSp delSp modSp modTransition modAnim">
        <pc:chgData name="Leonie Smith" userId="fed1330f33f5650e" providerId="LiveId" clId="{04B44258-81D8-493E-BDB3-324274CAD1CF}" dt="2022-07-08T06:56:06.704" v="62"/>
        <pc:sldMkLst>
          <pc:docMk/>
          <pc:sldMk cId="783514268" sldId="459"/>
        </pc:sldMkLst>
      </pc:sldChg>
      <pc:sldChg chg="addSp delSp modSp modTransition modAnim">
        <pc:chgData name="Leonie Smith" userId="fed1330f33f5650e" providerId="LiveId" clId="{04B44258-81D8-493E-BDB3-324274CAD1CF}" dt="2022-07-08T06:58:04.772" v="67"/>
        <pc:sldMkLst>
          <pc:docMk/>
          <pc:sldMk cId="3868250199" sldId="461"/>
        </pc:sldMkLst>
      </pc:sldChg>
      <pc:sldChg chg="addSp delSp modSp modTransition modAnim">
        <pc:chgData name="Leonie Smith" userId="fed1330f33f5650e" providerId="LiveId" clId="{04B44258-81D8-493E-BDB3-324274CAD1CF}" dt="2022-07-08T07:03:46.356" v="89"/>
        <pc:sldMkLst>
          <pc:docMk/>
          <pc:sldMk cId="3894174290" sldId="465"/>
        </pc:sldMkLst>
      </pc:sldChg>
      <pc:sldChg chg="addSp delSp modSp modTransition modAnim">
        <pc:chgData name="Leonie Smith" userId="fed1330f33f5650e" providerId="LiveId" clId="{04B44258-81D8-493E-BDB3-324274CAD1CF}" dt="2022-07-08T07:05:36.832" v="98"/>
        <pc:sldMkLst>
          <pc:docMk/>
          <pc:sldMk cId="2711152741" sldId="467"/>
        </pc:sldMkLst>
      </pc:sldChg>
      <pc:sldChg chg="addSp modSp modNotesTx">
        <pc:chgData name="Leonie Smith" userId="fed1330f33f5650e" providerId="LiveId" clId="{04B44258-81D8-493E-BDB3-324274CAD1CF}" dt="2022-07-14T06:05:05.700" v="125" actId="5793"/>
        <pc:sldMkLst>
          <pc:docMk/>
          <pc:sldMk cId="3596600315" sldId="468"/>
        </pc:sldMkLst>
      </pc:sldChg>
      <pc:sldChg chg="addSp delSp modSp modTransition modAnim">
        <pc:chgData name="Leonie Smith" userId="fed1330f33f5650e" providerId="LiveId" clId="{04B44258-81D8-493E-BDB3-324274CAD1CF}" dt="2022-07-08T07:07:00.580" v="101"/>
        <pc:sldMkLst>
          <pc:docMk/>
          <pc:sldMk cId="2831408660" sldId="470"/>
        </pc:sldMkLst>
      </pc:sldChg>
      <pc:sldChg chg="addSp delSp modSp modTransition modAnim">
        <pc:chgData name="Leonie Smith" userId="fed1330f33f5650e" providerId="LiveId" clId="{04B44258-81D8-493E-BDB3-324274CAD1CF}" dt="2022-07-08T07:08:41.872" v="106"/>
        <pc:sldMkLst>
          <pc:docMk/>
          <pc:sldMk cId="3725170495" sldId="472"/>
        </pc:sldMkLst>
      </pc:sldChg>
      <pc:sldChg chg="addSp delSp modSp modTransition modAnim">
        <pc:chgData name="Leonie Smith" userId="fed1330f33f5650e" providerId="LiveId" clId="{04B44258-81D8-493E-BDB3-324274CAD1CF}" dt="2022-07-08T07:10:25.903" v="111"/>
        <pc:sldMkLst>
          <pc:docMk/>
          <pc:sldMk cId="2346611352" sldId="474"/>
        </pc:sldMkLst>
      </pc:sldChg>
      <pc:sldChg chg="addSp delSp modSp modTransition modAnim">
        <pc:chgData name="Leonie Smith" userId="fed1330f33f5650e" providerId="LiveId" clId="{04B44258-81D8-493E-BDB3-324274CAD1CF}" dt="2022-07-08T07:11:54.896" v="114"/>
        <pc:sldMkLst>
          <pc:docMk/>
          <pc:sldMk cId="1675462355" sldId="476"/>
        </pc:sldMkLst>
      </pc:sldChg>
      <pc:sldChg chg="addSp delSp modSp modTransition modAnim">
        <pc:chgData name="Leonie Smith" userId="fed1330f33f5650e" providerId="LiveId" clId="{04B44258-81D8-493E-BDB3-324274CAD1CF}" dt="2022-07-08T07:15:53.136" v="121"/>
        <pc:sldMkLst>
          <pc:docMk/>
          <pc:sldMk cId="2248319201" sldId="478"/>
        </pc:sldMkLst>
      </pc:sldChg>
      <pc:sldChg chg="addSp delSp modSp modTransition modAnim">
        <pc:chgData name="Leonie Smith" userId="fed1330f33f5650e" providerId="LiveId" clId="{04B44258-81D8-493E-BDB3-324274CAD1CF}" dt="2022-07-08T06:59:51.601" v="74"/>
        <pc:sldMkLst>
          <pc:docMk/>
          <pc:sldMk cId="1912544718" sldId="480"/>
        </pc:sldMkLst>
      </pc:sldChg>
    </pc:docChg>
  </pc:docChgLst>
  <pc:docChgLst>
    <pc:chgData name="Alfred Smith" userId="3c60a3631c0db8ad" providerId="LiveId" clId="{F1DE608B-FB1B-45E7-BB2A-5E9BBDCABCD6}"/>
    <pc:docChg chg="custSel modSld">
      <pc:chgData name="Alfred Smith" userId="3c60a3631c0db8ad" providerId="LiveId" clId="{F1DE608B-FB1B-45E7-BB2A-5E9BBDCABCD6}" dt="2025-04-08T06:19:10.034" v="3"/>
      <pc:docMkLst>
        <pc:docMk/>
      </pc:docMkLst>
      <pc:sldChg chg="addSp delSp modSp mod">
        <pc:chgData name="Alfred Smith" userId="3c60a3631c0db8ad" providerId="LiveId" clId="{F1DE608B-FB1B-45E7-BB2A-5E9BBDCABCD6}" dt="2025-04-08T06:19:10.034" v="3"/>
        <pc:sldMkLst>
          <pc:docMk/>
          <pc:sldMk cId="2166098122" sldId="445"/>
        </pc:sldMkLst>
        <pc:spChg chg="add mod">
          <ac:chgData name="Alfred Smith" userId="3c60a3631c0db8ad" providerId="LiveId" clId="{F1DE608B-FB1B-45E7-BB2A-5E9BBDCABCD6}" dt="2025-04-08T06:18:57.904" v="0"/>
          <ac:spMkLst>
            <pc:docMk/>
            <pc:sldMk cId="2166098122" sldId="445"/>
            <ac:spMk id="2" creationId="{A17AFFB4-4360-86C6-E01A-3422DBD398BB}"/>
          </ac:spMkLst>
        </pc:spChg>
        <pc:spChg chg="add mod">
          <ac:chgData name="Alfred Smith" userId="3c60a3631c0db8ad" providerId="LiveId" clId="{F1DE608B-FB1B-45E7-BB2A-5E9BBDCABCD6}" dt="2025-04-08T06:19:03.340" v="2"/>
          <ac:spMkLst>
            <pc:docMk/>
            <pc:sldMk cId="2166098122" sldId="445"/>
            <ac:spMk id="3" creationId="{B5D4CE2E-9B61-BF10-B091-CEFD8DEA8B0B}"/>
          </ac:spMkLst>
        </pc:spChg>
        <pc:spChg chg="add mod">
          <ac:chgData name="Alfred Smith" userId="3c60a3631c0db8ad" providerId="LiveId" clId="{F1DE608B-FB1B-45E7-BB2A-5E9BBDCABCD6}" dt="2025-04-08T06:19:10.034" v="3"/>
          <ac:spMkLst>
            <pc:docMk/>
            <pc:sldMk cId="2166098122" sldId="445"/>
            <ac:spMk id="4" creationId="{D91D45CA-FA92-8F2E-06C5-0F1762CF42F6}"/>
          </ac:spMkLst>
        </pc:spChg>
        <pc:spChg chg="del">
          <ac:chgData name="Alfred Smith" userId="3c60a3631c0db8ad" providerId="LiveId" clId="{F1DE608B-FB1B-45E7-BB2A-5E9BBDCABCD6}" dt="2025-04-08T06:19:02.282" v="1" actId="478"/>
          <ac:spMkLst>
            <pc:docMk/>
            <pc:sldMk cId="2166098122" sldId="445"/>
            <ac:spMk id="5" creationId="{66BE8443-F0EA-5F7B-834C-3F0BBB57321F}"/>
          </ac:spMkLst>
        </pc:spChg>
      </pc:sldChg>
    </pc:docChg>
  </pc:docChgLst>
  <pc:docChgLst>
    <pc:chgData name="Alfred Smith" userId="3c60a3631c0db8ad" providerId="LiveId" clId="{58A39F0F-07C7-4606-8F01-591E5FD9E265}"/>
    <pc:docChg chg="undo custSel modSld">
      <pc:chgData name="Alfred Smith" userId="3c60a3631c0db8ad" providerId="LiveId" clId="{58A39F0F-07C7-4606-8F01-591E5FD9E265}" dt="2024-07-18T10:28:13.903" v="53"/>
      <pc:docMkLst>
        <pc:docMk/>
      </pc:docMkLst>
      <pc:sldChg chg="addSp delSp modSp mod modAnim">
        <pc:chgData name="Alfred Smith" userId="3c60a3631c0db8ad" providerId="LiveId" clId="{58A39F0F-07C7-4606-8F01-591E5FD9E265}" dt="2024-07-18T10:22:21.665" v="14"/>
        <pc:sldMkLst>
          <pc:docMk/>
          <pc:sldMk cId="3676245138" sldId="441"/>
        </pc:sldMkLst>
      </pc:sldChg>
      <pc:sldChg chg="addSp delSp modSp mod">
        <pc:chgData name="Alfred Smith" userId="3c60a3631c0db8ad" providerId="LiveId" clId="{58A39F0F-07C7-4606-8F01-591E5FD9E265}" dt="2024-07-18T10:22:07.689" v="12"/>
        <pc:sldMkLst>
          <pc:docMk/>
          <pc:sldMk cId="3095902142" sldId="443"/>
        </pc:sldMkLst>
      </pc:sldChg>
      <pc:sldChg chg="addSp delSp modSp mod">
        <pc:chgData name="Alfred Smith" userId="3c60a3631c0db8ad" providerId="LiveId" clId="{58A39F0F-07C7-4606-8F01-591E5FD9E265}" dt="2024-07-18T10:22:44.092" v="17"/>
        <pc:sldMkLst>
          <pc:docMk/>
          <pc:sldMk cId="2166098122" sldId="445"/>
        </pc:sldMkLst>
      </pc:sldChg>
      <pc:sldChg chg="addSp delSp modSp mod">
        <pc:chgData name="Alfred Smith" userId="3c60a3631c0db8ad" providerId="LiveId" clId="{58A39F0F-07C7-4606-8F01-591E5FD9E265}" dt="2024-07-18T10:22:59.256" v="19"/>
        <pc:sldMkLst>
          <pc:docMk/>
          <pc:sldMk cId="2422728137" sldId="447"/>
        </pc:sldMkLst>
      </pc:sldChg>
      <pc:sldChg chg="addSp delSp modSp mod">
        <pc:chgData name="Alfred Smith" userId="3c60a3631c0db8ad" providerId="LiveId" clId="{58A39F0F-07C7-4606-8F01-591E5FD9E265}" dt="2024-07-18T10:23:15.244" v="21"/>
        <pc:sldMkLst>
          <pc:docMk/>
          <pc:sldMk cId="4160448636" sldId="449"/>
        </pc:sldMkLst>
      </pc:sldChg>
      <pc:sldChg chg="addSp delSp modSp mod">
        <pc:chgData name="Alfred Smith" userId="3c60a3631c0db8ad" providerId="LiveId" clId="{58A39F0F-07C7-4606-8F01-591E5FD9E265}" dt="2024-07-18T10:23:31.200" v="23"/>
        <pc:sldMkLst>
          <pc:docMk/>
          <pc:sldMk cId="3386340796" sldId="451"/>
        </pc:sldMkLst>
      </pc:sldChg>
      <pc:sldChg chg="addSp delSp modSp mod">
        <pc:chgData name="Alfred Smith" userId="3c60a3631c0db8ad" providerId="LiveId" clId="{58A39F0F-07C7-4606-8F01-591E5FD9E265}" dt="2024-07-18T10:23:45.026" v="25"/>
        <pc:sldMkLst>
          <pc:docMk/>
          <pc:sldMk cId="1799939013" sldId="455"/>
        </pc:sldMkLst>
      </pc:sldChg>
      <pc:sldChg chg="addSp delSp modSp mod">
        <pc:chgData name="Alfred Smith" userId="3c60a3631c0db8ad" providerId="LiveId" clId="{58A39F0F-07C7-4606-8F01-591E5FD9E265}" dt="2024-07-18T10:23:59.700" v="27"/>
        <pc:sldMkLst>
          <pc:docMk/>
          <pc:sldMk cId="2618424304" sldId="457"/>
        </pc:sldMkLst>
      </pc:sldChg>
      <pc:sldChg chg="addSp delSp modSp mod">
        <pc:chgData name="Alfred Smith" userId="3c60a3631c0db8ad" providerId="LiveId" clId="{58A39F0F-07C7-4606-8F01-591E5FD9E265}" dt="2024-07-18T10:25:44.936" v="35"/>
        <pc:sldMkLst>
          <pc:docMk/>
          <pc:sldMk cId="783514268" sldId="459"/>
        </pc:sldMkLst>
      </pc:sldChg>
      <pc:sldChg chg="addSp delSp modSp mod">
        <pc:chgData name="Alfred Smith" userId="3c60a3631c0db8ad" providerId="LiveId" clId="{58A39F0F-07C7-4606-8F01-591E5FD9E265}" dt="2024-07-18T10:25:57.946" v="37"/>
        <pc:sldMkLst>
          <pc:docMk/>
          <pc:sldMk cId="3868250199" sldId="461"/>
        </pc:sldMkLst>
      </pc:sldChg>
      <pc:sldChg chg="addSp delSp modSp mod">
        <pc:chgData name="Alfred Smith" userId="3c60a3631c0db8ad" providerId="LiveId" clId="{58A39F0F-07C7-4606-8F01-591E5FD9E265}" dt="2024-07-18T10:26:27.011" v="41"/>
        <pc:sldMkLst>
          <pc:docMk/>
          <pc:sldMk cId="3894174290" sldId="465"/>
        </pc:sldMkLst>
      </pc:sldChg>
      <pc:sldChg chg="addSp delSp modSp mod">
        <pc:chgData name="Alfred Smith" userId="3c60a3631c0db8ad" providerId="LiveId" clId="{58A39F0F-07C7-4606-8F01-591E5FD9E265}" dt="2024-07-18T10:26:46.629" v="43"/>
        <pc:sldMkLst>
          <pc:docMk/>
          <pc:sldMk cId="2711152741" sldId="467"/>
        </pc:sldMkLst>
      </pc:sldChg>
      <pc:sldChg chg="addSp delSp modSp mod">
        <pc:chgData name="Alfred Smith" userId="3c60a3631c0db8ad" providerId="LiveId" clId="{58A39F0F-07C7-4606-8F01-591E5FD9E265}" dt="2024-07-18T10:20:31.046" v="1"/>
        <pc:sldMkLst>
          <pc:docMk/>
          <pc:sldMk cId="3596600315" sldId="468"/>
        </pc:sldMkLst>
      </pc:sldChg>
      <pc:sldChg chg="addSp delSp modSp mod">
        <pc:chgData name="Alfred Smith" userId="3c60a3631c0db8ad" providerId="LiveId" clId="{58A39F0F-07C7-4606-8F01-591E5FD9E265}" dt="2024-07-18T10:27:04.902" v="45"/>
        <pc:sldMkLst>
          <pc:docMk/>
          <pc:sldMk cId="2831408660" sldId="470"/>
        </pc:sldMkLst>
      </pc:sldChg>
      <pc:sldChg chg="addSp delSp modSp mod">
        <pc:chgData name="Alfred Smith" userId="3c60a3631c0db8ad" providerId="LiveId" clId="{58A39F0F-07C7-4606-8F01-591E5FD9E265}" dt="2024-07-18T10:27:20.120" v="47"/>
        <pc:sldMkLst>
          <pc:docMk/>
          <pc:sldMk cId="3725170495" sldId="472"/>
        </pc:sldMkLst>
      </pc:sldChg>
      <pc:sldChg chg="addSp delSp modSp mod">
        <pc:chgData name="Alfred Smith" userId="3c60a3631c0db8ad" providerId="LiveId" clId="{58A39F0F-07C7-4606-8F01-591E5FD9E265}" dt="2024-07-18T10:27:46.664" v="49"/>
        <pc:sldMkLst>
          <pc:docMk/>
          <pc:sldMk cId="2346611352" sldId="474"/>
        </pc:sldMkLst>
      </pc:sldChg>
      <pc:sldChg chg="addSp delSp modSp mod">
        <pc:chgData name="Alfred Smith" userId="3c60a3631c0db8ad" providerId="LiveId" clId="{58A39F0F-07C7-4606-8F01-591E5FD9E265}" dt="2024-07-18T10:28:01.356" v="51"/>
        <pc:sldMkLst>
          <pc:docMk/>
          <pc:sldMk cId="1675462355" sldId="476"/>
        </pc:sldMkLst>
      </pc:sldChg>
      <pc:sldChg chg="addSp delSp modSp mod">
        <pc:chgData name="Alfred Smith" userId="3c60a3631c0db8ad" providerId="LiveId" clId="{58A39F0F-07C7-4606-8F01-591E5FD9E265}" dt="2024-07-18T10:28:13.903" v="53"/>
        <pc:sldMkLst>
          <pc:docMk/>
          <pc:sldMk cId="2248319201" sldId="478"/>
        </pc:sldMkLst>
      </pc:sldChg>
      <pc:sldChg chg="addSp delSp modSp mod">
        <pc:chgData name="Alfred Smith" userId="3c60a3631c0db8ad" providerId="LiveId" clId="{58A39F0F-07C7-4606-8F01-591E5FD9E265}" dt="2024-07-18T10:26:12.822" v="39"/>
        <pc:sldMkLst>
          <pc:docMk/>
          <pc:sldMk cId="1912544718" sldId="480"/>
        </pc:sldMkLst>
      </pc:sldChg>
      <pc:sldChg chg="addSp modSp">
        <pc:chgData name="Alfred Smith" userId="3c60a3631c0db8ad" providerId="LiveId" clId="{58A39F0F-07C7-4606-8F01-591E5FD9E265}" dt="2024-07-18T10:20:44.700" v="2"/>
        <pc:sldMkLst>
          <pc:docMk/>
          <pc:sldMk cId="3200761044" sldId="482"/>
        </pc:sldMkLst>
      </pc:sldChg>
    </pc:docChg>
  </pc:docChgLst>
  <pc:docChgLst>
    <pc:chgData name="Leonie Smith" userId="fed1330f33f5650e" providerId="LiveId" clId="{73AF8561-C7A2-472D-B7FF-70FE7207307D}"/>
    <pc:docChg chg="undo custSel modSld">
      <pc:chgData name="Leonie Smith" userId="fed1330f33f5650e" providerId="LiveId" clId="{73AF8561-C7A2-472D-B7FF-70FE7207307D}" dt="2022-08-05T05:06:57.759" v="118" actId="20577"/>
      <pc:docMkLst>
        <pc:docMk/>
      </pc:docMkLst>
      <pc:sldChg chg="addSp modSp mod">
        <pc:chgData name="Leonie Smith" userId="fed1330f33f5650e" providerId="LiveId" clId="{73AF8561-C7A2-472D-B7FF-70FE7207307D}" dt="2022-08-05T04:55:59.077" v="7" actId="1076"/>
        <pc:sldMkLst>
          <pc:docMk/>
          <pc:sldMk cId="3261377596" sldId="438"/>
        </pc:sldMkLst>
      </pc:sldChg>
      <pc:sldChg chg="addSp delSp modSp mod">
        <pc:chgData name="Leonie Smith" userId="fed1330f33f5650e" providerId="LiveId" clId="{73AF8561-C7A2-472D-B7FF-70FE7207307D}" dt="2022-08-05T05:04:31.529" v="86" actId="1076"/>
        <pc:sldMkLst>
          <pc:docMk/>
          <pc:sldMk cId="665805102" sldId="446"/>
        </pc:sldMkLst>
      </pc:sldChg>
      <pc:sldChg chg="addSp delSp modSp mod">
        <pc:chgData name="Leonie Smith" userId="fed1330f33f5650e" providerId="LiveId" clId="{73AF8561-C7A2-472D-B7FF-70FE7207307D}" dt="2022-08-05T05:04:52.556" v="89" actId="20577"/>
        <pc:sldMkLst>
          <pc:docMk/>
          <pc:sldMk cId="538051216" sldId="450"/>
        </pc:sldMkLst>
      </pc:sldChg>
      <pc:sldChg chg="addSp delSp modSp mod">
        <pc:chgData name="Leonie Smith" userId="fed1330f33f5650e" providerId="LiveId" clId="{73AF8561-C7A2-472D-B7FF-70FE7207307D}" dt="2022-08-05T05:04:57.355" v="90" actId="20577"/>
        <pc:sldMkLst>
          <pc:docMk/>
          <pc:sldMk cId="4002949039" sldId="452"/>
        </pc:sldMkLst>
      </pc:sldChg>
      <pc:sldChg chg="addSp delSp modSp mod">
        <pc:chgData name="Leonie Smith" userId="fed1330f33f5650e" providerId="LiveId" clId="{73AF8561-C7A2-472D-B7FF-70FE7207307D}" dt="2022-08-05T05:05:05.034" v="91" actId="20577"/>
        <pc:sldMkLst>
          <pc:docMk/>
          <pc:sldMk cId="4049696417" sldId="456"/>
        </pc:sldMkLst>
      </pc:sldChg>
      <pc:sldChg chg="addSp delSp modSp mod">
        <pc:chgData name="Leonie Smith" userId="fed1330f33f5650e" providerId="LiveId" clId="{73AF8561-C7A2-472D-B7FF-70FE7207307D}" dt="2022-08-05T05:05:45.162" v="98" actId="20577"/>
        <pc:sldMkLst>
          <pc:docMk/>
          <pc:sldMk cId="2789980734" sldId="458"/>
        </pc:sldMkLst>
      </pc:sldChg>
      <pc:sldChg chg="addSp delSp modSp mod">
        <pc:chgData name="Leonie Smith" userId="fed1330f33f5650e" providerId="LiveId" clId="{73AF8561-C7A2-472D-B7FF-70FE7207307D}" dt="2022-08-05T05:05:53.448" v="100" actId="20577"/>
        <pc:sldMkLst>
          <pc:docMk/>
          <pc:sldMk cId="2691432836" sldId="460"/>
        </pc:sldMkLst>
      </pc:sldChg>
      <pc:sldChg chg="addSp delSp modSp mod">
        <pc:chgData name="Leonie Smith" userId="fed1330f33f5650e" providerId="LiveId" clId="{73AF8561-C7A2-472D-B7FF-70FE7207307D}" dt="2022-08-05T05:06:00.940" v="102" actId="20577"/>
        <pc:sldMkLst>
          <pc:docMk/>
          <pc:sldMk cId="3941201962" sldId="462"/>
        </pc:sldMkLst>
      </pc:sldChg>
      <pc:sldChg chg="addSp delSp modSp mod">
        <pc:chgData name="Leonie Smith" userId="fed1330f33f5650e" providerId="LiveId" clId="{73AF8561-C7A2-472D-B7FF-70FE7207307D}" dt="2022-08-05T05:06:18.285" v="106" actId="20577"/>
        <pc:sldMkLst>
          <pc:docMk/>
          <pc:sldMk cId="581074576" sldId="466"/>
        </pc:sldMkLst>
      </pc:sldChg>
      <pc:sldChg chg="addSp delSp modSp">
        <pc:chgData name="Leonie Smith" userId="fed1330f33f5650e" providerId="LiveId" clId="{73AF8561-C7A2-472D-B7FF-70FE7207307D}" dt="2022-08-05T04:56:46.504" v="11"/>
        <pc:sldMkLst>
          <pc:docMk/>
          <pc:sldMk cId="3596600315" sldId="468"/>
        </pc:sldMkLst>
      </pc:sldChg>
      <pc:sldChg chg="addSp delSp modSp mod">
        <pc:chgData name="Leonie Smith" userId="fed1330f33f5650e" providerId="LiveId" clId="{73AF8561-C7A2-472D-B7FF-70FE7207307D}" dt="2022-08-05T05:06:26.126" v="108" actId="20577"/>
        <pc:sldMkLst>
          <pc:docMk/>
          <pc:sldMk cId="4255140816" sldId="469"/>
        </pc:sldMkLst>
      </pc:sldChg>
      <pc:sldChg chg="addSp delSp modSp mod">
        <pc:chgData name="Leonie Smith" userId="fed1330f33f5650e" providerId="LiveId" clId="{73AF8561-C7A2-472D-B7FF-70FE7207307D}" dt="2022-08-05T05:06:32.365" v="110" actId="20577"/>
        <pc:sldMkLst>
          <pc:docMk/>
          <pc:sldMk cId="2901669382" sldId="471"/>
        </pc:sldMkLst>
      </pc:sldChg>
      <pc:sldChg chg="addSp modSp mod">
        <pc:chgData name="Leonie Smith" userId="fed1330f33f5650e" providerId="LiveId" clId="{73AF8561-C7A2-472D-B7FF-70FE7207307D}" dt="2022-08-05T05:06:38.685" v="112" actId="20577"/>
        <pc:sldMkLst>
          <pc:docMk/>
          <pc:sldMk cId="3725795632" sldId="473"/>
        </pc:sldMkLst>
      </pc:sldChg>
      <pc:sldChg chg="addSp modSp mod">
        <pc:chgData name="Leonie Smith" userId="fed1330f33f5650e" providerId="LiveId" clId="{73AF8561-C7A2-472D-B7FF-70FE7207307D}" dt="2022-08-05T05:06:45.600" v="114" actId="20577"/>
        <pc:sldMkLst>
          <pc:docMk/>
          <pc:sldMk cId="2544378639" sldId="475"/>
        </pc:sldMkLst>
      </pc:sldChg>
      <pc:sldChg chg="addSp modSp mod">
        <pc:chgData name="Leonie Smith" userId="fed1330f33f5650e" providerId="LiveId" clId="{73AF8561-C7A2-472D-B7FF-70FE7207307D}" dt="2022-08-05T05:06:51.665" v="116" actId="20577"/>
        <pc:sldMkLst>
          <pc:docMk/>
          <pc:sldMk cId="4135318941" sldId="477"/>
        </pc:sldMkLst>
      </pc:sldChg>
      <pc:sldChg chg="addSp delSp modSp mod">
        <pc:chgData name="Leonie Smith" userId="fed1330f33f5650e" providerId="LiveId" clId="{73AF8561-C7A2-472D-B7FF-70FE7207307D}" dt="2022-08-05T05:06:08.257" v="104" actId="20577"/>
        <pc:sldMkLst>
          <pc:docMk/>
          <pc:sldMk cId="2014210374" sldId="481"/>
        </pc:sldMkLst>
      </pc:sldChg>
      <pc:sldChg chg="addSp delSp modSp mod">
        <pc:chgData name="Leonie Smith" userId="fed1330f33f5650e" providerId="LiveId" clId="{73AF8561-C7A2-472D-B7FF-70FE7207307D}" dt="2022-08-05T04:56:49.692" v="12"/>
        <pc:sldMkLst>
          <pc:docMk/>
          <pc:sldMk cId="3200761044" sldId="482"/>
        </pc:sldMkLst>
      </pc:sldChg>
      <pc:sldChg chg="addSp modSp mod">
        <pc:chgData name="Leonie Smith" userId="fed1330f33f5650e" providerId="LiveId" clId="{73AF8561-C7A2-472D-B7FF-70FE7207307D}" dt="2022-08-05T05:04:10.058" v="83" actId="20577"/>
        <pc:sldMkLst>
          <pc:docMk/>
          <pc:sldMk cId="3201277817" sldId="483"/>
        </pc:sldMkLst>
      </pc:sldChg>
      <pc:sldChg chg="addSp delSp modSp mod">
        <pc:chgData name="Leonie Smith" userId="fed1330f33f5650e" providerId="LiveId" clId="{73AF8561-C7A2-472D-B7FF-70FE7207307D}" dt="2022-08-05T05:04:18.157" v="84" actId="20577"/>
        <pc:sldMkLst>
          <pc:docMk/>
          <pc:sldMk cId="2652780058" sldId="484"/>
        </pc:sldMkLst>
      </pc:sldChg>
      <pc:sldChg chg="addSp delSp modSp mod">
        <pc:chgData name="Leonie Smith" userId="fed1330f33f5650e" providerId="LiveId" clId="{73AF8561-C7A2-472D-B7FF-70FE7207307D}" dt="2022-08-05T05:04:44.163" v="88" actId="1076"/>
        <pc:sldMkLst>
          <pc:docMk/>
          <pc:sldMk cId="381881887" sldId="485"/>
        </pc:sldMkLst>
      </pc:sldChg>
      <pc:sldChg chg="addSp modSp mod">
        <pc:chgData name="Leonie Smith" userId="fed1330f33f5650e" providerId="LiveId" clId="{73AF8561-C7A2-472D-B7FF-70FE7207307D}" dt="2022-08-05T05:06:57.759" v="118" actId="20577"/>
        <pc:sldMkLst>
          <pc:docMk/>
          <pc:sldMk cId="2282148349" sldId="486"/>
        </pc:sldMkLst>
      </pc:sldChg>
    </pc:docChg>
  </pc:docChgLst>
  <pc:docChgLst>
    <pc:chgData name="Leonie Smith" userId="fed1330f33f5650e" providerId="LiveId" clId="{DC8A17CF-E071-4493-90DA-25C52C6B0C60}"/>
    <pc:docChg chg="modSld">
      <pc:chgData name="Leonie Smith" userId="fed1330f33f5650e" providerId="LiveId" clId="{DC8A17CF-E071-4493-90DA-25C52C6B0C60}" dt="2023-12-09T02:43:54.548" v="132" actId="20577"/>
      <pc:docMkLst>
        <pc:docMk/>
      </pc:docMkLst>
      <pc:sldChg chg="addSp delSp modSp mod modTransition modAnim">
        <pc:chgData name="Leonie Smith" userId="fed1330f33f5650e" providerId="LiveId" clId="{DC8A17CF-E071-4493-90DA-25C52C6B0C60}" dt="2023-12-08T07:36:28.292" v="59"/>
        <pc:sldMkLst>
          <pc:docMk/>
          <pc:sldMk cId="3759221820" sldId="439"/>
        </pc:sldMkLst>
      </pc:sldChg>
      <pc:sldChg chg="addSp delSp modSp mod modTransition modAnim">
        <pc:chgData name="Leonie Smith" userId="fed1330f33f5650e" providerId="LiveId" clId="{DC8A17CF-E071-4493-90DA-25C52C6B0C60}" dt="2023-12-08T07:36:53.473" v="62"/>
        <pc:sldMkLst>
          <pc:docMk/>
          <pc:sldMk cId="3676245138" sldId="441"/>
        </pc:sldMkLst>
      </pc:sldChg>
      <pc:sldChg chg="addSp delSp modSp mod modTransition modAnim">
        <pc:chgData name="Leonie Smith" userId="fed1330f33f5650e" providerId="LiveId" clId="{DC8A17CF-E071-4493-90DA-25C52C6B0C60}" dt="2023-12-08T07:37:34.310" v="68"/>
        <pc:sldMkLst>
          <pc:docMk/>
          <pc:sldMk cId="3095902142" sldId="443"/>
        </pc:sldMkLst>
      </pc:sldChg>
      <pc:sldChg chg="addSp delSp modSp mod modTransition modAnim">
        <pc:chgData name="Leonie Smith" userId="fed1330f33f5650e" providerId="LiveId" clId="{DC8A17CF-E071-4493-90DA-25C52C6B0C60}" dt="2023-12-08T07:37:58.371" v="71"/>
        <pc:sldMkLst>
          <pc:docMk/>
          <pc:sldMk cId="2166098122" sldId="445"/>
        </pc:sldMkLst>
      </pc:sldChg>
      <pc:sldChg chg="addSp delSp modSp mod modTransition modAnim">
        <pc:chgData name="Leonie Smith" userId="fed1330f33f5650e" providerId="LiveId" clId="{DC8A17CF-E071-4493-90DA-25C52C6B0C60}" dt="2023-12-08T07:38:30.806" v="74"/>
        <pc:sldMkLst>
          <pc:docMk/>
          <pc:sldMk cId="2422728137" sldId="447"/>
        </pc:sldMkLst>
      </pc:sldChg>
      <pc:sldChg chg="addSp delSp modSp mod modTransition modAnim">
        <pc:chgData name="Leonie Smith" userId="fed1330f33f5650e" providerId="LiveId" clId="{DC8A17CF-E071-4493-90DA-25C52C6B0C60}" dt="2023-12-08T07:39:01.843" v="77"/>
        <pc:sldMkLst>
          <pc:docMk/>
          <pc:sldMk cId="4160448636" sldId="449"/>
        </pc:sldMkLst>
      </pc:sldChg>
      <pc:sldChg chg="addSp delSp modSp mod modTransition modAnim">
        <pc:chgData name="Leonie Smith" userId="fed1330f33f5650e" providerId="LiveId" clId="{DC8A17CF-E071-4493-90DA-25C52C6B0C60}" dt="2023-12-08T07:40:07.969" v="83"/>
        <pc:sldMkLst>
          <pc:docMk/>
          <pc:sldMk cId="3386340796" sldId="451"/>
        </pc:sldMkLst>
      </pc:sldChg>
      <pc:sldChg chg="addSp delSp modSp mod modTransition modAnim">
        <pc:chgData name="Leonie Smith" userId="fed1330f33f5650e" providerId="LiveId" clId="{DC8A17CF-E071-4493-90DA-25C52C6B0C60}" dt="2023-12-08T07:40:31.973" v="86"/>
        <pc:sldMkLst>
          <pc:docMk/>
          <pc:sldMk cId="1799939013" sldId="455"/>
        </pc:sldMkLst>
      </pc:sldChg>
      <pc:sldChg chg="addSp delSp modSp mod modTransition modAnim">
        <pc:chgData name="Leonie Smith" userId="fed1330f33f5650e" providerId="LiveId" clId="{DC8A17CF-E071-4493-90DA-25C52C6B0C60}" dt="2023-12-08T07:40:55.996" v="89"/>
        <pc:sldMkLst>
          <pc:docMk/>
          <pc:sldMk cId="2618424304" sldId="457"/>
        </pc:sldMkLst>
      </pc:sldChg>
      <pc:sldChg chg="addSp delSp modSp mod modTransition modAnim">
        <pc:chgData name="Leonie Smith" userId="fed1330f33f5650e" providerId="LiveId" clId="{DC8A17CF-E071-4493-90DA-25C52C6B0C60}" dt="2023-12-08T07:41:20.642" v="92"/>
        <pc:sldMkLst>
          <pc:docMk/>
          <pc:sldMk cId="783514268" sldId="459"/>
        </pc:sldMkLst>
      </pc:sldChg>
      <pc:sldChg chg="addSp delSp modSp mod modTransition modAnim">
        <pc:chgData name="Leonie Smith" userId="fed1330f33f5650e" providerId="LiveId" clId="{DC8A17CF-E071-4493-90DA-25C52C6B0C60}" dt="2023-12-08T07:41:41.023" v="95"/>
        <pc:sldMkLst>
          <pc:docMk/>
          <pc:sldMk cId="3868250199" sldId="461"/>
        </pc:sldMkLst>
      </pc:sldChg>
      <pc:sldChg chg="addSp delSp modSp mod modTransition modAnim">
        <pc:chgData name="Leonie Smith" userId="fed1330f33f5650e" providerId="LiveId" clId="{DC8A17CF-E071-4493-90DA-25C52C6B0C60}" dt="2023-12-08T07:42:24.163" v="101"/>
        <pc:sldMkLst>
          <pc:docMk/>
          <pc:sldMk cId="3894174290" sldId="465"/>
        </pc:sldMkLst>
      </pc:sldChg>
      <pc:sldChg chg="addSp delSp modSp mod modTransition modAnim">
        <pc:chgData name="Leonie Smith" userId="fed1330f33f5650e" providerId="LiveId" clId="{DC8A17CF-E071-4493-90DA-25C52C6B0C60}" dt="2023-12-08T07:42:43.446" v="104"/>
        <pc:sldMkLst>
          <pc:docMk/>
          <pc:sldMk cId="2711152741" sldId="467"/>
        </pc:sldMkLst>
      </pc:sldChg>
      <pc:sldChg chg="addSp delSp modSp mod modTransition modAnim modNotesTx">
        <pc:chgData name="Leonie Smith" userId="fed1330f33f5650e" providerId="LiveId" clId="{DC8A17CF-E071-4493-90DA-25C52C6B0C60}" dt="2023-12-09T02:43:54.548" v="132" actId="20577"/>
        <pc:sldMkLst>
          <pc:docMk/>
          <pc:sldMk cId="3596600315" sldId="468"/>
        </pc:sldMkLst>
      </pc:sldChg>
      <pc:sldChg chg="addSp delSp modSp mod modTransition modAnim">
        <pc:chgData name="Leonie Smith" userId="fed1330f33f5650e" providerId="LiveId" clId="{DC8A17CF-E071-4493-90DA-25C52C6B0C60}" dt="2023-12-08T07:43:24.581" v="110"/>
        <pc:sldMkLst>
          <pc:docMk/>
          <pc:sldMk cId="2831408660" sldId="470"/>
        </pc:sldMkLst>
      </pc:sldChg>
      <pc:sldChg chg="addSp delSp modSp mod modTransition modAnim">
        <pc:chgData name="Leonie Smith" userId="fed1330f33f5650e" providerId="LiveId" clId="{DC8A17CF-E071-4493-90DA-25C52C6B0C60}" dt="2023-12-08T07:43:50.650" v="113"/>
        <pc:sldMkLst>
          <pc:docMk/>
          <pc:sldMk cId="3725170495" sldId="472"/>
        </pc:sldMkLst>
      </pc:sldChg>
      <pc:sldChg chg="addSp delSp modSp mod modTransition modAnim">
        <pc:chgData name="Leonie Smith" userId="fed1330f33f5650e" providerId="LiveId" clId="{DC8A17CF-E071-4493-90DA-25C52C6B0C60}" dt="2023-12-08T07:44:12.626" v="116"/>
        <pc:sldMkLst>
          <pc:docMk/>
          <pc:sldMk cId="2346611352" sldId="474"/>
        </pc:sldMkLst>
      </pc:sldChg>
      <pc:sldChg chg="addSp delSp modSp mod modTransition modAnim">
        <pc:chgData name="Leonie Smith" userId="fed1330f33f5650e" providerId="LiveId" clId="{DC8A17CF-E071-4493-90DA-25C52C6B0C60}" dt="2023-12-08T07:44:37.412" v="119"/>
        <pc:sldMkLst>
          <pc:docMk/>
          <pc:sldMk cId="1675462355" sldId="476"/>
        </pc:sldMkLst>
      </pc:sldChg>
      <pc:sldChg chg="addSp delSp modSp mod modTransition modAnim">
        <pc:chgData name="Leonie Smith" userId="fed1330f33f5650e" providerId="LiveId" clId="{DC8A17CF-E071-4493-90DA-25C52C6B0C60}" dt="2023-12-08T07:45:01.229" v="122"/>
        <pc:sldMkLst>
          <pc:docMk/>
          <pc:sldMk cId="2248319201" sldId="478"/>
        </pc:sldMkLst>
      </pc:sldChg>
      <pc:sldChg chg="addSp delSp modSp mod modTransition modAnim">
        <pc:chgData name="Leonie Smith" userId="fed1330f33f5650e" providerId="LiveId" clId="{DC8A17CF-E071-4493-90DA-25C52C6B0C60}" dt="2023-12-08T07:41:58.451" v="98"/>
        <pc:sldMkLst>
          <pc:docMk/>
          <pc:sldMk cId="1912544718" sldId="4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26 Daniel</a:t>
            </a:r>
          </a:p>
          <a:p>
            <a:pPr algn="l"/>
            <a:r>
              <a:rPr lang="en-US" sz="1800" b="0" i="0" u="none" strike="noStrike" baseline="0" dirty="0">
                <a:latin typeface="TimesNewRomanPSMT"/>
              </a:rPr>
              <a:t>1. Daniel and friends eat vegetables – Daniel 1:1-21 (Center Top)</a:t>
            </a:r>
          </a:p>
          <a:p>
            <a:pPr algn="l"/>
            <a:r>
              <a:rPr lang="en-US" sz="1800" b="0" i="0" u="none" strike="noStrike" baseline="0" dirty="0">
                <a:latin typeface="TimesNewRomanPSMT"/>
              </a:rPr>
              <a:t>2. Nebuchadnezzar’s Statue dream – Daniel 2:1-49 (Left Top)</a:t>
            </a:r>
          </a:p>
          <a:p>
            <a:pPr algn="l"/>
            <a:r>
              <a:rPr lang="en-US" sz="1800" b="0" i="0" u="none" strike="noStrike" baseline="0" dirty="0">
                <a:latin typeface="TimesNewRomanPSMT"/>
              </a:rPr>
              <a:t>3. The furnace – Daniel 3:1-30 (Right Top)</a:t>
            </a:r>
          </a:p>
          <a:p>
            <a:pPr algn="l"/>
            <a:r>
              <a:rPr lang="en-US" sz="1800" b="0" i="0" u="none" strike="noStrike" baseline="0" dirty="0">
                <a:latin typeface="TimesNewRomanPSMT"/>
              </a:rPr>
              <a:t>4. Nebuchadnezzar’s Tree Dream – Daniel 4:1-37 (Right Bottom)</a:t>
            </a:r>
          </a:p>
          <a:p>
            <a:pPr algn="l"/>
            <a:r>
              <a:rPr lang="en-US" sz="1800" b="0" i="0" u="none" strike="noStrike" baseline="0" dirty="0">
                <a:latin typeface="TimesNewRomanPSMT"/>
              </a:rPr>
              <a:t>5. Handwriting on the wall – Daniel 5:1-31 (Center Bottom)</a:t>
            </a:r>
          </a:p>
          <a:p>
            <a:pPr algn="l"/>
            <a:r>
              <a:rPr lang="en-US" sz="1800" b="0" i="0" u="none" strike="noStrike" baseline="0" dirty="0">
                <a:latin typeface="TimesNewRomanPSMT"/>
              </a:rPr>
              <a:t>6. Daniel’s prayer life – Daniel 6:1-11 [Daniel 7-12 – Visions] (Left Bottom)</a:t>
            </a:r>
          </a:p>
          <a:p>
            <a:pPr algn="l"/>
            <a:r>
              <a:rPr lang="en-IN" sz="1800" b="0" i="0" u="none" strike="noStrike" baseline="0" dirty="0">
                <a:latin typeface="TimesNewRomanPSMT"/>
              </a:rPr>
              <a:t>7. Lion’s den – Daniel 6:12-28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6</a:t>
            </a:fld>
            <a:endParaRPr lang="en-ZA"/>
          </a:p>
        </p:txBody>
      </p:sp>
    </p:spTree>
    <p:extLst>
      <p:ext uri="{BB962C8B-B14F-4D97-AF65-F5344CB8AC3E}">
        <p14:creationId xmlns:p14="http://schemas.microsoft.com/office/powerpoint/2010/main" val="191800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26-1</a:t>
            </a:r>
          </a:p>
        </p:txBody>
      </p:sp>
      <p:pic>
        <p:nvPicPr>
          <p:cNvPr id="13" name="Audio 12">
            <a:hlinkClick r:id="" action="ppaction://media"/>
            <a:extLst>
              <a:ext uri="{FF2B5EF4-FFF2-40B4-BE49-F238E27FC236}">
                <a16:creationId xmlns:a16="http://schemas.microsoft.com/office/drawing/2014/main" id="{FC0A3DF6-7B69-AA8D-F6B2-1BA823082F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90F6E99-F2DD-68E7-EF4E-8DC1BC130B60}"/>
              </a:ext>
            </a:extLst>
          </p:cNvPr>
          <p:cNvSpPr>
            <a:spLocks noGrp="1"/>
          </p:cNvSpPr>
          <p:nvPr>
            <p:ph idx="1"/>
          </p:nvPr>
        </p:nvSpPr>
        <p:spPr>
          <a:xfrm>
            <a:off x="850900" y="1815897"/>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87"/>
    </mc:Choice>
    <mc:Fallback xmlns="">
      <p:transition spd="slow" advTm="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965535" y="-2791325"/>
            <a:ext cx="21393436" cy="12031578"/>
          </a:xfrm>
          <a:prstGeom prst="rect">
            <a:avLst/>
          </a:prstGeom>
        </p:spPr>
      </p:pic>
      <p:sp>
        <p:nvSpPr>
          <p:cNvPr id="8" name="TextBox 7">
            <a:extLst>
              <a:ext uri="{FF2B5EF4-FFF2-40B4-BE49-F238E27FC236}">
                <a16:creationId xmlns:a16="http://schemas.microsoft.com/office/drawing/2014/main" id="{88EF54A6-CEB6-728A-C0C3-4DFC53D7D725}"/>
              </a:ext>
            </a:extLst>
          </p:cNvPr>
          <p:cNvSpPr txBox="1"/>
          <p:nvPr/>
        </p:nvSpPr>
        <p:spPr>
          <a:xfrm>
            <a:off x="1207682" y="0"/>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9956631B-7FC8-B855-29CF-962E855001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6C2D3EC-29EE-FF59-FC09-721C76DD43E0}"/>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3Then the king ordered Ashpenaz, the chief of his court officials, to bring in some Israelites from the royal family  and the nobility—</a:t>
            </a:r>
            <a:endParaRPr lang="en-ZA" dirty="0"/>
          </a:p>
        </p:txBody>
      </p:sp>
      <p:sp>
        <p:nvSpPr>
          <p:cNvPr id="3" name="TextBox 2">
            <a:extLst>
              <a:ext uri="{FF2B5EF4-FFF2-40B4-BE49-F238E27FC236}">
                <a16:creationId xmlns:a16="http://schemas.microsoft.com/office/drawing/2014/main" id="{4EA83516-A11E-F709-C0DC-C1BDFCDEB11A}"/>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ArialMT"/>
              </a:rPr>
              <a:t>3-4དེ་ནས་རྒྱལ་པོ་ནེ་བོ་ཀད་ནེ་ཙར་གྱིས་རང་གི་ནང་བློན་ཨ་ཤུ་ཕི་ནཱ་སི་ལ་བཀའ་གནང་སྟེ། ཡེས་ར་ཨེལ་པ་རྣམས་ཀྱི་རྒྱལ་རྒྱུད་དང་སྐུ་དྲག་རྣམས་ལས་ལུས་སྟེང་དུ་སྐྱོན་ཏིལ་ཙམ་ཡང་མེད་པ་དང་བྱད་གཟུགས་མཛེས་པ། བློ་རིག་དང་ཤེས་ཡོན་སྣ་ཚོགས་ལྡན་པ།</a:t>
            </a:r>
            <a:r>
              <a:rPr lang="en-IN" sz="5400" dirty="0">
                <a:solidFill>
                  <a:srgbClr val="121212"/>
                </a:solidFill>
                <a:latin typeface="ArialMT"/>
              </a:rPr>
              <a:t>…</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1828"/>
    </mc:Choice>
    <mc:Fallback xmlns="">
      <p:transition spd="slow" advTm="2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861033" y="-3392217"/>
            <a:ext cx="27958165" cy="15723554"/>
          </a:xfrm>
          <a:prstGeom prst="rect">
            <a:avLst/>
          </a:prstGeom>
        </p:spPr>
      </p:pic>
      <p:sp>
        <p:nvSpPr>
          <p:cNvPr id="8" name="TextBox 7">
            <a:extLst>
              <a:ext uri="{FF2B5EF4-FFF2-40B4-BE49-F238E27FC236}">
                <a16:creationId xmlns:a16="http://schemas.microsoft.com/office/drawing/2014/main" id="{730A0B67-69E0-AFFA-D95A-8FB31A5B7C87}"/>
              </a:ext>
            </a:extLst>
          </p:cNvPr>
          <p:cNvSpPr txBox="1"/>
          <p:nvPr/>
        </p:nvSpPr>
        <p:spPr>
          <a:xfrm>
            <a:off x="-446020" y="111946"/>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88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20CB4FE-5ED6-66AB-3D48-9CFB3F10A5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D53B1CD-CE30-B39B-FA17-F445F3EA744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 king assigned them daily provisions of the royal food and wine. They were to be trained for three years, after which they were to enter the king’s service.</a:t>
            </a:r>
            <a:endParaRPr lang="en-ZA" dirty="0"/>
          </a:p>
        </p:txBody>
      </p:sp>
      <p:sp>
        <p:nvSpPr>
          <p:cNvPr id="3" name="TextBox 2">
            <a:extLst>
              <a:ext uri="{FF2B5EF4-FFF2-40B4-BE49-F238E27FC236}">
                <a16:creationId xmlns:a16="http://schemas.microsoft.com/office/drawing/2014/main" id="{2960CB2E-989A-CC6D-C470-812417D8190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ང་རྒྱལ་པོས་ཁོ་རྣམས་ལ་ཉིན་རེ་བཞིན་གོང་མས་སྤྱོད་པའི་བཟའ་བཅའ་དང་བཏུང་བྱའི་རྒུན་ཆང་གནང་བར་གཏན་ཁེལ་བྱས་པ་དང་། ལོ་གསུམ་ལ་སྦྱོང་བརྡར་སྤྲད་པའི་རྗེས་སུ་ཁོ་རྣམས་ཀྱིས་རྒྱལ་པོར་ཞབས་ཕྱི་བསྒྲུབ་དགོས་པའོ།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460"/>
    </mc:Choice>
    <mc:Fallback xmlns="">
      <p:transition spd="slow" advTm="1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9BB62-DAF3-8049-9A8A-FB1B63ACC390}"/>
              </a:ext>
            </a:extLst>
          </p:cNvPr>
          <p:cNvPicPr>
            <a:picLocks noChangeAspect="1"/>
          </p:cNvPicPr>
          <p:nvPr/>
        </p:nvPicPr>
        <p:blipFill>
          <a:blip r:embed="rId2"/>
          <a:stretch>
            <a:fillRect/>
          </a:stretch>
        </p:blipFill>
        <p:spPr>
          <a:xfrm>
            <a:off x="0" y="-493059"/>
            <a:ext cx="12192000" cy="7351059"/>
          </a:xfrm>
          <a:prstGeom prst="rect">
            <a:avLst/>
          </a:prstGeom>
        </p:spPr>
      </p:pic>
      <p:sp>
        <p:nvSpPr>
          <p:cNvPr id="7" name="TextBox 6">
            <a:extLst>
              <a:ext uri="{FF2B5EF4-FFF2-40B4-BE49-F238E27FC236}">
                <a16:creationId xmlns:a16="http://schemas.microsoft.com/office/drawing/2014/main" id="{C8AC648B-E89C-3AA6-7C0C-6BF0D4C5821A}"/>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DFEF9D50-190E-CD20-D971-921E71D4DF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B232CC8-4B65-3005-B95C-B4471671B50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6Among these young men were some from Judah: Daniel, Hananiah, </a:t>
            </a:r>
            <a:r>
              <a:rPr lang="en-US" sz="4800" dirty="0" err="1">
                <a:solidFill>
                  <a:srgbClr val="121212"/>
                </a:solidFill>
                <a:latin typeface="ArialMT"/>
              </a:rPr>
              <a:t>Mishael</a:t>
            </a:r>
            <a:r>
              <a:rPr lang="en-US" sz="4800" dirty="0">
                <a:solidFill>
                  <a:srgbClr val="121212"/>
                </a:solidFill>
                <a:latin typeface="ArialMT"/>
              </a:rPr>
              <a:t>, and Azariah. </a:t>
            </a:r>
            <a:endParaRPr lang="en-ZA" dirty="0"/>
          </a:p>
        </p:txBody>
      </p:sp>
      <p:sp>
        <p:nvSpPr>
          <p:cNvPr id="3" name="TextBox 2">
            <a:extLst>
              <a:ext uri="{FF2B5EF4-FFF2-40B4-BE49-F238E27FC236}">
                <a16:creationId xmlns:a16="http://schemas.microsoft.com/office/drawing/2014/main" id="{635DE79D-C673-D308-DD2C-62EC9C633C3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6གཞོན་ནུ་དེ་དག་ལས་དཱ་ནེ་ཨེལ་དང་། ཧ་ནན་ཡཱ། མེ་ཤཱ་ཨེལ། ཨ་ཟར་ཡཱ་བཅས་ནི་ཡ་ཧུ་དཱའི་བུ་རྒྱུད་ཡིན།</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302"/>
    </mc:Choice>
    <mc:Fallback xmlns="">
      <p:transition spd="slow" advTm="13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A30FB5-6D25-D98A-CA9D-CD3D464505D1}"/>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6F61D46-2CA4-EF76-9C31-DB023EC07C38}"/>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DAB0D60C-C027-C3BD-4BE7-D2892159C2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F831DFA-13DB-ADBC-0995-4A9A7CDFFE1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8But Daniel made up his mind that he would not defile himself with the king’s food or wine. So he asked the chief official for permission not to defile himself.</a:t>
            </a:r>
            <a:endParaRPr lang="en-ZA" dirty="0"/>
          </a:p>
        </p:txBody>
      </p:sp>
      <p:sp>
        <p:nvSpPr>
          <p:cNvPr id="3" name="TextBox 2">
            <a:extLst>
              <a:ext uri="{FF2B5EF4-FFF2-40B4-BE49-F238E27FC236}">
                <a16:creationId xmlns:a16="http://schemas.microsoft.com/office/drawing/2014/main" id="{F716E454-AB8D-050A-F63C-1BA202C16B3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འོན་ཀྱང་དཱ་ནེ་ཨེལ་གྱིས་རང་ཉིད་གོང་མས་སྤྱོད་པའི་བཟའ་བཅའ་ཞིམ་པོ་དང་རྒུན་ཆང་མངར་མོ་ལ་འབག་པར་མི་བྱ་སྙམ་ནས། རང་ཉིད་འབག་པར་མི་བྱ་བའི་ཆེད་དུ་ཉུག་རུམ་པར་ཞུ་བ་ཕུལ།</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5189"/>
    </mc:Choice>
    <mc:Fallback xmlns="">
      <p:transition spd="slow" advTm="1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C42B327-2092-5D02-CA5F-5E1058FFCEC1}"/>
              </a:ext>
            </a:extLst>
          </p:cNvPr>
          <p:cNvPicPr>
            <a:picLocks noChangeAspect="1"/>
          </p:cNvPicPr>
          <p:nvPr/>
        </p:nvPicPr>
        <p:blipFill>
          <a:blip r:embed="rId2"/>
          <a:stretch>
            <a:fillRect/>
          </a:stretch>
        </p:blipFill>
        <p:spPr>
          <a:xfrm>
            <a:off x="-1" y="-300789"/>
            <a:ext cx="12191999" cy="7158789"/>
          </a:xfrm>
          <a:prstGeom prst="rect">
            <a:avLst/>
          </a:prstGeom>
        </p:spPr>
      </p:pic>
      <p:sp>
        <p:nvSpPr>
          <p:cNvPr id="7" name="TextBox 6">
            <a:extLst>
              <a:ext uri="{FF2B5EF4-FFF2-40B4-BE49-F238E27FC236}">
                <a16:creationId xmlns:a16="http://schemas.microsoft.com/office/drawing/2014/main" id="{9207312D-2883-2665-3A7F-A947E405C00E}"/>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53CBB05E-C2BA-1B3C-08AA-CCBDF410DB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90A2B3B-4E27-49CB-DEA9-EB2269616B20}"/>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9Now God had granted Daniel favor and compassion from the chief official,</a:t>
            </a:r>
            <a:endParaRPr lang="en-ZA" sz="5400" dirty="0"/>
          </a:p>
        </p:txBody>
      </p:sp>
      <p:sp>
        <p:nvSpPr>
          <p:cNvPr id="3" name="TextBox 2">
            <a:extLst>
              <a:ext uri="{FF2B5EF4-FFF2-40B4-BE49-F238E27FC236}">
                <a16:creationId xmlns:a16="http://schemas.microsoft.com/office/drawing/2014/main" id="{A7F63A95-E4EC-E2E5-A56F-66C208C66B43}"/>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དེ་བས་དཀོན་མཆོག་གིས་བློན་ཆེན་དེའི་མདུན་དུ་དཱ་ནེ་ཨེལ་ལ་གཟིགས་སྐྱོང་དང་སྙིང་རྗེ་ཐོབ་ཏུ་བཅུག་ནའང་།</a:t>
            </a:r>
            <a:endParaRPr lang="en-ZA" sz="66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3019"/>
    </mc:Choice>
    <mc:Fallback xmlns="">
      <p:transition spd="slow" advTm="1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0"/>
            <a:ext cx="12192000" cy="7720618"/>
          </a:xfrm>
          <a:prstGeom prst="rect">
            <a:avLst/>
          </a:prstGeom>
        </p:spPr>
      </p:pic>
      <p:sp>
        <p:nvSpPr>
          <p:cNvPr id="5" name="TextBox 4">
            <a:extLst>
              <a:ext uri="{FF2B5EF4-FFF2-40B4-BE49-F238E27FC236}">
                <a16:creationId xmlns:a16="http://schemas.microsoft.com/office/drawing/2014/main" id="{1B08A32D-2F99-8426-A090-E0F20506666A}"/>
              </a:ext>
            </a:extLst>
          </p:cNvPr>
          <p:cNvSpPr txBox="1"/>
          <p:nvPr/>
        </p:nvSpPr>
        <p:spPr>
          <a:xfrm>
            <a:off x="1139178" y="-110837"/>
            <a:ext cx="10155382" cy="2909455"/>
          </a:xfrm>
          <a:prstGeom prst="rect">
            <a:avLst/>
          </a:prstGeom>
          <a:noFill/>
        </p:spPr>
        <p:txBody>
          <a:bodyPr wrap="square" rtlCol="0">
            <a:noAutofit/>
          </a:bodyPr>
          <a:lstStyle/>
          <a:p>
            <a:pPr algn="ctr"/>
            <a:r>
              <a:rPr lang="bo-CN" sz="8000" b="1" cap="all" dirty="0">
                <a:solidFill>
                  <a:schemeClr val="bg1"/>
                </a:solidFill>
                <a:latin typeface="ArialMT"/>
              </a:rPr>
              <a:t>དྷ་ནི་ཨེལ 1</a:t>
            </a:r>
          </a:p>
          <a:p>
            <a:r>
              <a:rPr lang="bo-CN" sz="8000" b="1" dirty="0">
                <a:solidFill>
                  <a:schemeClr val="bg1"/>
                </a:solidFill>
                <a:latin typeface="ArialMT"/>
              </a:rPr>
              <a:t>དྷ་ནི་ཨེལ་དང་ཁོའི་གྲོགས་པོ་རྣམས།</a:t>
            </a:r>
            <a:endParaRPr lang="en-ZA" sz="24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453944-CAE2-94BF-2BE8-BB0D678BB8BA}"/>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09AEA033-8653-7955-C9AB-7B667D8D5F82}"/>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E8AD81F3-20B6-5424-4F28-22F5396053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8" name="TextBox 7">
            <a:extLst>
              <a:ext uri="{FF2B5EF4-FFF2-40B4-BE49-F238E27FC236}">
                <a16:creationId xmlns:a16="http://schemas.microsoft.com/office/drawing/2014/main" id="{532DC70F-246A-436F-6115-0378CF4FCAB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10but he said to Daniel, “I fear my lord the king, who has assigned your food and drink. For why should he see your faces looking thinner than those of the other young men your age? You would endanger my head before the king!”</a:t>
            </a:r>
            <a:endParaRPr lang="en-ZA" sz="2000" dirty="0"/>
          </a:p>
        </p:txBody>
      </p:sp>
      <p:sp>
        <p:nvSpPr>
          <p:cNvPr id="9" name="TextBox 8">
            <a:extLst>
              <a:ext uri="{FF2B5EF4-FFF2-40B4-BE49-F238E27FC236}">
                <a16:creationId xmlns:a16="http://schemas.microsoft.com/office/drawing/2014/main" id="{FC3C94E5-DB73-7658-3DF1-F527FC9F260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10བློན་ཆེན་དེས་དཱ་ནེ་ཨེལ་ལ། ང་ནི་རང་གི་ཇོ་བོ་དང་རྒྱལ་པོ་ཁོང་ལ་འཇིགས་ཏེ། ཁོང་གིས་ཁྱོད་རྣམས་ལ་བཟའ་བཏུང་བཀོད་སྒྲིག་བྱས་ཚར། གལ་ཏེ་ཁོང་གིས་ཁྱོད་རྣམས་ནི་ལོ་མཉམ་གཞན་དག་ལས་ངོ་མདངས་སྐྱ་བོ་ཡིན་པ་མཐོང་ན་མི་ལེགས་ཏེ། ཁྱོད་རྣམས་ཀྱིས་རྒྱལ་པོའི་དྲུང་དུ་ངའི་མགོ་ཤོར་དུ་བཅུག་པ་མ་ཡིན་ནམ་ཞེས་སྨྲས།</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559"/>
    </mc:Choice>
    <mc:Fallback xmlns="">
      <p:transition spd="slow" advTm="1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819A36-B0DA-3661-1609-BDF0CFBB3D55}"/>
              </a:ext>
            </a:extLst>
          </p:cNvPr>
          <p:cNvPicPr>
            <a:picLocks noChangeAspect="1"/>
          </p:cNvPicPr>
          <p:nvPr/>
        </p:nvPicPr>
        <p:blipFill rotWithShape="1">
          <a:blip r:embed="rId2"/>
          <a:srcRect t="4403" b="14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C4F6AA8-634F-0410-A0FD-4EB917CF84F9}"/>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33F3252-3B37-A4C8-A6C7-11FBCCD18A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5" name="TextBox 4">
            <a:extLst>
              <a:ext uri="{FF2B5EF4-FFF2-40B4-BE49-F238E27FC236}">
                <a16:creationId xmlns:a16="http://schemas.microsoft.com/office/drawing/2014/main" id="{C9DDE5F7-2B6A-5DD0-07AC-FA2576B551F6}"/>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11Then Daniel said to the steward whom the chief official had appointed over Daniel, Hananiah, </a:t>
            </a:r>
            <a:r>
              <a:rPr lang="en-US" sz="5400" dirty="0" err="1">
                <a:solidFill>
                  <a:srgbClr val="121212"/>
                </a:solidFill>
                <a:latin typeface="ArialMT"/>
              </a:rPr>
              <a:t>Mishael</a:t>
            </a:r>
            <a:r>
              <a:rPr lang="en-US" sz="5400" dirty="0">
                <a:solidFill>
                  <a:srgbClr val="121212"/>
                </a:solidFill>
                <a:latin typeface="ArialMT"/>
              </a:rPr>
              <a:t>, and Azariah, </a:t>
            </a:r>
            <a:endParaRPr lang="en-ZA" sz="2800" dirty="0"/>
          </a:p>
        </p:txBody>
      </p:sp>
      <p:sp>
        <p:nvSpPr>
          <p:cNvPr id="8" name="TextBox 7">
            <a:extLst>
              <a:ext uri="{FF2B5EF4-FFF2-40B4-BE49-F238E27FC236}">
                <a16:creationId xmlns:a16="http://schemas.microsoft.com/office/drawing/2014/main" id="{2CAFE663-E03E-E25E-EE1A-F8444461AB72}"/>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11བློན་ཆེན་གྱིས་དཱ་ནེ་ཨེལ་དང་ཧ་ནན་ཡཱ། མེ་ཤཱ་ཨེལ། ཨ་ཟར་ཡཱ་བཅས་ལ་ལྟ་རྟོག་བྱེད་དུ་བསྐོས་པའི་འགོ་དཔོན་དེར་དཱ་ནེ་ཨེལ་ན་རེ། </a:t>
            </a:r>
            <a:endParaRPr lang="en-ZA" sz="28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0518"/>
    </mc:Choice>
    <mc:Fallback xmlns="">
      <p:transition spd="slow" advTm="1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899661-FBA7-75F2-8EE2-5195938ECF78}"/>
              </a:ext>
            </a:extLst>
          </p:cNvPr>
          <p:cNvPicPr>
            <a:picLocks noChangeAspect="1"/>
          </p:cNvPicPr>
          <p:nvPr/>
        </p:nvPicPr>
        <p:blipFill>
          <a:blip r:embed="rId2"/>
          <a:stretch>
            <a:fillRect/>
          </a:stretch>
        </p:blipFill>
        <p:spPr>
          <a:xfrm>
            <a:off x="1" y="-431395"/>
            <a:ext cx="12191998" cy="7289396"/>
          </a:xfrm>
          <a:prstGeom prst="rect">
            <a:avLst/>
          </a:prstGeom>
        </p:spPr>
      </p:pic>
      <p:sp>
        <p:nvSpPr>
          <p:cNvPr id="7" name="TextBox 6">
            <a:extLst>
              <a:ext uri="{FF2B5EF4-FFF2-40B4-BE49-F238E27FC236}">
                <a16:creationId xmlns:a16="http://schemas.microsoft.com/office/drawing/2014/main" id="{9C02D623-AD1F-44CA-76BE-07252BBE2C9B}"/>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0F7228A-63F4-339A-3834-FA194EFF1E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DDEBF30-BE9F-0833-6AF6-236A3A44CABC}"/>
              </a:ext>
            </a:extLst>
          </p:cNvPr>
          <p:cNvSpPr txBox="1"/>
          <p:nvPr/>
        </p:nvSpPr>
        <p:spPr>
          <a:xfrm>
            <a:off x="1" y="0"/>
            <a:ext cx="5975131" cy="6858000"/>
          </a:xfrm>
          <a:prstGeom prst="rect">
            <a:avLst/>
          </a:prstGeom>
          <a:noFill/>
        </p:spPr>
        <p:txBody>
          <a:bodyPr wrap="square" rtlCol="0">
            <a:noAutofit/>
          </a:bodyPr>
          <a:lstStyle/>
          <a:p>
            <a:r>
              <a:rPr lang="en-US" sz="5400" dirty="0">
                <a:solidFill>
                  <a:srgbClr val="121212"/>
                </a:solidFill>
                <a:latin typeface="ArialMT"/>
              </a:rPr>
              <a:t>12“Please test your servants for ten days. Let us be given only vegetables to eat and water to drink.</a:t>
            </a:r>
            <a:endParaRPr lang="en-ZA" sz="5400" dirty="0"/>
          </a:p>
        </p:txBody>
      </p:sp>
      <p:sp>
        <p:nvSpPr>
          <p:cNvPr id="3" name="TextBox 2">
            <a:extLst>
              <a:ext uri="{FF2B5EF4-FFF2-40B4-BE49-F238E27FC236}">
                <a16:creationId xmlns:a16="http://schemas.microsoft.com/office/drawing/2014/main" id="{4ACFC268-2BA9-98E1-85A3-752A772CF694}"/>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ArialMT"/>
              </a:rPr>
              <a:t>12ཁྱེད་ཀྱིས་ཞབས་ཕྱི་ངེད་ཅག་ལ་ཉིན་ཞག་བཅུའི་རིང་ལ་ཟས་སུ་སྔོ་ཚོད་དང་བཏུང་བར་ཆུ་གཙང་མ་གནང་ནས་ཚོད་ལྟ་བྱེད་པར་མཛོད།</a:t>
            </a:r>
            <a:endParaRPr lang="en-ZA" sz="7200" dirty="0"/>
          </a:p>
        </p:txBody>
      </p:sp>
    </p:spTree>
    <p:extLst>
      <p:ext uri="{BB962C8B-B14F-4D97-AF65-F5344CB8AC3E}">
        <p14:creationId xmlns:p14="http://schemas.microsoft.com/office/powerpoint/2010/main" val="1912544718"/>
      </p:ext>
    </p:extLst>
  </p:cSld>
  <p:clrMapOvr>
    <a:masterClrMapping/>
  </p:clrMapOvr>
  <mc:AlternateContent xmlns:mc="http://schemas.openxmlformats.org/markup-compatibility/2006" xmlns:p14="http://schemas.microsoft.com/office/powerpoint/2010/main">
    <mc:Choice Requires="p14">
      <p:transition spd="slow" p14:dur="2000" advTm="9075"/>
    </mc:Choice>
    <mc:Fallback xmlns="">
      <p:transition spd="slow" advTm="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1A24A-5135-BE20-3CFB-774D2315997A}"/>
              </a:ext>
            </a:extLst>
          </p:cNvPr>
          <p:cNvPicPr>
            <a:picLocks noChangeAspect="1"/>
          </p:cNvPicPr>
          <p:nvPr/>
        </p:nvPicPr>
        <p:blipFill>
          <a:blip r:embed="rId2"/>
          <a:stretch>
            <a:fillRect/>
          </a:stretch>
        </p:blipFill>
        <p:spPr>
          <a:xfrm>
            <a:off x="0" y="0"/>
            <a:ext cx="13373100" cy="6858000"/>
          </a:xfrm>
          <a:prstGeom prst="rect">
            <a:avLst/>
          </a:prstGeom>
        </p:spPr>
      </p:pic>
      <p:sp>
        <p:nvSpPr>
          <p:cNvPr id="7" name="TextBox 6">
            <a:extLst>
              <a:ext uri="{FF2B5EF4-FFF2-40B4-BE49-F238E27FC236}">
                <a16:creationId xmlns:a16="http://schemas.microsoft.com/office/drawing/2014/main" id="{BBE61AC0-E519-3242-4E03-DC2011917C1F}"/>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14210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65E04F7-E1AB-0D4C-73ED-6A73696431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CE6078E-9970-902D-DA2C-A47333508EE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13Then compare our appearances with those of the young men who are eating the royal food, and deal with your servants according to what you see.”</a:t>
            </a:r>
          </a:p>
          <a:p>
            <a:r>
              <a:rPr lang="en-US" sz="4000" dirty="0">
                <a:solidFill>
                  <a:srgbClr val="121212"/>
                </a:solidFill>
                <a:latin typeface="ArialMT"/>
              </a:rPr>
              <a:t>14So he consented to this and tested them for ten days.</a:t>
            </a:r>
            <a:endParaRPr lang="en-ZA" sz="1400" dirty="0"/>
          </a:p>
        </p:txBody>
      </p:sp>
      <p:sp>
        <p:nvSpPr>
          <p:cNvPr id="3" name="TextBox 2">
            <a:extLst>
              <a:ext uri="{FF2B5EF4-FFF2-40B4-BE49-F238E27FC236}">
                <a16:creationId xmlns:a16="http://schemas.microsoft.com/office/drawing/2014/main" id="{1E293990-D169-92E3-29FE-8652A1803B81}"/>
              </a:ext>
            </a:extLst>
          </p:cNvPr>
          <p:cNvSpPr txBox="1"/>
          <p:nvPr/>
        </p:nvSpPr>
        <p:spPr>
          <a:xfrm>
            <a:off x="6216870" y="0"/>
            <a:ext cx="5975129" cy="6858000"/>
          </a:xfrm>
          <a:prstGeom prst="rect">
            <a:avLst/>
          </a:prstGeom>
          <a:noFill/>
        </p:spPr>
        <p:txBody>
          <a:bodyPr wrap="square" rtlCol="0">
            <a:noAutofit/>
          </a:bodyPr>
          <a:lstStyle/>
          <a:p>
            <a:pPr algn="l"/>
            <a:r>
              <a:rPr lang="bo-CN" sz="5400" dirty="0">
                <a:solidFill>
                  <a:srgbClr val="121212"/>
                </a:solidFill>
                <a:latin typeface="ArialMT"/>
              </a:rPr>
              <a:t>13དེ་ནས་ཁྱེད་ཀྱིས་ང་ཚོའི་བཞིན་རས་དང་རྒྱལ་པོའི་ཕོ་བྲང་ནས་ཟས་ལ་རོལ་མཁན་གཞོན་ནུ་ཚོའི་བཞིན་རས་གཉིས་ཀ་བསྡུར་ནས། ཇི་ལྟར་མཐོང་བ་བཞིན་ཐག་གཅོད་བྱེད་པར་མཛོད་ཅེས་ཞུས་པ་ན། 14བསམ་འཆར་དེ་ལ་འགོ་དཔོན་འཐད་པ་བྱུང་ཞིང་ཉིན་ཞག་བཅུའི་རིང་ལ་ཚོད་ལྟ་བྱས་སོ།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5475"/>
    </mc:Choice>
    <mc:Fallback xmlns="">
      <p:transition spd="slow" advTm="1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17C49C-CA6C-C9FF-91D5-87828C258380}"/>
              </a:ext>
            </a:extLst>
          </p:cNvPr>
          <p:cNvPicPr>
            <a:picLocks noChangeAspect="1"/>
          </p:cNvPicPr>
          <p:nvPr/>
        </p:nvPicPr>
        <p:blipFill>
          <a:blip r:embed="rId2"/>
          <a:stretch>
            <a:fillRect/>
          </a:stretch>
        </p:blipFill>
        <p:spPr>
          <a:xfrm>
            <a:off x="0" y="-371427"/>
            <a:ext cx="12191999" cy="7229427"/>
          </a:xfrm>
          <a:prstGeom prst="rect">
            <a:avLst/>
          </a:prstGeom>
        </p:spPr>
      </p:pic>
      <p:sp>
        <p:nvSpPr>
          <p:cNvPr id="7" name="TextBox 6">
            <a:extLst>
              <a:ext uri="{FF2B5EF4-FFF2-40B4-BE49-F238E27FC236}">
                <a16:creationId xmlns:a16="http://schemas.microsoft.com/office/drawing/2014/main" id="{811DAFDC-49B4-F013-B947-3EC7C0EF68D4}"/>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A7F5DB7-CA3E-98C1-38F2-5B7A2D8EB5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9A61ED7-C093-A359-3F7A-BB2C024ACC2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15And at the end of ten days, they looked healthier and better nourished than all the young men who were eating the king’s food. </a:t>
            </a:r>
            <a:endParaRPr lang="en-ZA" dirty="0"/>
          </a:p>
        </p:txBody>
      </p:sp>
      <p:sp>
        <p:nvSpPr>
          <p:cNvPr id="3" name="TextBox 2">
            <a:extLst>
              <a:ext uri="{FF2B5EF4-FFF2-40B4-BE49-F238E27FC236}">
                <a16:creationId xmlns:a16="http://schemas.microsoft.com/office/drawing/2014/main" id="{45EF8C1E-1B8E-FC84-88F5-DA23C02430D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15བརྟག་དཔྱད་བྱེད་པའི་ཞག་དུས་ཚང་བའི་རྗེས་སུ། རྒྱལ་པོའི་ཁ་ཟས་ཟ་མཁན་གཞོན་ནུ་གཞན་ལས་ཀྱང་དེ་ཚོ་རྒྱུ་ལུས་བདེ་ཞིང་སྟོབས་ཤུགས་ཆེ་བ་མཐོང་ངོ།</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0345"/>
    </mc:Choice>
    <mc:Fallback xmlns="">
      <p:transition spd="slow" advTm="10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000" b="1" i="0" u="none" strike="noStrike" baseline="0" dirty="0">
                <a:latin typeface="TimesNewRomanPS-BoldMT"/>
              </a:rPr>
              <a:t>26 Daniel</a:t>
            </a:r>
          </a:p>
          <a:p>
            <a:pPr algn="l"/>
            <a:r>
              <a:rPr lang="en-US" sz="6000" b="0" i="0" u="none" strike="noStrike" baseline="0" dirty="0">
                <a:latin typeface="TimesNewRomanPSMT"/>
              </a:rPr>
              <a:t>1. Daniel and friends eat vegetables – Daniel 1:1-21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1</a:t>
            </a:r>
          </a:p>
          <a:p>
            <a:r>
              <a:rPr lang="bo-CN" sz="8000" b="1" dirty="0">
                <a:solidFill>
                  <a:srgbClr val="121212"/>
                </a:solidFill>
                <a:latin typeface="ArialMT"/>
              </a:rPr>
              <a:t>དྷ་ནི་ཨེལ་དང་ཁོའི་གྲོགས་པོ་རྣམས།</a:t>
            </a:r>
            <a:endParaRPr lang="en-ZA" sz="2400" dirty="0"/>
          </a:p>
        </p:txBody>
      </p:sp>
      <p:pic>
        <p:nvPicPr>
          <p:cNvPr id="16" name="Audio 15">
            <a:hlinkClick r:id="" action="ppaction://media"/>
            <a:extLst>
              <a:ext uri="{FF2B5EF4-FFF2-40B4-BE49-F238E27FC236}">
                <a16:creationId xmlns:a16="http://schemas.microsoft.com/office/drawing/2014/main" id="{2363C65A-B104-1303-2F03-FD3F8E5A2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087"/>
    </mc:Choice>
    <mc:Fallback xmlns="">
      <p:transition spd="slow" advTm="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9B729A-4620-3491-2CD6-7187EB446AF8}"/>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DB85F5C-4907-E037-2538-43F9AE426768}"/>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140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51B75B-F04A-DD4D-9CDE-B5B979F7F1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24141E9-4975-AEEC-C7E1-E5D07D0E12F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16So the steward continued to withhold their choice food and the wine they were to drink, and he gave them vegetables instead.</a:t>
            </a:r>
            <a:endParaRPr lang="en-ZA" dirty="0"/>
          </a:p>
        </p:txBody>
      </p:sp>
      <p:sp>
        <p:nvSpPr>
          <p:cNvPr id="3" name="TextBox 2">
            <a:extLst>
              <a:ext uri="{FF2B5EF4-FFF2-40B4-BE49-F238E27FC236}">
                <a16:creationId xmlns:a16="http://schemas.microsoft.com/office/drawing/2014/main" id="{9ED35162-D5AD-96CA-3742-520CE57C501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ཁོ་རྣམས་ལ་ལྟ་རྟོག་བྱེད་པའི་འགོ་དཔོན་དེས་ཁོ་རྣམས་ལ་བཀོད་སྒྲིག་བྱས་པའི་བཟའ་བཅའ་ཞིམ་པོ་དང་རྒུན་ཆང་མངར་མོ་ཕྱིར་བླངས་ནས་སྔོ་ཚོད་བཟའ་བར་བཅུག་གོ །</a:t>
            </a:r>
            <a:endParaRPr lang="en-ZA" sz="1400" dirty="0"/>
          </a:p>
        </p:txBody>
      </p:sp>
    </p:spTree>
    <p:extLst>
      <p:ext uri="{BB962C8B-B14F-4D97-AF65-F5344CB8AC3E}">
        <p14:creationId xmlns:p14="http://schemas.microsoft.com/office/powerpoint/2010/main" val="2831408660"/>
      </p:ext>
    </p:extLst>
  </p:cSld>
  <p:clrMapOvr>
    <a:masterClrMapping/>
  </p:clrMapOvr>
  <mc:AlternateContent xmlns:mc="http://schemas.openxmlformats.org/markup-compatibility/2006" xmlns:p14="http://schemas.microsoft.com/office/powerpoint/2010/main">
    <mc:Choice Requires="p14">
      <p:transition spd="slow" p14:dur="2000" advTm="9006"/>
    </mc:Choice>
    <mc:Fallback xmlns="">
      <p:transition spd="slow" advTm="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7EA0AA-BA76-A830-CC0A-036CB0042031}"/>
              </a:ext>
            </a:extLst>
          </p:cNvPr>
          <p:cNvPicPr>
            <a:picLocks noChangeAspect="1"/>
          </p:cNvPicPr>
          <p:nvPr/>
        </p:nvPicPr>
        <p:blipFill rotWithShape="1">
          <a:blip r:embed="rId2"/>
          <a:srcRect l="3514" r="62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455D1EC-B3AB-AA01-3433-1DBED1EC7EE4}"/>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669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1BD209C-528E-1A79-00FA-ECC2913B18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A3DB287-9557-921D-F751-5E21FCF3302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17To these four young men God gave knowledge and understanding in every kind of literature and wisdom. And Daniel had insight into all kinds of visions and dreams.</a:t>
            </a:r>
            <a:endParaRPr lang="en-ZA" dirty="0"/>
          </a:p>
        </p:txBody>
      </p:sp>
      <p:sp>
        <p:nvSpPr>
          <p:cNvPr id="3" name="TextBox 2">
            <a:extLst>
              <a:ext uri="{FF2B5EF4-FFF2-40B4-BE49-F238E27FC236}">
                <a16:creationId xmlns:a16="http://schemas.microsoft.com/office/drawing/2014/main" id="{47245E54-934D-787C-DA11-DA600C53F99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ཡང་དཀོན་མཆོག་གིས་གཞོན་ནུ་བཞི་པོར་སྐད་ཡིག་དང་ཤེས་རབ་སྣ་ཚོགས་ལ་མཁོ་བའི་ཤེས་ཡོན་དང་རིག་པ་བསྩལ་ཞིང་། དཱ་ནེ་ཨེལ་གྱིས་ཞལ་གཟིགས་དང་རྨི་ལམ་སྣ་ཚོགས་ལ་བརྟག་ཤེས་པའོ། །</a:t>
            </a:r>
            <a:endParaRPr lang="en-ZA" dirty="0"/>
          </a:p>
        </p:txBody>
      </p:sp>
    </p:spTree>
    <p:extLst>
      <p:ext uri="{BB962C8B-B14F-4D97-AF65-F5344CB8AC3E}">
        <p14:creationId xmlns:p14="http://schemas.microsoft.com/office/powerpoint/2010/main" val="3725170495"/>
      </p:ext>
    </p:extLst>
  </p:cSld>
  <p:clrMapOvr>
    <a:masterClrMapping/>
  </p:clrMapOvr>
  <mc:AlternateContent xmlns:mc="http://schemas.openxmlformats.org/markup-compatibility/2006" xmlns:p14="http://schemas.microsoft.com/office/powerpoint/2010/main">
    <mc:Choice Requires="p14">
      <p:transition spd="slow" p14:dur="2000" advTm="12877"/>
    </mc:Choice>
    <mc:Fallback xmlns="">
      <p:transition spd="slow" advTm="1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472E6A-B703-D7E1-E132-BDF097E28B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1A3C87-B36F-CD8C-BC35-C5851E8E1865}"/>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579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735FFDB-A7EB-534D-6AE1-4A720ACEFC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909468E-50C4-E2BE-EBC1-388F3F2A045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18Now at the end of the time specified by the king, the chief official presented them to Nebuchadnezzar. </a:t>
            </a:r>
            <a:endParaRPr lang="en-ZA" dirty="0"/>
          </a:p>
        </p:txBody>
      </p:sp>
      <p:sp>
        <p:nvSpPr>
          <p:cNvPr id="3" name="TextBox 2">
            <a:extLst>
              <a:ext uri="{FF2B5EF4-FFF2-40B4-BE49-F238E27FC236}">
                <a16:creationId xmlns:a16="http://schemas.microsoft.com/office/drawing/2014/main" id="{6320BFBF-3170-7560-FC2C-8D9C64C1138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18དེར་རྒྱལ་པོས་གཞོན་ནུ་ཐམས་ཅད་ཕོ་བྲང་ནང་དུ་འཁྲིད་པར་བཀའ་ཕབ་པའི་དུས་སུ་སླེབས་པ་ན། བློན་ཆེན་གྱིས་དེ་དག་རྒྱལ་པོ་ནེ་བོ་ཀད་ནེ་ཙར་གྱི་མདུན་དུ་ཁྲིད་དོ། །</a:t>
            </a:r>
            <a:endParaRPr lang="en-ZA" dirty="0"/>
          </a:p>
        </p:txBody>
      </p:sp>
    </p:spTree>
    <p:extLst>
      <p:ext uri="{BB962C8B-B14F-4D97-AF65-F5344CB8AC3E}">
        <p14:creationId xmlns:p14="http://schemas.microsoft.com/office/powerpoint/2010/main" val="2346611352"/>
      </p:ext>
    </p:extLst>
  </p:cSld>
  <p:clrMapOvr>
    <a:masterClrMapping/>
  </p:clrMapOvr>
  <mc:AlternateContent xmlns:mc="http://schemas.openxmlformats.org/markup-compatibility/2006" xmlns:p14="http://schemas.microsoft.com/office/powerpoint/2010/main">
    <mc:Choice Requires="p14">
      <p:transition spd="slow" p14:dur="2000" advTm="10246"/>
    </mc:Choice>
    <mc:Fallback xmlns="">
      <p:transition spd="slow" advTm="10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EC402BA-91C4-8618-6BB0-34DD5D6ECB72}"/>
              </a:ext>
            </a:extLst>
          </p:cNvPr>
          <p:cNvPicPr>
            <a:picLocks noChangeAspect="1"/>
          </p:cNvPicPr>
          <p:nvPr/>
        </p:nvPicPr>
        <p:blipFill rotWithShape="1">
          <a:blip r:embed="rId2"/>
          <a:srcRect t="5587" b="28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F2661D2-87AB-08AC-CAFF-C6CB4686EDA5}"/>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437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C7CE85E-B146-2E89-99BF-ACAA55BD3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895E501-7F65-C038-0481-698BFD60F4C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the king spoke with them, and among all the young men he found no one equal to Daniel, Hananiah, </a:t>
            </a:r>
            <a:r>
              <a:rPr lang="en-US" sz="4400" dirty="0" err="1">
                <a:solidFill>
                  <a:srgbClr val="121212"/>
                </a:solidFill>
                <a:latin typeface="ArialMT"/>
              </a:rPr>
              <a:t>Mishael</a:t>
            </a:r>
            <a:r>
              <a:rPr lang="en-US" sz="4400" dirty="0">
                <a:solidFill>
                  <a:srgbClr val="121212"/>
                </a:solidFill>
                <a:latin typeface="ArialMT"/>
              </a:rPr>
              <a:t>, and Azariah. So they entered the king’s service.</a:t>
            </a:r>
            <a:endParaRPr lang="en-ZA" dirty="0"/>
          </a:p>
        </p:txBody>
      </p:sp>
      <p:sp>
        <p:nvSpPr>
          <p:cNvPr id="3" name="TextBox 2">
            <a:extLst>
              <a:ext uri="{FF2B5EF4-FFF2-40B4-BE49-F238E27FC236}">
                <a16:creationId xmlns:a16="http://schemas.microsoft.com/office/drawing/2014/main" id="{93E6C2DD-0A25-6B52-F6F4-28A666154B0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19རྒྱལ་པོས་དེ་རྣམས་དང་གླེང་མོལ་བྱས་པ་ལ། དེ་རྣམས་ཀྱི་ཁྲོད་དུ་དཱ་ནེ་ཨེལ་དང་ཧ་ནན་ཡཱ། མེ་ཤཱ་ཨེལ། ཨ་ཟར་ཡཱ་བཅས་བཞི་པོ་དང་འདྲ་བ་ཞིག་མ་མཐོང་བས་ཁོ་རྣམས་རྒྱལ་པོའི་བློན་པོ་སྟེ་ཞབས་ཕྱི་རུ་བསྐོས་པ་རེད།</a:t>
            </a:r>
            <a:endParaRPr lang="en-ZA" dirty="0"/>
          </a:p>
        </p:txBody>
      </p:sp>
    </p:spTree>
    <p:extLst>
      <p:ext uri="{BB962C8B-B14F-4D97-AF65-F5344CB8AC3E}">
        <p14:creationId xmlns:p14="http://schemas.microsoft.com/office/powerpoint/2010/main" val="1675462355"/>
      </p:ext>
    </p:extLst>
  </p:cSld>
  <p:clrMapOvr>
    <a:masterClrMapping/>
  </p:clrMapOvr>
  <mc:AlternateContent xmlns:mc="http://schemas.openxmlformats.org/markup-compatibility/2006" xmlns:p14="http://schemas.microsoft.com/office/powerpoint/2010/main">
    <mc:Choice Requires="p14">
      <p:transition spd="slow" p14:dur="2000" advTm="16662"/>
    </mc:Choice>
    <mc:Fallback xmlns="">
      <p:transition spd="slow" advTm="1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CFE62E-2465-B5A7-5EC1-7BB6B5C72BDF}"/>
              </a:ext>
            </a:extLst>
          </p:cNvPr>
          <p:cNvPicPr>
            <a:picLocks noChangeAspect="1"/>
          </p:cNvPicPr>
          <p:nvPr/>
        </p:nvPicPr>
        <p:blipFill>
          <a:blip r:embed="rId2"/>
          <a:stretch>
            <a:fillRect/>
          </a:stretch>
        </p:blipFill>
        <p:spPr>
          <a:xfrm>
            <a:off x="0" y="-254413"/>
            <a:ext cx="12192000" cy="8009230"/>
          </a:xfrm>
          <a:prstGeom prst="rect">
            <a:avLst/>
          </a:prstGeom>
        </p:spPr>
      </p:pic>
      <p:sp>
        <p:nvSpPr>
          <p:cNvPr id="5" name="TextBox 4">
            <a:extLst>
              <a:ext uri="{FF2B5EF4-FFF2-40B4-BE49-F238E27FC236}">
                <a16:creationId xmlns:a16="http://schemas.microsoft.com/office/drawing/2014/main" id="{1A744A79-19E8-6D92-2A9E-D59144094979}"/>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531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129E74B-202E-460B-FFB7-F5435AA123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A50FD0C-01D4-A5C3-81F8-B7B55A57CAB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20In every matter of wisdom and understanding about which the king consulted them, he found them ten times better than all the magicians and enchanters in his entire kingdom. </a:t>
            </a:r>
            <a:endParaRPr lang="en-ZA" dirty="0"/>
          </a:p>
        </p:txBody>
      </p:sp>
      <p:sp>
        <p:nvSpPr>
          <p:cNvPr id="3" name="TextBox 2">
            <a:extLst>
              <a:ext uri="{FF2B5EF4-FFF2-40B4-BE49-F238E27FC236}">
                <a16:creationId xmlns:a16="http://schemas.microsoft.com/office/drawing/2014/main" id="{DAA75174-480B-186B-4CC3-DE81811F22D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20རྒྱལ་པོས་ཁོ་རྣམས་ལ་ཤེས་རབ་དང་བློ་གྲོས་ཀུན་གྱི་ཆ་ནས་དྲི་བ་བཏོན་པ་དང་། ཁོ་ཚོ་ནི་ཡུལ་དེའི་མོ་པ་དང་སྒྱུ་མ་མཁན་ཐམས་ཅད་ལས་ཀྱང་ལྡབ་བཅུ་ཡིས་མཁས་པ་རྟོགས་སོ། །</a:t>
            </a:r>
            <a:endParaRPr lang="en-ZA" dirty="0"/>
          </a:p>
        </p:txBody>
      </p:sp>
    </p:spTree>
    <p:extLst>
      <p:ext uri="{BB962C8B-B14F-4D97-AF65-F5344CB8AC3E}">
        <p14:creationId xmlns:p14="http://schemas.microsoft.com/office/powerpoint/2010/main" val="2248319201"/>
      </p:ext>
    </p:extLst>
  </p:cSld>
  <p:clrMapOvr>
    <a:masterClrMapping/>
  </p:clrMapOvr>
  <mc:AlternateContent xmlns:mc="http://schemas.openxmlformats.org/markup-compatibility/2006" xmlns:p14="http://schemas.microsoft.com/office/powerpoint/2010/main">
    <mc:Choice Requires="p14">
      <p:transition spd="slow" p14:dur="2000" advTm="13790"/>
    </mc:Choice>
    <mc:Fallback xmlns="">
      <p:transition spd="slow" advTm="1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6805E5-537F-E5F3-1658-6736F578AA6D}"/>
              </a:ext>
            </a:extLst>
          </p:cNvPr>
          <p:cNvPicPr>
            <a:picLocks noChangeAspect="1"/>
          </p:cNvPicPr>
          <p:nvPr/>
        </p:nvPicPr>
        <p:blipFill>
          <a:blip r:embed="rId2"/>
          <a:stretch>
            <a:fillRect/>
          </a:stretch>
        </p:blipFill>
        <p:spPr>
          <a:xfrm>
            <a:off x="0" y="0"/>
            <a:ext cx="12192000" cy="7720618"/>
          </a:xfrm>
          <a:prstGeom prst="rect">
            <a:avLst/>
          </a:prstGeom>
        </p:spPr>
      </p:pic>
      <p:sp>
        <p:nvSpPr>
          <p:cNvPr id="7" name="TextBox 6">
            <a:extLst>
              <a:ext uri="{FF2B5EF4-FFF2-40B4-BE49-F238E27FC236}">
                <a16:creationId xmlns:a16="http://schemas.microsoft.com/office/drawing/2014/main" id="{36421008-8CB7-CECE-7F83-28B3FC7C08B1}"/>
              </a:ext>
            </a:extLst>
          </p:cNvPr>
          <p:cNvSpPr txBox="1"/>
          <p:nvPr/>
        </p:nvSpPr>
        <p:spPr>
          <a:xfrm>
            <a:off x="1139178" y="-110837"/>
            <a:ext cx="10155382" cy="2909455"/>
          </a:xfrm>
          <a:prstGeom prst="rect">
            <a:avLst/>
          </a:prstGeom>
          <a:noFill/>
        </p:spPr>
        <p:txBody>
          <a:bodyPr wrap="square" rtlCol="0">
            <a:noAutofit/>
          </a:bodyPr>
          <a:lstStyle/>
          <a:p>
            <a:pPr algn="ctr"/>
            <a:r>
              <a:rPr lang="bo-CN" sz="8000" b="1" cap="all" dirty="0">
                <a:solidFill>
                  <a:schemeClr val="bg1"/>
                </a:solidFill>
                <a:latin typeface="ArialMT"/>
              </a:rPr>
              <a:t>དྷ་ནི་ཨེལ 1</a:t>
            </a:r>
          </a:p>
          <a:p>
            <a:r>
              <a:rPr lang="bo-CN" sz="8000" b="1" dirty="0">
                <a:solidFill>
                  <a:schemeClr val="bg1"/>
                </a:solidFill>
                <a:latin typeface="ArialMT"/>
              </a:rPr>
              <a:t>དྷ་ནི་ཨེལ་དང་ཁོའི་གྲོགས་པོ་རྣམས།</a:t>
            </a:r>
            <a:endParaRPr lang="en-ZA" sz="2400" dirty="0">
              <a:solidFill>
                <a:schemeClr val="bg1"/>
              </a:solidFill>
            </a:endParaRPr>
          </a:p>
        </p:txBody>
      </p:sp>
      <p:sp>
        <p:nvSpPr>
          <p:cNvPr id="2" name="TextBox 2">
            <a:extLst>
              <a:ext uri="{FF2B5EF4-FFF2-40B4-BE49-F238E27FC236}">
                <a16:creationId xmlns:a16="http://schemas.microsoft.com/office/drawing/2014/main" id="{D743B75C-C552-6A72-76EE-1566DEEDD252}"/>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0076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646050"/>
            <a:ext cx="12192000" cy="7720618"/>
          </a:xfrm>
          <a:prstGeom prst="rect">
            <a:avLst/>
          </a:prstGeom>
        </p:spPr>
      </p:pic>
      <p:sp>
        <p:nvSpPr>
          <p:cNvPr id="5" name="TextBox 4">
            <a:extLst>
              <a:ext uri="{FF2B5EF4-FFF2-40B4-BE49-F238E27FC236}">
                <a16:creationId xmlns:a16="http://schemas.microsoft.com/office/drawing/2014/main" id="{BDAC865E-E0DE-B803-31CD-C7FC3D10725E}"/>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8214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942047D5-0343-8DFC-2ECE-A14ECB538B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9" name="TextBox 8">
            <a:extLst>
              <a:ext uri="{FF2B5EF4-FFF2-40B4-BE49-F238E27FC236}">
                <a16:creationId xmlns:a16="http://schemas.microsoft.com/office/drawing/2014/main" id="{92147542-CE00-4ED9-53E7-565E8163FCB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third year of the reign of Jehoiakim king of Judah, Nebuchadnezzar king of Babylon came to Jerusalem and besieged it.</a:t>
            </a:r>
            <a:endParaRPr lang="en-ZA" dirty="0"/>
          </a:p>
        </p:txBody>
      </p:sp>
      <p:sp>
        <p:nvSpPr>
          <p:cNvPr id="10" name="TextBox 9">
            <a:extLst>
              <a:ext uri="{FF2B5EF4-FFF2-40B4-BE49-F238E27FC236}">
                <a16:creationId xmlns:a16="http://schemas.microsoft.com/office/drawing/2014/main" id="{C2DE31A0-2465-88B7-E2E5-446E4ADBD16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1ཡ་ཧུ་དཱའི་རྒྱལ་པོ་ཡེ་ཧོ་ཡཱ་ཀིམ་གྱིས་སྲིད་སྐྱོང་བའི་ལོ་གསུམ་པར། པཱ་པེལ་ལོན་རྒྱལ་ཁབ་ཀྱི་གོང་མ་རྒྱལ་པོ་ནེ་བོ་ཀད་ནེ་ཙར་ནི་ཡེ་རུ་སཱ་ལེམ་དུ་འོངས་ནས་གྲོང་ཁྱེར་བསྐོར་བ་དང་།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584"/>
    </mc:Choice>
    <mc:Fallback xmlns="">
      <p:transition spd="slow" advTm="1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3"/>
          <a:stretch>
            <a:fillRect/>
          </a:stretch>
        </p:blipFill>
        <p:spPr>
          <a:xfrm>
            <a:off x="0" y="-404589"/>
            <a:ext cx="12191999" cy="7262589"/>
          </a:xfrm>
          <a:prstGeom prst="rect">
            <a:avLst/>
          </a:prstGeom>
        </p:spPr>
      </p:pic>
      <p:sp>
        <p:nvSpPr>
          <p:cNvPr id="5" name="TextBox 4">
            <a:extLst>
              <a:ext uri="{FF2B5EF4-FFF2-40B4-BE49-F238E27FC236}">
                <a16:creationId xmlns:a16="http://schemas.microsoft.com/office/drawing/2014/main" id="{31999E43-22CF-A135-A4D4-BB0F297EE639}"/>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12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1870356-5F6E-0A46-7B0C-CD0B6C515B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AE7F036-2C42-E802-2522-8AC39E4EB85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the Lord delivered into his hand Jehoiakim king of Judah, along with some of the articles from the house of God. He carried these off to the land of Shinar, to the house of his god, where he put them in the treasury of his god.</a:t>
            </a:r>
            <a:endParaRPr lang="en-ZA" dirty="0"/>
          </a:p>
        </p:txBody>
      </p:sp>
      <p:sp>
        <p:nvSpPr>
          <p:cNvPr id="3" name="TextBox 2">
            <a:extLst>
              <a:ext uri="{FF2B5EF4-FFF2-40B4-BE49-F238E27FC236}">
                <a16:creationId xmlns:a16="http://schemas.microsoft.com/office/drawing/2014/main" id="{B3BFB075-FCF3-3A0A-9C18-7C8A1BA069F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གཙོ་བོ་དཀོན་མཆོག་གིས་ཡ་ཧུ་དཱའི་རྒྱལ་པོ་ཡེ་ཧོ་ཡཱ་ཀིམ་དང་ཁོང་གི་མཆོད་ཁང་ལས་སྣོད་ཆས་འགའ་ནེ་བོ་ཀད་ནེ་ཙར་གྱི་ལག་ཏུ་གཏད། ཁོས་སྣོད་ཆས་དེ་རྣམས་ཤིན་ཨར་ཡུལ་དུ་ཡོད་པའི་ལྷ་ཁང་དུ་གདན་དྲངས་ཤིང་རང་གི་ལྷ་ཡི་ནོར་མཛོད་ནང་དུ་བཞག་</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950"/>
    </mc:Choice>
    <mc:Fallback xmlns="">
      <p:transition spd="slow" advTm="1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A5B62F-6419-CE16-FE44-F1AC4ED09135}"/>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78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549D7759-C2B3-1875-ED7A-E7A139ACF1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7" name="TextBox 6">
            <a:extLst>
              <a:ext uri="{FF2B5EF4-FFF2-40B4-BE49-F238E27FC236}">
                <a16:creationId xmlns:a16="http://schemas.microsoft.com/office/drawing/2014/main" id="{A6E081EB-4D54-C701-73C6-18B372B693D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ArialMT"/>
              </a:rPr>
              <a:t>3-4དེ་ནས་རྒྱལ་པོ་ནེ་བོ་ཀད་ནེ་ཙར་གྱིས་རང་གི་ནང་བློན་ཨ་ཤུ་ཕི་ནཱ་སི་ལ་བཀའ་གནང་སྟེ། ཡེས་ར་ཨེལ་པ་རྣམས་ཀྱི་རྒྱལ་རྒྱུད་དང་སྐུ་དྲག་རྣམས་ལས་ལུས་སྟེང་དུ་སྐྱོན་ཏིལ་ཙམ་ཡང་མེད་པ་དང་བྱད་གཟུགས་མཛེས་པ། བློ་རིག་དང་ཤེས་ཡོན་སྣ་ཚོགས་ལྡན་པ།</a:t>
            </a:r>
            <a:r>
              <a:rPr lang="en-IN" sz="5400" dirty="0">
                <a:solidFill>
                  <a:srgbClr val="121212"/>
                </a:solidFill>
                <a:latin typeface="ArialMT"/>
              </a:rPr>
              <a:t>…</a:t>
            </a:r>
            <a:endParaRPr lang="en-ZA" dirty="0"/>
          </a:p>
        </p:txBody>
      </p:sp>
      <p:sp>
        <p:nvSpPr>
          <p:cNvPr id="4" name="TextBox 3">
            <a:extLst>
              <a:ext uri="{FF2B5EF4-FFF2-40B4-BE49-F238E27FC236}">
                <a16:creationId xmlns:a16="http://schemas.microsoft.com/office/drawing/2014/main" id="{D91D45CA-FA92-8F2E-06C5-0F1762CF42F6}"/>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4young men without blemish, handsome, gifted in all wisdom, knowledgeable, quick to understand, and qualified to serve in the king’s palace—and to teach them the language and literature of the Chaldeans.</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343"/>
    </mc:Choice>
    <mc:Fallback xmlns="">
      <p:transition spd="slow" advTm="1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1795</Words>
  <Application>Microsoft Office PowerPoint</Application>
  <PresentationFormat>Widescreen</PresentationFormat>
  <Paragraphs>85</Paragraphs>
  <Slides>40</Slides>
  <Notes>2</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2025-04-08T06:19:17Z</dcterms:modified>
</cp:coreProperties>
</file>