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468" r:id="rId2"/>
    <p:sldId id="438" r:id="rId3"/>
    <p:sldId id="439" r:id="rId4"/>
    <p:sldId id="514" r:id="rId5"/>
    <p:sldId id="441" r:id="rId6"/>
    <p:sldId id="442" r:id="rId7"/>
    <p:sldId id="443" r:id="rId8"/>
    <p:sldId id="444" r:id="rId9"/>
    <p:sldId id="445" r:id="rId10"/>
    <p:sldId id="521" r:id="rId11"/>
    <p:sldId id="447" r:id="rId12"/>
    <p:sldId id="448" r:id="rId13"/>
    <p:sldId id="449" r:id="rId14"/>
    <p:sldId id="515" r:id="rId15"/>
    <p:sldId id="451" r:id="rId16"/>
    <p:sldId id="516" r:id="rId17"/>
    <p:sldId id="453" r:id="rId18"/>
    <p:sldId id="454" r:id="rId19"/>
    <p:sldId id="455" r:id="rId20"/>
    <p:sldId id="456" r:id="rId21"/>
    <p:sldId id="457" r:id="rId22"/>
    <p:sldId id="460" r:id="rId23"/>
    <p:sldId id="459" r:id="rId24"/>
    <p:sldId id="458" r:id="rId25"/>
    <p:sldId id="461" r:id="rId26"/>
    <p:sldId id="462" r:id="rId27"/>
    <p:sldId id="463" r:id="rId28"/>
    <p:sldId id="464" r:id="rId29"/>
    <p:sldId id="503" r:id="rId30"/>
    <p:sldId id="504" r:id="rId31"/>
    <p:sldId id="466" r:id="rId32"/>
    <p:sldId id="467" r:id="rId33"/>
    <p:sldId id="477" r:id="rId34"/>
    <p:sldId id="469" r:id="rId35"/>
    <p:sldId id="470" r:id="rId36"/>
    <p:sldId id="517" r:id="rId37"/>
    <p:sldId id="505" r:id="rId38"/>
    <p:sldId id="518" r:id="rId39"/>
    <p:sldId id="472" r:id="rId40"/>
    <p:sldId id="473" r:id="rId41"/>
    <p:sldId id="474" r:id="rId42"/>
    <p:sldId id="475" r:id="rId43"/>
    <p:sldId id="511" r:id="rId44"/>
    <p:sldId id="512" r:id="rId45"/>
    <p:sldId id="478" r:id="rId46"/>
    <p:sldId id="519" r:id="rId47"/>
    <p:sldId id="508" r:id="rId48"/>
    <p:sldId id="509" r:id="rId49"/>
    <p:sldId id="476" r:id="rId50"/>
    <p:sldId id="510" r:id="rId51"/>
    <p:sldId id="479" r:id="rId52"/>
    <p:sldId id="480" r:id="rId53"/>
    <p:sldId id="481" r:id="rId54"/>
    <p:sldId id="482" r:id="rId55"/>
    <p:sldId id="483" r:id="rId56"/>
    <p:sldId id="484" r:id="rId57"/>
    <p:sldId id="485" r:id="rId58"/>
    <p:sldId id="486" r:id="rId59"/>
    <p:sldId id="487" r:id="rId60"/>
    <p:sldId id="488" r:id="rId61"/>
    <p:sldId id="489" r:id="rId62"/>
    <p:sldId id="490" r:id="rId63"/>
    <p:sldId id="491" r:id="rId64"/>
    <p:sldId id="492" r:id="rId65"/>
    <p:sldId id="493" r:id="rId66"/>
    <p:sldId id="494" r:id="rId67"/>
    <p:sldId id="495" r:id="rId68"/>
    <p:sldId id="496" r:id="rId69"/>
    <p:sldId id="497" r:id="rId70"/>
    <p:sldId id="498" r:id="rId71"/>
    <p:sldId id="499" r:id="rId72"/>
    <p:sldId id="500" r:id="rId73"/>
    <p:sldId id="502" r:id="rId74"/>
    <p:sldId id="52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6A968-5D26-4396-A52F-57BC82912CD1}" v="1" dt="2025-04-08T10:48:13.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68" autoAdjust="0"/>
    <p:restoredTop sz="94951" autoAdjust="0"/>
  </p:normalViewPr>
  <p:slideViewPr>
    <p:cSldViewPr snapToGrid="0">
      <p:cViewPr varScale="1">
        <p:scale>
          <a:sx n="54" d="100"/>
          <a:sy n="54" d="100"/>
        </p:scale>
        <p:origin x="186" y="1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5AB6794-7E82-4EAA-8256-053B07A88F92}"/>
    <pc:docChg chg="custSel modSld">
      <pc:chgData name="Alfred Smith" userId="3c60a3631c0db8ad" providerId="LiveId" clId="{85AB6794-7E82-4EAA-8256-053B07A88F92}" dt="2024-07-18T10:39:16.946" v="72"/>
      <pc:docMkLst>
        <pc:docMk/>
      </pc:docMkLst>
      <pc:sldChg chg="addSp delSp modSp mod">
        <pc:chgData name="Alfred Smith" userId="3c60a3631c0db8ad" providerId="LiveId" clId="{85AB6794-7E82-4EAA-8256-053B07A88F92}" dt="2024-07-18T10:29:33.583" v="4"/>
        <pc:sldMkLst>
          <pc:docMk/>
          <pc:sldMk cId="3676245138" sldId="441"/>
        </pc:sldMkLst>
      </pc:sldChg>
      <pc:sldChg chg="addSp delSp modSp mod">
        <pc:chgData name="Alfred Smith" userId="3c60a3631c0db8ad" providerId="LiveId" clId="{85AB6794-7E82-4EAA-8256-053B07A88F92}" dt="2024-07-18T10:29:50.904" v="6"/>
        <pc:sldMkLst>
          <pc:docMk/>
          <pc:sldMk cId="3095902142" sldId="443"/>
        </pc:sldMkLst>
      </pc:sldChg>
      <pc:sldChg chg="addSp delSp modSp mod">
        <pc:chgData name="Alfred Smith" userId="3c60a3631c0db8ad" providerId="LiveId" clId="{85AB6794-7E82-4EAA-8256-053B07A88F92}" dt="2024-07-18T10:30:07.316" v="8"/>
        <pc:sldMkLst>
          <pc:docMk/>
          <pc:sldMk cId="2166098122" sldId="445"/>
        </pc:sldMkLst>
      </pc:sldChg>
      <pc:sldChg chg="addSp delSp modSp mod">
        <pc:chgData name="Alfred Smith" userId="3c60a3631c0db8ad" providerId="LiveId" clId="{85AB6794-7E82-4EAA-8256-053B07A88F92}" dt="2024-07-18T10:30:23.004" v="10"/>
        <pc:sldMkLst>
          <pc:docMk/>
          <pc:sldMk cId="2422728137" sldId="447"/>
        </pc:sldMkLst>
      </pc:sldChg>
      <pc:sldChg chg="addSp delSp modSp mod">
        <pc:chgData name="Alfred Smith" userId="3c60a3631c0db8ad" providerId="LiveId" clId="{85AB6794-7E82-4EAA-8256-053B07A88F92}" dt="2024-07-18T10:30:37.424" v="12"/>
        <pc:sldMkLst>
          <pc:docMk/>
          <pc:sldMk cId="4160448636" sldId="449"/>
        </pc:sldMkLst>
      </pc:sldChg>
      <pc:sldChg chg="addSp delSp modSp mod">
        <pc:chgData name="Alfred Smith" userId="3c60a3631c0db8ad" providerId="LiveId" clId="{85AB6794-7E82-4EAA-8256-053B07A88F92}" dt="2024-07-18T10:30:50.047" v="14"/>
        <pc:sldMkLst>
          <pc:docMk/>
          <pc:sldMk cId="3386340796" sldId="451"/>
        </pc:sldMkLst>
      </pc:sldChg>
      <pc:sldChg chg="addSp delSp modSp mod">
        <pc:chgData name="Alfred Smith" userId="3c60a3631c0db8ad" providerId="LiveId" clId="{85AB6794-7E82-4EAA-8256-053B07A88F92}" dt="2024-07-18T10:31:29.043" v="16"/>
        <pc:sldMkLst>
          <pc:docMk/>
          <pc:sldMk cId="283334129" sldId="453"/>
        </pc:sldMkLst>
      </pc:sldChg>
      <pc:sldChg chg="addSp delSp modSp mod">
        <pc:chgData name="Alfred Smith" userId="3c60a3631c0db8ad" providerId="LiveId" clId="{85AB6794-7E82-4EAA-8256-053B07A88F92}" dt="2024-07-18T10:31:47.442" v="18"/>
        <pc:sldMkLst>
          <pc:docMk/>
          <pc:sldMk cId="1799939013" sldId="455"/>
        </pc:sldMkLst>
      </pc:sldChg>
      <pc:sldChg chg="addSp delSp modSp mod">
        <pc:chgData name="Alfred Smith" userId="3c60a3631c0db8ad" providerId="LiveId" clId="{85AB6794-7E82-4EAA-8256-053B07A88F92}" dt="2024-07-18T10:32:03.495" v="20"/>
        <pc:sldMkLst>
          <pc:docMk/>
          <pc:sldMk cId="2618424304" sldId="457"/>
        </pc:sldMkLst>
      </pc:sldChg>
      <pc:sldChg chg="addSp delSp modSp mod">
        <pc:chgData name="Alfred Smith" userId="3c60a3631c0db8ad" providerId="LiveId" clId="{85AB6794-7E82-4EAA-8256-053B07A88F92}" dt="2024-07-18T10:32:18.240" v="22"/>
        <pc:sldMkLst>
          <pc:docMk/>
          <pc:sldMk cId="783514268" sldId="459"/>
        </pc:sldMkLst>
      </pc:sldChg>
      <pc:sldChg chg="addSp delSp modSp mod">
        <pc:chgData name="Alfred Smith" userId="3c60a3631c0db8ad" providerId="LiveId" clId="{85AB6794-7E82-4EAA-8256-053B07A88F92}" dt="2024-07-18T10:33:41.283" v="24"/>
        <pc:sldMkLst>
          <pc:docMk/>
          <pc:sldMk cId="3868250199" sldId="461"/>
        </pc:sldMkLst>
      </pc:sldChg>
      <pc:sldChg chg="addSp delSp modSp mod">
        <pc:chgData name="Alfred Smith" userId="3c60a3631c0db8ad" providerId="LiveId" clId="{85AB6794-7E82-4EAA-8256-053B07A88F92}" dt="2024-07-18T10:33:58.649" v="26"/>
        <pc:sldMkLst>
          <pc:docMk/>
          <pc:sldMk cId="2982327576" sldId="463"/>
        </pc:sldMkLst>
      </pc:sldChg>
      <pc:sldChg chg="addSp delSp modSp mod">
        <pc:chgData name="Alfred Smith" userId="3c60a3631c0db8ad" providerId="LiveId" clId="{85AB6794-7E82-4EAA-8256-053B07A88F92}" dt="2024-07-18T10:28:58.695" v="1"/>
        <pc:sldMkLst>
          <pc:docMk/>
          <pc:sldMk cId="3596600315" sldId="468"/>
        </pc:sldMkLst>
      </pc:sldChg>
      <pc:sldChg chg="addSp delSp modSp mod">
        <pc:chgData name="Alfred Smith" userId="3c60a3631c0db8ad" providerId="LiveId" clId="{85AB6794-7E82-4EAA-8256-053B07A88F92}" dt="2024-07-18T10:34:52.767" v="34"/>
        <pc:sldMkLst>
          <pc:docMk/>
          <pc:sldMk cId="3556077388" sldId="470"/>
        </pc:sldMkLst>
      </pc:sldChg>
      <pc:sldChg chg="addSp delSp modSp mod">
        <pc:chgData name="Alfred Smith" userId="3c60a3631c0db8ad" providerId="LiveId" clId="{85AB6794-7E82-4EAA-8256-053B07A88F92}" dt="2024-07-18T10:35:16.827" v="38"/>
        <pc:sldMkLst>
          <pc:docMk/>
          <pc:sldMk cId="1913560065" sldId="472"/>
        </pc:sldMkLst>
      </pc:sldChg>
      <pc:sldChg chg="addSp delSp modSp mod">
        <pc:chgData name="Alfred Smith" userId="3c60a3631c0db8ad" providerId="LiveId" clId="{85AB6794-7E82-4EAA-8256-053B07A88F92}" dt="2024-07-18T10:35:29.496" v="40"/>
        <pc:sldMkLst>
          <pc:docMk/>
          <pc:sldMk cId="4140774167" sldId="474"/>
        </pc:sldMkLst>
      </pc:sldChg>
      <pc:sldChg chg="addSp delSp modSp mod">
        <pc:chgData name="Alfred Smith" userId="3c60a3631c0db8ad" providerId="LiveId" clId="{85AB6794-7E82-4EAA-8256-053B07A88F92}" dt="2024-07-18T10:36:21.956" v="48"/>
        <pc:sldMkLst>
          <pc:docMk/>
          <pc:sldMk cId="350666973" sldId="476"/>
        </pc:sldMkLst>
      </pc:sldChg>
      <pc:sldChg chg="addSp delSp modSp mod">
        <pc:chgData name="Alfred Smith" userId="3c60a3631c0db8ad" providerId="LiveId" clId="{85AB6794-7E82-4EAA-8256-053B07A88F92}" dt="2024-07-18T10:34:38.887" v="32"/>
        <pc:sldMkLst>
          <pc:docMk/>
          <pc:sldMk cId="2730525404" sldId="477"/>
        </pc:sldMkLst>
      </pc:sldChg>
      <pc:sldChg chg="addSp delSp modSp mod">
        <pc:chgData name="Alfred Smith" userId="3c60a3631c0db8ad" providerId="LiveId" clId="{85AB6794-7E82-4EAA-8256-053B07A88F92}" dt="2024-07-18T10:35:52.037" v="44"/>
        <pc:sldMkLst>
          <pc:docMk/>
          <pc:sldMk cId="3310998939" sldId="478"/>
        </pc:sldMkLst>
      </pc:sldChg>
      <pc:sldChg chg="addSp delSp modSp mod">
        <pc:chgData name="Alfred Smith" userId="3c60a3631c0db8ad" providerId="LiveId" clId="{85AB6794-7E82-4EAA-8256-053B07A88F92}" dt="2024-07-18T10:36:36.291" v="50"/>
        <pc:sldMkLst>
          <pc:docMk/>
          <pc:sldMk cId="3732000117" sldId="479"/>
        </pc:sldMkLst>
      </pc:sldChg>
      <pc:sldChg chg="addSp delSp modSp mod">
        <pc:chgData name="Alfred Smith" userId="3c60a3631c0db8ad" providerId="LiveId" clId="{85AB6794-7E82-4EAA-8256-053B07A88F92}" dt="2024-07-18T10:36:51.902" v="52"/>
        <pc:sldMkLst>
          <pc:docMk/>
          <pc:sldMk cId="4282577705" sldId="481"/>
        </pc:sldMkLst>
      </pc:sldChg>
      <pc:sldChg chg="addSp delSp modSp mod">
        <pc:chgData name="Alfred Smith" userId="3c60a3631c0db8ad" providerId="LiveId" clId="{85AB6794-7E82-4EAA-8256-053B07A88F92}" dt="2024-07-18T10:37:05.119" v="54"/>
        <pc:sldMkLst>
          <pc:docMk/>
          <pc:sldMk cId="3827446449" sldId="483"/>
        </pc:sldMkLst>
      </pc:sldChg>
      <pc:sldChg chg="addSp delSp modSp mod">
        <pc:chgData name="Alfred Smith" userId="3c60a3631c0db8ad" providerId="LiveId" clId="{85AB6794-7E82-4EAA-8256-053B07A88F92}" dt="2024-07-18T10:37:18.043" v="56"/>
        <pc:sldMkLst>
          <pc:docMk/>
          <pc:sldMk cId="601381675" sldId="485"/>
        </pc:sldMkLst>
      </pc:sldChg>
      <pc:sldChg chg="addSp delSp modSp mod">
        <pc:chgData name="Alfred Smith" userId="3c60a3631c0db8ad" providerId="LiveId" clId="{85AB6794-7E82-4EAA-8256-053B07A88F92}" dt="2024-07-18T10:37:32.202" v="58"/>
        <pc:sldMkLst>
          <pc:docMk/>
          <pc:sldMk cId="2887839803" sldId="487"/>
        </pc:sldMkLst>
      </pc:sldChg>
      <pc:sldChg chg="addSp delSp modSp mod">
        <pc:chgData name="Alfred Smith" userId="3c60a3631c0db8ad" providerId="LiveId" clId="{85AB6794-7E82-4EAA-8256-053B07A88F92}" dt="2024-07-18T10:37:50.963" v="60"/>
        <pc:sldMkLst>
          <pc:docMk/>
          <pc:sldMk cId="1271840643" sldId="489"/>
        </pc:sldMkLst>
      </pc:sldChg>
      <pc:sldChg chg="addSp delSp modSp mod">
        <pc:chgData name="Alfred Smith" userId="3c60a3631c0db8ad" providerId="LiveId" clId="{85AB6794-7E82-4EAA-8256-053B07A88F92}" dt="2024-07-18T10:38:05.094" v="62"/>
        <pc:sldMkLst>
          <pc:docMk/>
          <pc:sldMk cId="3456438908" sldId="491"/>
        </pc:sldMkLst>
      </pc:sldChg>
      <pc:sldChg chg="addSp delSp modSp mod">
        <pc:chgData name="Alfred Smith" userId="3c60a3631c0db8ad" providerId="LiveId" clId="{85AB6794-7E82-4EAA-8256-053B07A88F92}" dt="2024-07-18T10:38:17.349" v="64"/>
        <pc:sldMkLst>
          <pc:docMk/>
          <pc:sldMk cId="2914754424" sldId="493"/>
        </pc:sldMkLst>
      </pc:sldChg>
      <pc:sldChg chg="addSp delSp modSp mod">
        <pc:chgData name="Alfred Smith" userId="3c60a3631c0db8ad" providerId="LiveId" clId="{85AB6794-7E82-4EAA-8256-053B07A88F92}" dt="2024-07-18T10:38:30.704" v="66"/>
        <pc:sldMkLst>
          <pc:docMk/>
          <pc:sldMk cId="3536700557" sldId="495"/>
        </pc:sldMkLst>
      </pc:sldChg>
      <pc:sldChg chg="addSp delSp modSp mod">
        <pc:chgData name="Alfred Smith" userId="3c60a3631c0db8ad" providerId="LiveId" clId="{85AB6794-7E82-4EAA-8256-053B07A88F92}" dt="2024-07-18T10:38:43.245" v="68"/>
        <pc:sldMkLst>
          <pc:docMk/>
          <pc:sldMk cId="3855595969" sldId="497"/>
        </pc:sldMkLst>
      </pc:sldChg>
      <pc:sldChg chg="addSp delSp modSp mod">
        <pc:chgData name="Alfred Smith" userId="3c60a3631c0db8ad" providerId="LiveId" clId="{85AB6794-7E82-4EAA-8256-053B07A88F92}" dt="2024-07-18T10:38:56.909" v="70"/>
        <pc:sldMkLst>
          <pc:docMk/>
          <pc:sldMk cId="3283655338" sldId="499"/>
        </pc:sldMkLst>
      </pc:sldChg>
      <pc:sldChg chg="addSp delSp modSp mod">
        <pc:chgData name="Alfred Smith" userId="3c60a3631c0db8ad" providerId="LiveId" clId="{85AB6794-7E82-4EAA-8256-053B07A88F92}" dt="2024-07-18T10:39:16.946" v="72"/>
        <pc:sldMkLst>
          <pc:docMk/>
          <pc:sldMk cId="808201379" sldId="502"/>
        </pc:sldMkLst>
      </pc:sldChg>
      <pc:sldChg chg="addSp delSp modSp mod">
        <pc:chgData name="Alfred Smith" userId="3c60a3631c0db8ad" providerId="LiveId" clId="{85AB6794-7E82-4EAA-8256-053B07A88F92}" dt="2024-07-18T10:34:24.444" v="30"/>
        <pc:sldMkLst>
          <pc:docMk/>
          <pc:sldMk cId="2392338810" sldId="503"/>
        </pc:sldMkLst>
      </pc:sldChg>
      <pc:sldChg chg="addSp delSp modSp mod">
        <pc:chgData name="Alfred Smith" userId="3c60a3631c0db8ad" providerId="LiveId" clId="{85AB6794-7E82-4EAA-8256-053B07A88F92}" dt="2024-07-18T10:35:05.113" v="36"/>
        <pc:sldMkLst>
          <pc:docMk/>
          <pc:sldMk cId="674472527" sldId="505"/>
        </pc:sldMkLst>
      </pc:sldChg>
      <pc:sldChg chg="addSp delSp modSp mod">
        <pc:chgData name="Alfred Smith" userId="3c60a3631c0db8ad" providerId="LiveId" clId="{85AB6794-7E82-4EAA-8256-053B07A88F92}" dt="2024-07-18T10:36:04.399" v="46"/>
        <pc:sldMkLst>
          <pc:docMk/>
          <pc:sldMk cId="1814432264" sldId="508"/>
        </pc:sldMkLst>
      </pc:sldChg>
      <pc:sldChg chg="addSp delSp modSp mod">
        <pc:chgData name="Alfred Smith" userId="3c60a3631c0db8ad" providerId="LiveId" clId="{85AB6794-7E82-4EAA-8256-053B07A88F92}" dt="2024-07-18T10:35:40.660" v="42"/>
        <pc:sldMkLst>
          <pc:docMk/>
          <pc:sldMk cId="2463507071" sldId="511"/>
        </pc:sldMkLst>
      </pc:sldChg>
      <pc:sldChg chg="addSp modSp">
        <pc:chgData name="Alfred Smith" userId="3c60a3631c0db8ad" providerId="LiveId" clId="{85AB6794-7E82-4EAA-8256-053B07A88F92}" dt="2024-07-18T10:29:11.707" v="2"/>
        <pc:sldMkLst>
          <pc:docMk/>
          <pc:sldMk cId="2172823810" sldId="514"/>
        </pc:sldMkLst>
      </pc:sldChg>
    </pc:docChg>
  </pc:docChgLst>
  <pc:docChgLst>
    <pc:chgData name="Leonie Smith" userId="fed1330f33f5650e" providerId="LiveId" clId="{1DC0C037-2F02-49BA-BF3E-D80F41EF281B}"/>
    <pc:docChg chg="modSld">
      <pc:chgData name="Leonie Smith" userId="fed1330f33f5650e" providerId="LiveId" clId="{1DC0C037-2F02-49BA-BF3E-D80F41EF281B}" dt="2022-08-05T05:52:22.260" v="132" actId="20577"/>
      <pc:docMkLst>
        <pc:docMk/>
      </pc:docMkLst>
      <pc:sldChg chg="addSp modSp mod">
        <pc:chgData name="Leonie Smith" userId="fed1330f33f5650e" providerId="LiveId" clId="{1DC0C037-2F02-49BA-BF3E-D80F41EF281B}" dt="2022-08-05T05:43:12.481" v="4" actId="1076"/>
        <pc:sldMkLst>
          <pc:docMk/>
          <pc:sldMk cId="3261377596" sldId="438"/>
        </pc:sldMkLst>
      </pc:sldChg>
      <pc:sldChg chg="addSp modSp mod">
        <pc:chgData name="Leonie Smith" userId="fed1330f33f5650e" providerId="LiveId" clId="{1DC0C037-2F02-49BA-BF3E-D80F41EF281B}" dt="2022-08-05T05:46:54.957" v="53" actId="20577"/>
        <pc:sldMkLst>
          <pc:docMk/>
          <pc:sldMk cId="2180228365" sldId="442"/>
        </pc:sldMkLst>
      </pc:sldChg>
      <pc:sldChg chg="addSp modSp mod">
        <pc:chgData name="Leonie Smith" userId="fed1330f33f5650e" providerId="LiveId" clId="{1DC0C037-2F02-49BA-BF3E-D80F41EF281B}" dt="2022-08-05T05:47:11.968" v="54" actId="20577"/>
        <pc:sldMkLst>
          <pc:docMk/>
          <pc:sldMk cId="1718612039" sldId="444"/>
        </pc:sldMkLst>
      </pc:sldChg>
      <pc:sldChg chg="addSp modSp mod">
        <pc:chgData name="Leonie Smith" userId="fed1330f33f5650e" providerId="LiveId" clId="{1DC0C037-2F02-49BA-BF3E-D80F41EF281B}" dt="2022-08-05T05:47:25.980" v="56" actId="20577"/>
        <pc:sldMkLst>
          <pc:docMk/>
          <pc:sldMk cId="843663555" sldId="448"/>
        </pc:sldMkLst>
      </pc:sldChg>
      <pc:sldChg chg="addSp modSp mod">
        <pc:chgData name="Leonie Smith" userId="fed1330f33f5650e" providerId="LiveId" clId="{1DC0C037-2F02-49BA-BF3E-D80F41EF281B}" dt="2022-08-05T05:47:55.266" v="63" actId="20577"/>
        <pc:sldMkLst>
          <pc:docMk/>
          <pc:sldMk cId="2511564658" sldId="454"/>
        </pc:sldMkLst>
      </pc:sldChg>
      <pc:sldChg chg="addSp modSp mod">
        <pc:chgData name="Leonie Smith" userId="fed1330f33f5650e" providerId="LiveId" clId="{1DC0C037-2F02-49BA-BF3E-D80F41EF281B}" dt="2022-08-05T05:48:03.122" v="65" actId="20577"/>
        <pc:sldMkLst>
          <pc:docMk/>
          <pc:sldMk cId="4049696417" sldId="456"/>
        </pc:sldMkLst>
      </pc:sldChg>
      <pc:sldChg chg="addSp modSp mod">
        <pc:chgData name="Leonie Smith" userId="fed1330f33f5650e" providerId="LiveId" clId="{1DC0C037-2F02-49BA-BF3E-D80F41EF281B}" dt="2022-08-05T05:48:23.841" v="72" actId="20577"/>
        <pc:sldMkLst>
          <pc:docMk/>
          <pc:sldMk cId="2789980734" sldId="458"/>
        </pc:sldMkLst>
      </pc:sldChg>
      <pc:sldChg chg="addSp modSp mod">
        <pc:chgData name="Leonie Smith" userId="fed1330f33f5650e" providerId="LiveId" clId="{1DC0C037-2F02-49BA-BF3E-D80F41EF281B}" dt="2022-08-05T05:48:13.927" v="70" actId="20577"/>
        <pc:sldMkLst>
          <pc:docMk/>
          <pc:sldMk cId="2691432836" sldId="460"/>
        </pc:sldMkLst>
      </pc:sldChg>
      <pc:sldChg chg="addSp modSp mod">
        <pc:chgData name="Leonie Smith" userId="fed1330f33f5650e" providerId="LiveId" clId="{1DC0C037-2F02-49BA-BF3E-D80F41EF281B}" dt="2022-08-05T05:48:41.460" v="77" actId="20577"/>
        <pc:sldMkLst>
          <pc:docMk/>
          <pc:sldMk cId="3941201962" sldId="462"/>
        </pc:sldMkLst>
      </pc:sldChg>
      <pc:sldChg chg="addSp modSp mod">
        <pc:chgData name="Leonie Smith" userId="fed1330f33f5650e" providerId="LiveId" clId="{1DC0C037-2F02-49BA-BF3E-D80F41EF281B}" dt="2022-08-05T05:48:54.885" v="82" actId="20577"/>
        <pc:sldMkLst>
          <pc:docMk/>
          <pc:sldMk cId="3471468068" sldId="464"/>
        </pc:sldMkLst>
      </pc:sldChg>
      <pc:sldChg chg="addSp delSp modSp">
        <pc:chgData name="Leonie Smith" userId="fed1330f33f5650e" providerId="LiveId" clId="{1DC0C037-2F02-49BA-BF3E-D80F41EF281B}" dt="2022-08-05T05:45:02.698" v="30"/>
        <pc:sldMkLst>
          <pc:docMk/>
          <pc:sldMk cId="581074576" sldId="466"/>
        </pc:sldMkLst>
      </pc:sldChg>
      <pc:sldChg chg="addSp modSp mod">
        <pc:chgData name="Leonie Smith" userId="fed1330f33f5650e" providerId="LiveId" clId="{1DC0C037-2F02-49BA-BF3E-D80F41EF281B}" dt="2022-08-05T05:49:14.365" v="86" actId="20577"/>
        <pc:sldMkLst>
          <pc:docMk/>
          <pc:sldMk cId="2711152741" sldId="467"/>
        </pc:sldMkLst>
      </pc:sldChg>
      <pc:sldChg chg="addSp modSp mod">
        <pc:chgData name="Leonie Smith" userId="fed1330f33f5650e" providerId="LiveId" clId="{1DC0C037-2F02-49BA-BF3E-D80F41EF281B}" dt="2022-08-05T05:49:24.373" v="88" actId="20577"/>
        <pc:sldMkLst>
          <pc:docMk/>
          <pc:sldMk cId="3740528042" sldId="469"/>
        </pc:sldMkLst>
      </pc:sldChg>
      <pc:sldChg chg="addSp modSp mod">
        <pc:chgData name="Leonie Smith" userId="fed1330f33f5650e" providerId="LiveId" clId="{1DC0C037-2F02-49BA-BF3E-D80F41EF281B}" dt="2022-08-05T05:49:48.209" v="94" actId="20577"/>
        <pc:sldMkLst>
          <pc:docMk/>
          <pc:sldMk cId="1133384787" sldId="473"/>
        </pc:sldMkLst>
      </pc:sldChg>
      <pc:sldChg chg="addSp modSp mod">
        <pc:chgData name="Leonie Smith" userId="fed1330f33f5650e" providerId="LiveId" clId="{1DC0C037-2F02-49BA-BF3E-D80F41EF281B}" dt="2022-08-05T05:49:56.915" v="96" actId="20577"/>
        <pc:sldMkLst>
          <pc:docMk/>
          <pc:sldMk cId="519021001" sldId="475"/>
        </pc:sldMkLst>
      </pc:sldChg>
      <pc:sldChg chg="addSp modSp mod">
        <pc:chgData name="Leonie Smith" userId="fed1330f33f5650e" providerId="LiveId" clId="{1DC0C037-2F02-49BA-BF3E-D80F41EF281B}" dt="2022-08-05T05:50:34.718" v="106" actId="20577"/>
        <pc:sldMkLst>
          <pc:docMk/>
          <pc:sldMk cId="1388493425" sldId="480"/>
        </pc:sldMkLst>
      </pc:sldChg>
      <pc:sldChg chg="addSp modSp mod">
        <pc:chgData name="Leonie Smith" userId="fed1330f33f5650e" providerId="LiveId" clId="{1DC0C037-2F02-49BA-BF3E-D80F41EF281B}" dt="2022-08-05T05:50:41.538" v="108" actId="20577"/>
        <pc:sldMkLst>
          <pc:docMk/>
          <pc:sldMk cId="2078432800" sldId="482"/>
        </pc:sldMkLst>
      </pc:sldChg>
      <pc:sldChg chg="addSp modSp mod">
        <pc:chgData name="Leonie Smith" userId="fed1330f33f5650e" providerId="LiveId" clId="{1DC0C037-2F02-49BA-BF3E-D80F41EF281B}" dt="2022-08-05T05:50:52.830" v="110" actId="20577"/>
        <pc:sldMkLst>
          <pc:docMk/>
          <pc:sldMk cId="2444892352" sldId="484"/>
        </pc:sldMkLst>
      </pc:sldChg>
      <pc:sldChg chg="addSp modSp mod">
        <pc:chgData name="Leonie Smith" userId="fed1330f33f5650e" providerId="LiveId" clId="{1DC0C037-2F02-49BA-BF3E-D80F41EF281B}" dt="2022-08-05T05:51:13.182" v="115" actId="20577"/>
        <pc:sldMkLst>
          <pc:docMk/>
          <pc:sldMk cId="2212942887" sldId="486"/>
        </pc:sldMkLst>
      </pc:sldChg>
      <pc:sldChg chg="addSp modSp mod">
        <pc:chgData name="Leonie Smith" userId="fed1330f33f5650e" providerId="LiveId" clId="{1DC0C037-2F02-49BA-BF3E-D80F41EF281B}" dt="2022-08-05T05:51:24.294" v="118" actId="20577"/>
        <pc:sldMkLst>
          <pc:docMk/>
          <pc:sldMk cId="1316483415" sldId="488"/>
        </pc:sldMkLst>
      </pc:sldChg>
      <pc:sldChg chg="addSp modSp mod">
        <pc:chgData name="Leonie Smith" userId="fed1330f33f5650e" providerId="LiveId" clId="{1DC0C037-2F02-49BA-BF3E-D80F41EF281B}" dt="2022-08-05T05:51:33.110" v="120" actId="20577"/>
        <pc:sldMkLst>
          <pc:docMk/>
          <pc:sldMk cId="1591502753" sldId="490"/>
        </pc:sldMkLst>
      </pc:sldChg>
      <pc:sldChg chg="addSp modSp mod">
        <pc:chgData name="Leonie Smith" userId="fed1330f33f5650e" providerId="LiveId" clId="{1DC0C037-2F02-49BA-BF3E-D80F41EF281B}" dt="2022-08-05T05:51:40.931" v="122" actId="20577"/>
        <pc:sldMkLst>
          <pc:docMk/>
          <pc:sldMk cId="3380421231" sldId="492"/>
        </pc:sldMkLst>
      </pc:sldChg>
      <pc:sldChg chg="addSp modSp mod">
        <pc:chgData name="Leonie Smith" userId="fed1330f33f5650e" providerId="LiveId" clId="{1DC0C037-2F02-49BA-BF3E-D80F41EF281B}" dt="2022-08-05T05:51:47.251" v="124" actId="20577"/>
        <pc:sldMkLst>
          <pc:docMk/>
          <pc:sldMk cId="4113986798" sldId="494"/>
        </pc:sldMkLst>
      </pc:sldChg>
      <pc:sldChg chg="addSp modSp mod">
        <pc:chgData name="Leonie Smith" userId="fed1330f33f5650e" providerId="LiveId" clId="{1DC0C037-2F02-49BA-BF3E-D80F41EF281B}" dt="2022-08-05T05:51:58.426" v="126" actId="20577"/>
        <pc:sldMkLst>
          <pc:docMk/>
          <pc:sldMk cId="3473338401" sldId="496"/>
        </pc:sldMkLst>
      </pc:sldChg>
      <pc:sldChg chg="addSp modSp mod">
        <pc:chgData name="Leonie Smith" userId="fed1330f33f5650e" providerId="LiveId" clId="{1DC0C037-2F02-49BA-BF3E-D80F41EF281B}" dt="2022-08-05T05:52:08.199" v="128" actId="20577"/>
        <pc:sldMkLst>
          <pc:docMk/>
          <pc:sldMk cId="3899814974" sldId="498"/>
        </pc:sldMkLst>
      </pc:sldChg>
      <pc:sldChg chg="addSp modSp mod">
        <pc:chgData name="Leonie Smith" userId="fed1330f33f5650e" providerId="LiveId" clId="{1DC0C037-2F02-49BA-BF3E-D80F41EF281B}" dt="2022-08-05T05:52:15.012" v="130" actId="20577"/>
        <pc:sldMkLst>
          <pc:docMk/>
          <pc:sldMk cId="3518788689" sldId="500"/>
        </pc:sldMkLst>
      </pc:sldChg>
      <pc:sldChg chg="addSp modSp mod">
        <pc:chgData name="Leonie Smith" userId="fed1330f33f5650e" providerId="LiveId" clId="{1DC0C037-2F02-49BA-BF3E-D80F41EF281B}" dt="2022-08-05T05:49:08.358" v="84" actId="20577"/>
        <pc:sldMkLst>
          <pc:docMk/>
          <pc:sldMk cId="1564909164" sldId="504"/>
        </pc:sldMkLst>
      </pc:sldChg>
      <pc:sldChg chg="addSp modSp mod">
        <pc:chgData name="Leonie Smith" userId="fed1330f33f5650e" providerId="LiveId" clId="{1DC0C037-2F02-49BA-BF3E-D80F41EF281B}" dt="2022-08-05T05:50:20.901" v="102" actId="20577"/>
        <pc:sldMkLst>
          <pc:docMk/>
          <pc:sldMk cId="2278629498" sldId="509"/>
        </pc:sldMkLst>
      </pc:sldChg>
      <pc:sldChg chg="addSp modSp mod">
        <pc:chgData name="Leonie Smith" userId="fed1330f33f5650e" providerId="LiveId" clId="{1DC0C037-2F02-49BA-BF3E-D80F41EF281B}" dt="2022-08-05T05:50:28.257" v="104" actId="20577"/>
        <pc:sldMkLst>
          <pc:docMk/>
          <pc:sldMk cId="4113382144" sldId="510"/>
        </pc:sldMkLst>
      </pc:sldChg>
      <pc:sldChg chg="addSp modSp mod">
        <pc:chgData name="Leonie Smith" userId="fed1330f33f5650e" providerId="LiveId" clId="{1DC0C037-2F02-49BA-BF3E-D80F41EF281B}" dt="2022-08-05T05:50:06.292" v="98" actId="20577"/>
        <pc:sldMkLst>
          <pc:docMk/>
          <pc:sldMk cId="1794329639" sldId="512"/>
        </pc:sldMkLst>
      </pc:sldChg>
      <pc:sldChg chg="addSp modSp">
        <pc:chgData name="Leonie Smith" userId="fed1330f33f5650e" providerId="LiveId" clId="{1DC0C037-2F02-49BA-BF3E-D80F41EF281B}" dt="2022-08-05T05:43:21.940" v="5"/>
        <pc:sldMkLst>
          <pc:docMk/>
          <pc:sldMk cId="2172823810" sldId="514"/>
        </pc:sldMkLst>
      </pc:sldChg>
      <pc:sldChg chg="addSp modSp mod">
        <pc:chgData name="Leonie Smith" userId="fed1330f33f5650e" providerId="LiveId" clId="{1DC0C037-2F02-49BA-BF3E-D80F41EF281B}" dt="2022-08-05T05:47:31.375" v="57" actId="20577"/>
        <pc:sldMkLst>
          <pc:docMk/>
          <pc:sldMk cId="910954679" sldId="515"/>
        </pc:sldMkLst>
      </pc:sldChg>
      <pc:sldChg chg="addSp modSp mod">
        <pc:chgData name="Leonie Smith" userId="fed1330f33f5650e" providerId="LiveId" clId="{1DC0C037-2F02-49BA-BF3E-D80F41EF281B}" dt="2022-08-05T05:47:38.559" v="58" actId="20577"/>
        <pc:sldMkLst>
          <pc:docMk/>
          <pc:sldMk cId="636580744" sldId="516"/>
        </pc:sldMkLst>
      </pc:sldChg>
      <pc:sldChg chg="addSp modSp mod">
        <pc:chgData name="Leonie Smith" userId="fed1330f33f5650e" providerId="LiveId" clId="{1DC0C037-2F02-49BA-BF3E-D80F41EF281B}" dt="2022-08-05T05:49:33.527" v="90" actId="20577"/>
        <pc:sldMkLst>
          <pc:docMk/>
          <pc:sldMk cId="2322694874" sldId="517"/>
        </pc:sldMkLst>
      </pc:sldChg>
      <pc:sldChg chg="addSp modSp mod">
        <pc:chgData name="Leonie Smith" userId="fed1330f33f5650e" providerId="LiveId" clId="{1DC0C037-2F02-49BA-BF3E-D80F41EF281B}" dt="2022-08-05T05:49:39.966" v="92" actId="20577"/>
        <pc:sldMkLst>
          <pc:docMk/>
          <pc:sldMk cId="959901873" sldId="518"/>
        </pc:sldMkLst>
      </pc:sldChg>
      <pc:sldChg chg="addSp modSp mod">
        <pc:chgData name="Leonie Smith" userId="fed1330f33f5650e" providerId="LiveId" clId="{1DC0C037-2F02-49BA-BF3E-D80F41EF281B}" dt="2022-08-05T05:50:13.801" v="100" actId="20577"/>
        <pc:sldMkLst>
          <pc:docMk/>
          <pc:sldMk cId="1678315720" sldId="519"/>
        </pc:sldMkLst>
      </pc:sldChg>
      <pc:sldChg chg="addSp modSp mod">
        <pc:chgData name="Leonie Smith" userId="fed1330f33f5650e" providerId="LiveId" clId="{1DC0C037-2F02-49BA-BF3E-D80F41EF281B}" dt="2022-08-05T05:52:22.260" v="132" actId="20577"/>
        <pc:sldMkLst>
          <pc:docMk/>
          <pc:sldMk cId="3240599738" sldId="520"/>
        </pc:sldMkLst>
      </pc:sldChg>
      <pc:sldChg chg="addSp modSp mod">
        <pc:chgData name="Leonie Smith" userId="fed1330f33f5650e" providerId="LiveId" clId="{1DC0C037-2F02-49BA-BF3E-D80F41EF281B}" dt="2022-08-05T05:47:18.150" v="55" actId="20577"/>
        <pc:sldMkLst>
          <pc:docMk/>
          <pc:sldMk cId="3188740430" sldId="521"/>
        </pc:sldMkLst>
      </pc:sldChg>
    </pc:docChg>
  </pc:docChgLst>
  <pc:docChgLst>
    <pc:chgData name="Alfred Smith" userId="3c60a3631c0db8ad" providerId="LiveId" clId="{A5F6A968-5D26-4396-A52F-57BC82912CD1}"/>
    <pc:docChg chg="modSld">
      <pc:chgData name="Alfred Smith" userId="3c60a3631c0db8ad" providerId="LiveId" clId="{A5F6A968-5D26-4396-A52F-57BC82912CD1}" dt="2025-04-08T10:48:13.664" v="0"/>
      <pc:docMkLst>
        <pc:docMk/>
      </pc:docMkLst>
      <pc:sldChg chg="addSp modSp">
        <pc:chgData name="Alfred Smith" userId="3c60a3631c0db8ad" providerId="LiveId" clId="{A5F6A968-5D26-4396-A52F-57BC82912CD1}" dt="2025-04-08T10:48:13.664" v="0"/>
        <pc:sldMkLst>
          <pc:docMk/>
          <pc:sldMk cId="3261377596" sldId="438"/>
        </pc:sldMkLst>
        <pc:spChg chg="add mod">
          <ac:chgData name="Alfred Smith" userId="3c60a3631c0db8ad" providerId="LiveId" clId="{A5F6A968-5D26-4396-A52F-57BC82912CD1}" dt="2025-04-08T10:48:13.664" v="0"/>
          <ac:spMkLst>
            <pc:docMk/>
            <pc:sldMk cId="3261377596" sldId="438"/>
            <ac:spMk id="2" creationId="{48AAEC7F-10BD-D83A-5D95-D1306141E37E}"/>
          </ac:spMkLst>
        </pc:spChg>
      </pc:sldChg>
    </pc:docChg>
  </pc:docChgLst>
  <pc:docChgLst>
    <pc:chgData name="Leonie Smith" userId="fed1330f33f5650e" providerId="LiveId" clId="{3E94365B-9585-4DAE-8BF4-C426545972AD}"/>
    <pc:docChg chg="modSld">
      <pc:chgData name="Leonie Smith" userId="fed1330f33f5650e" providerId="LiveId" clId="{3E94365B-9585-4DAE-8BF4-C426545972AD}" dt="2023-12-09T02:54:03.643" v="156" actId="20577"/>
      <pc:docMkLst>
        <pc:docMk/>
      </pc:docMkLst>
      <pc:sldChg chg="modTransition">
        <pc:chgData name="Leonie Smith" userId="fed1330f33f5650e" providerId="LiveId" clId="{3E94365B-9585-4DAE-8BF4-C426545972AD}" dt="2023-12-08T07:56:37.600" v="88"/>
        <pc:sldMkLst>
          <pc:docMk/>
          <pc:sldMk cId="3261377596" sldId="438"/>
        </pc:sldMkLst>
      </pc:sldChg>
      <pc:sldChg chg="addSp delSp modSp mod modTransition modAnim">
        <pc:chgData name="Leonie Smith" userId="fed1330f33f5650e" providerId="LiveId" clId="{3E94365B-9585-4DAE-8BF4-C426545972AD}" dt="2023-12-08T07:57:46.180" v="93"/>
        <pc:sldMkLst>
          <pc:docMk/>
          <pc:sldMk cId="3759221820" sldId="439"/>
        </pc:sldMkLst>
      </pc:sldChg>
      <pc:sldChg chg="addSp delSp modSp mod modTransition modAnim">
        <pc:chgData name="Leonie Smith" userId="fed1330f33f5650e" providerId="LiveId" clId="{3E94365B-9585-4DAE-8BF4-C426545972AD}" dt="2023-12-08T07:58:16.030" v="94"/>
        <pc:sldMkLst>
          <pc:docMk/>
          <pc:sldMk cId="3676245138" sldId="441"/>
        </pc:sldMkLst>
      </pc:sldChg>
      <pc:sldChg chg="modTransition">
        <pc:chgData name="Leonie Smith" userId="fed1330f33f5650e" providerId="LiveId" clId="{3E94365B-9585-4DAE-8BF4-C426545972AD}" dt="2023-12-08T07:56:37.600" v="88"/>
        <pc:sldMkLst>
          <pc:docMk/>
          <pc:sldMk cId="2180228365" sldId="442"/>
        </pc:sldMkLst>
      </pc:sldChg>
      <pc:sldChg chg="addSp delSp modSp mod modTransition modAnim">
        <pc:chgData name="Leonie Smith" userId="fed1330f33f5650e" providerId="LiveId" clId="{3E94365B-9585-4DAE-8BF4-C426545972AD}" dt="2023-12-08T07:58:37.026" v="95"/>
        <pc:sldMkLst>
          <pc:docMk/>
          <pc:sldMk cId="3095902142" sldId="443"/>
        </pc:sldMkLst>
      </pc:sldChg>
      <pc:sldChg chg="modTransition">
        <pc:chgData name="Leonie Smith" userId="fed1330f33f5650e" providerId="LiveId" clId="{3E94365B-9585-4DAE-8BF4-C426545972AD}" dt="2023-12-08T07:56:37.600" v="88"/>
        <pc:sldMkLst>
          <pc:docMk/>
          <pc:sldMk cId="1718612039" sldId="444"/>
        </pc:sldMkLst>
      </pc:sldChg>
      <pc:sldChg chg="addSp delSp modSp mod modTransition modAnim">
        <pc:chgData name="Leonie Smith" userId="fed1330f33f5650e" providerId="LiveId" clId="{3E94365B-9585-4DAE-8BF4-C426545972AD}" dt="2023-12-08T07:58:55.372" v="96"/>
        <pc:sldMkLst>
          <pc:docMk/>
          <pc:sldMk cId="2166098122" sldId="445"/>
        </pc:sldMkLst>
      </pc:sldChg>
      <pc:sldChg chg="addSp delSp modSp mod modTransition modAnim">
        <pc:chgData name="Leonie Smith" userId="fed1330f33f5650e" providerId="LiveId" clId="{3E94365B-9585-4DAE-8BF4-C426545972AD}" dt="2023-12-08T07:59:16.083" v="97"/>
        <pc:sldMkLst>
          <pc:docMk/>
          <pc:sldMk cId="2422728137" sldId="447"/>
        </pc:sldMkLst>
      </pc:sldChg>
      <pc:sldChg chg="modTransition">
        <pc:chgData name="Leonie Smith" userId="fed1330f33f5650e" providerId="LiveId" clId="{3E94365B-9585-4DAE-8BF4-C426545972AD}" dt="2023-12-08T07:56:37.600" v="88"/>
        <pc:sldMkLst>
          <pc:docMk/>
          <pc:sldMk cId="843663555" sldId="448"/>
        </pc:sldMkLst>
      </pc:sldChg>
      <pc:sldChg chg="addSp delSp modSp mod modTransition modAnim">
        <pc:chgData name="Leonie Smith" userId="fed1330f33f5650e" providerId="LiveId" clId="{3E94365B-9585-4DAE-8BF4-C426545972AD}" dt="2023-12-08T07:59:41.178" v="98"/>
        <pc:sldMkLst>
          <pc:docMk/>
          <pc:sldMk cId="4160448636" sldId="449"/>
        </pc:sldMkLst>
      </pc:sldChg>
      <pc:sldChg chg="addSp delSp modSp mod modTransition modAnim">
        <pc:chgData name="Leonie Smith" userId="fed1330f33f5650e" providerId="LiveId" clId="{3E94365B-9585-4DAE-8BF4-C426545972AD}" dt="2023-12-08T08:00:03.275" v="99"/>
        <pc:sldMkLst>
          <pc:docMk/>
          <pc:sldMk cId="3386340796" sldId="451"/>
        </pc:sldMkLst>
      </pc:sldChg>
      <pc:sldChg chg="addSp delSp modSp mod modTransition modAnim">
        <pc:chgData name="Leonie Smith" userId="fed1330f33f5650e" providerId="LiveId" clId="{3E94365B-9585-4DAE-8BF4-C426545972AD}" dt="2023-12-08T08:00:59.056" v="106"/>
        <pc:sldMkLst>
          <pc:docMk/>
          <pc:sldMk cId="283334129" sldId="453"/>
        </pc:sldMkLst>
      </pc:sldChg>
      <pc:sldChg chg="modTransition">
        <pc:chgData name="Leonie Smith" userId="fed1330f33f5650e" providerId="LiveId" clId="{3E94365B-9585-4DAE-8BF4-C426545972AD}" dt="2023-12-08T07:56:37.600" v="88"/>
        <pc:sldMkLst>
          <pc:docMk/>
          <pc:sldMk cId="2511564658" sldId="454"/>
        </pc:sldMkLst>
      </pc:sldChg>
      <pc:sldChg chg="addSp delSp modSp mod modTransition modAnim">
        <pc:chgData name="Leonie Smith" userId="fed1330f33f5650e" providerId="LiveId" clId="{3E94365B-9585-4DAE-8BF4-C426545972AD}" dt="2023-12-08T08:01:27.406" v="107"/>
        <pc:sldMkLst>
          <pc:docMk/>
          <pc:sldMk cId="1799939013" sldId="455"/>
        </pc:sldMkLst>
      </pc:sldChg>
      <pc:sldChg chg="modTransition">
        <pc:chgData name="Leonie Smith" userId="fed1330f33f5650e" providerId="LiveId" clId="{3E94365B-9585-4DAE-8BF4-C426545972AD}" dt="2023-12-08T07:56:37.600" v="88"/>
        <pc:sldMkLst>
          <pc:docMk/>
          <pc:sldMk cId="4049696417" sldId="456"/>
        </pc:sldMkLst>
      </pc:sldChg>
      <pc:sldChg chg="addSp delSp modSp mod modTransition modAnim">
        <pc:chgData name="Leonie Smith" userId="fed1330f33f5650e" providerId="LiveId" clId="{3E94365B-9585-4DAE-8BF4-C426545972AD}" dt="2023-12-08T08:01:51.523" v="108"/>
        <pc:sldMkLst>
          <pc:docMk/>
          <pc:sldMk cId="2618424304" sldId="457"/>
        </pc:sldMkLst>
      </pc:sldChg>
      <pc:sldChg chg="modTransition">
        <pc:chgData name="Leonie Smith" userId="fed1330f33f5650e" providerId="LiveId" clId="{3E94365B-9585-4DAE-8BF4-C426545972AD}" dt="2023-12-08T07:56:37.600" v="88"/>
        <pc:sldMkLst>
          <pc:docMk/>
          <pc:sldMk cId="2789980734" sldId="458"/>
        </pc:sldMkLst>
      </pc:sldChg>
      <pc:sldChg chg="addSp delSp modSp mod modTransition modAnim">
        <pc:chgData name="Leonie Smith" userId="fed1330f33f5650e" providerId="LiveId" clId="{3E94365B-9585-4DAE-8BF4-C426545972AD}" dt="2023-12-08T08:02:08.247" v="109"/>
        <pc:sldMkLst>
          <pc:docMk/>
          <pc:sldMk cId="783514268" sldId="459"/>
        </pc:sldMkLst>
      </pc:sldChg>
      <pc:sldChg chg="modTransition">
        <pc:chgData name="Leonie Smith" userId="fed1330f33f5650e" providerId="LiveId" clId="{3E94365B-9585-4DAE-8BF4-C426545972AD}" dt="2023-12-08T07:56:37.600" v="88"/>
        <pc:sldMkLst>
          <pc:docMk/>
          <pc:sldMk cId="2691432836" sldId="460"/>
        </pc:sldMkLst>
      </pc:sldChg>
      <pc:sldChg chg="addSp delSp modSp mod modTransition modAnim">
        <pc:chgData name="Leonie Smith" userId="fed1330f33f5650e" providerId="LiveId" clId="{3E94365B-9585-4DAE-8BF4-C426545972AD}" dt="2023-12-08T08:02:41.337" v="110"/>
        <pc:sldMkLst>
          <pc:docMk/>
          <pc:sldMk cId="3868250199" sldId="461"/>
        </pc:sldMkLst>
      </pc:sldChg>
      <pc:sldChg chg="modTransition">
        <pc:chgData name="Leonie Smith" userId="fed1330f33f5650e" providerId="LiveId" clId="{3E94365B-9585-4DAE-8BF4-C426545972AD}" dt="2023-12-08T07:56:37.600" v="88"/>
        <pc:sldMkLst>
          <pc:docMk/>
          <pc:sldMk cId="3941201962" sldId="462"/>
        </pc:sldMkLst>
      </pc:sldChg>
      <pc:sldChg chg="addSp delSp modSp mod modTransition modAnim">
        <pc:chgData name="Leonie Smith" userId="fed1330f33f5650e" providerId="LiveId" clId="{3E94365B-9585-4DAE-8BF4-C426545972AD}" dt="2023-12-08T08:03:04.047" v="111"/>
        <pc:sldMkLst>
          <pc:docMk/>
          <pc:sldMk cId="2982327576" sldId="463"/>
        </pc:sldMkLst>
      </pc:sldChg>
      <pc:sldChg chg="modTransition">
        <pc:chgData name="Leonie Smith" userId="fed1330f33f5650e" providerId="LiveId" clId="{3E94365B-9585-4DAE-8BF4-C426545972AD}" dt="2023-12-08T07:56:37.600" v="88"/>
        <pc:sldMkLst>
          <pc:docMk/>
          <pc:sldMk cId="3471468068" sldId="464"/>
        </pc:sldMkLst>
      </pc:sldChg>
      <pc:sldChg chg="addSp delSp modSp mod modTransition modAnim">
        <pc:chgData name="Leonie Smith" userId="fed1330f33f5650e" providerId="LiveId" clId="{3E94365B-9585-4DAE-8BF4-C426545972AD}" dt="2023-12-08T08:03:48.989" v="116"/>
        <pc:sldMkLst>
          <pc:docMk/>
          <pc:sldMk cId="581074576" sldId="466"/>
        </pc:sldMkLst>
      </pc:sldChg>
      <pc:sldChg chg="modTransition">
        <pc:chgData name="Leonie Smith" userId="fed1330f33f5650e" providerId="LiveId" clId="{3E94365B-9585-4DAE-8BF4-C426545972AD}" dt="2023-12-08T07:56:37.600" v="88"/>
        <pc:sldMkLst>
          <pc:docMk/>
          <pc:sldMk cId="2711152741" sldId="467"/>
        </pc:sldMkLst>
      </pc:sldChg>
      <pc:sldChg chg="addSp delSp modSp mod modTransition modAnim modNotesTx">
        <pc:chgData name="Leonie Smith" userId="fed1330f33f5650e" providerId="LiveId" clId="{3E94365B-9585-4DAE-8BF4-C426545972AD}" dt="2023-12-09T02:54:03.643" v="156" actId="20577"/>
        <pc:sldMkLst>
          <pc:docMk/>
          <pc:sldMk cId="3596600315" sldId="468"/>
        </pc:sldMkLst>
      </pc:sldChg>
      <pc:sldChg chg="modTransition">
        <pc:chgData name="Leonie Smith" userId="fed1330f33f5650e" providerId="LiveId" clId="{3E94365B-9585-4DAE-8BF4-C426545972AD}" dt="2023-12-08T07:56:37.600" v="88"/>
        <pc:sldMkLst>
          <pc:docMk/>
          <pc:sldMk cId="3740528042" sldId="469"/>
        </pc:sldMkLst>
      </pc:sldChg>
      <pc:sldChg chg="addSp delSp modSp mod modTransition modAnim">
        <pc:chgData name="Leonie Smith" userId="fed1330f33f5650e" providerId="LiveId" clId="{3E94365B-9585-4DAE-8BF4-C426545972AD}" dt="2023-12-08T08:04:32.983" v="118"/>
        <pc:sldMkLst>
          <pc:docMk/>
          <pc:sldMk cId="3556077388" sldId="470"/>
        </pc:sldMkLst>
      </pc:sldChg>
      <pc:sldChg chg="addSp delSp modSp mod modTransition modAnim">
        <pc:chgData name="Leonie Smith" userId="fed1330f33f5650e" providerId="LiveId" clId="{3E94365B-9585-4DAE-8BF4-C426545972AD}" dt="2023-12-08T08:05:35.544" v="120"/>
        <pc:sldMkLst>
          <pc:docMk/>
          <pc:sldMk cId="1913560065" sldId="472"/>
        </pc:sldMkLst>
      </pc:sldChg>
      <pc:sldChg chg="modTransition">
        <pc:chgData name="Leonie Smith" userId="fed1330f33f5650e" providerId="LiveId" clId="{3E94365B-9585-4DAE-8BF4-C426545972AD}" dt="2023-12-08T07:56:37.600" v="88"/>
        <pc:sldMkLst>
          <pc:docMk/>
          <pc:sldMk cId="1133384787" sldId="473"/>
        </pc:sldMkLst>
      </pc:sldChg>
      <pc:sldChg chg="addSp delSp modSp mod modTransition modAnim">
        <pc:chgData name="Leonie Smith" userId="fed1330f33f5650e" providerId="LiveId" clId="{3E94365B-9585-4DAE-8BF4-C426545972AD}" dt="2023-12-08T08:06:11.702" v="121"/>
        <pc:sldMkLst>
          <pc:docMk/>
          <pc:sldMk cId="4140774167" sldId="474"/>
        </pc:sldMkLst>
      </pc:sldChg>
      <pc:sldChg chg="modTransition">
        <pc:chgData name="Leonie Smith" userId="fed1330f33f5650e" providerId="LiveId" clId="{3E94365B-9585-4DAE-8BF4-C426545972AD}" dt="2023-12-08T07:56:37.600" v="88"/>
        <pc:sldMkLst>
          <pc:docMk/>
          <pc:sldMk cId="519021001" sldId="475"/>
        </pc:sldMkLst>
      </pc:sldChg>
      <pc:sldChg chg="addSp delSp modSp mod modTransition modAnim">
        <pc:chgData name="Leonie Smith" userId="fed1330f33f5650e" providerId="LiveId" clId="{3E94365B-9585-4DAE-8BF4-C426545972AD}" dt="2023-12-08T08:07:45.421" v="128"/>
        <pc:sldMkLst>
          <pc:docMk/>
          <pc:sldMk cId="350666973" sldId="476"/>
        </pc:sldMkLst>
      </pc:sldChg>
      <pc:sldChg chg="addSp delSp modSp mod modTransition modAnim">
        <pc:chgData name="Leonie Smith" userId="fed1330f33f5650e" providerId="LiveId" clId="{3E94365B-9585-4DAE-8BF4-C426545972AD}" dt="2023-12-08T08:04:10.290" v="117"/>
        <pc:sldMkLst>
          <pc:docMk/>
          <pc:sldMk cId="2730525404" sldId="477"/>
        </pc:sldMkLst>
      </pc:sldChg>
      <pc:sldChg chg="addSp delSp modSp mod modTransition modAnim">
        <pc:chgData name="Leonie Smith" userId="fed1330f33f5650e" providerId="LiveId" clId="{3E94365B-9585-4DAE-8BF4-C426545972AD}" dt="2023-12-08T08:06:56.490" v="123"/>
        <pc:sldMkLst>
          <pc:docMk/>
          <pc:sldMk cId="3310998939" sldId="478"/>
        </pc:sldMkLst>
      </pc:sldChg>
      <pc:sldChg chg="addSp delSp modSp mod modTransition modAnim">
        <pc:chgData name="Leonie Smith" userId="fed1330f33f5650e" providerId="LiveId" clId="{3E94365B-9585-4DAE-8BF4-C426545972AD}" dt="2023-12-08T08:08:06.864" v="129"/>
        <pc:sldMkLst>
          <pc:docMk/>
          <pc:sldMk cId="3732000117" sldId="479"/>
        </pc:sldMkLst>
      </pc:sldChg>
      <pc:sldChg chg="modTransition">
        <pc:chgData name="Leonie Smith" userId="fed1330f33f5650e" providerId="LiveId" clId="{3E94365B-9585-4DAE-8BF4-C426545972AD}" dt="2023-12-08T07:56:37.600" v="88"/>
        <pc:sldMkLst>
          <pc:docMk/>
          <pc:sldMk cId="1388493425" sldId="480"/>
        </pc:sldMkLst>
      </pc:sldChg>
      <pc:sldChg chg="addSp delSp modSp mod modTransition modAnim">
        <pc:chgData name="Leonie Smith" userId="fed1330f33f5650e" providerId="LiveId" clId="{3E94365B-9585-4DAE-8BF4-C426545972AD}" dt="2023-12-08T08:08:28.152" v="130"/>
        <pc:sldMkLst>
          <pc:docMk/>
          <pc:sldMk cId="4282577705" sldId="481"/>
        </pc:sldMkLst>
      </pc:sldChg>
      <pc:sldChg chg="modTransition">
        <pc:chgData name="Leonie Smith" userId="fed1330f33f5650e" providerId="LiveId" clId="{3E94365B-9585-4DAE-8BF4-C426545972AD}" dt="2023-12-08T07:56:37.600" v="88"/>
        <pc:sldMkLst>
          <pc:docMk/>
          <pc:sldMk cId="2078432800" sldId="482"/>
        </pc:sldMkLst>
      </pc:sldChg>
      <pc:sldChg chg="addSp delSp modSp mod modTransition modAnim">
        <pc:chgData name="Leonie Smith" userId="fed1330f33f5650e" providerId="LiveId" clId="{3E94365B-9585-4DAE-8BF4-C426545972AD}" dt="2023-12-08T08:08:54.405" v="131"/>
        <pc:sldMkLst>
          <pc:docMk/>
          <pc:sldMk cId="3827446449" sldId="483"/>
        </pc:sldMkLst>
      </pc:sldChg>
      <pc:sldChg chg="modTransition">
        <pc:chgData name="Leonie Smith" userId="fed1330f33f5650e" providerId="LiveId" clId="{3E94365B-9585-4DAE-8BF4-C426545972AD}" dt="2023-12-08T07:56:37.600" v="88"/>
        <pc:sldMkLst>
          <pc:docMk/>
          <pc:sldMk cId="2444892352" sldId="484"/>
        </pc:sldMkLst>
      </pc:sldChg>
      <pc:sldChg chg="addSp delSp modSp mod modTransition modAnim">
        <pc:chgData name="Leonie Smith" userId="fed1330f33f5650e" providerId="LiveId" clId="{3E94365B-9585-4DAE-8BF4-C426545972AD}" dt="2023-12-08T08:09:25.117" v="132"/>
        <pc:sldMkLst>
          <pc:docMk/>
          <pc:sldMk cId="601381675" sldId="485"/>
        </pc:sldMkLst>
      </pc:sldChg>
      <pc:sldChg chg="modTransition">
        <pc:chgData name="Leonie Smith" userId="fed1330f33f5650e" providerId="LiveId" clId="{3E94365B-9585-4DAE-8BF4-C426545972AD}" dt="2023-12-08T07:56:37.600" v="88"/>
        <pc:sldMkLst>
          <pc:docMk/>
          <pc:sldMk cId="2212942887" sldId="486"/>
        </pc:sldMkLst>
      </pc:sldChg>
      <pc:sldChg chg="addSp delSp modSp mod modTransition modAnim">
        <pc:chgData name="Leonie Smith" userId="fed1330f33f5650e" providerId="LiveId" clId="{3E94365B-9585-4DAE-8BF4-C426545972AD}" dt="2023-12-08T08:09:56.336" v="133"/>
        <pc:sldMkLst>
          <pc:docMk/>
          <pc:sldMk cId="2887839803" sldId="487"/>
        </pc:sldMkLst>
      </pc:sldChg>
      <pc:sldChg chg="modTransition">
        <pc:chgData name="Leonie Smith" userId="fed1330f33f5650e" providerId="LiveId" clId="{3E94365B-9585-4DAE-8BF4-C426545972AD}" dt="2023-12-08T07:56:37.600" v="88"/>
        <pc:sldMkLst>
          <pc:docMk/>
          <pc:sldMk cId="1316483415" sldId="488"/>
        </pc:sldMkLst>
      </pc:sldChg>
      <pc:sldChg chg="addSp delSp modSp mod modTransition modAnim">
        <pc:chgData name="Leonie Smith" userId="fed1330f33f5650e" providerId="LiveId" clId="{3E94365B-9585-4DAE-8BF4-C426545972AD}" dt="2023-12-08T08:10:21.295" v="134"/>
        <pc:sldMkLst>
          <pc:docMk/>
          <pc:sldMk cId="1271840643" sldId="489"/>
        </pc:sldMkLst>
      </pc:sldChg>
      <pc:sldChg chg="modTransition">
        <pc:chgData name="Leonie Smith" userId="fed1330f33f5650e" providerId="LiveId" clId="{3E94365B-9585-4DAE-8BF4-C426545972AD}" dt="2023-12-08T07:56:37.600" v="88"/>
        <pc:sldMkLst>
          <pc:docMk/>
          <pc:sldMk cId="1591502753" sldId="490"/>
        </pc:sldMkLst>
      </pc:sldChg>
      <pc:sldChg chg="addSp delSp modSp mod modTransition modAnim">
        <pc:chgData name="Leonie Smith" userId="fed1330f33f5650e" providerId="LiveId" clId="{3E94365B-9585-4DAE-8BF4-C426545972AD}" dt="2023-12-08T08:10:46.307" v="135"/>
        <pc:sldMkLst>
          <pc:docMk/>
          <pc:sldMk cId="3456438908" sldId="491"/>
        </pc:sldMkLst>
      </pc:sldChg>
      <pc:sldChg chg="modTransition">
        <pc:chgData name="Leonie Smith" userId="fed1330f33f5650e" providerId="LiveId" clId="{3E94365B-9585-4DAE-8BF4-C426545972AD}" dt="2023-12-08T07:56:37.600" v="88"/>
        <pc:sldMkLst>
          <pc:docMk/>
          <pc:sldMk cId="3380421231" sldId="492"/>
        </pc:sldMkLst>
      </pc:sldChg>
      <pc:sldChg chg="addSp delSp modSp mod modTransition modAnim">
        <pc:chgData name="Leonie Smith" userId="fed1330f33f5650e" providerId="LiveId" clId="{3E94365B-9585-4DAE-8BF4-C426545972AD}" dt="2023-12-08T08:11:24.076" v="139"/>
        <pc:sldMkLst>
          <pc:docMk/>
          <pc:sldMk cId="2914754424" sldId="493"/>
        </pc:sldMkLst>
      </pc:sldChg>
      <pc:sldChg chg="modTransition">
        <pc:chgData name="Leonie Smith" userId="fed1330f33f5650e" providerId="LiveId" clId="{3E94365B-9585-4DAE-8BF4-C426545972AD}" dt="2023-12-08T07:56:37.600" v="88"/>
        <pc:sldMkLst>
          <pc:docMk/>
          <pc:sldMk cId="4113986798" sldId="494"/>
        </pc:sldMkLst>
      </pc:sldChg>
      <pc:sldChg chg="addSp delSp modSp mod modTransition modAnim">
        <pc:chgData name="Leonie Smith" userId="fed1330f33f5650e" providerId="LiveId" clId="{3E94365B-9585-4DAE-8BF4-C426545972AD}" dt="2023-12-08T08:11:42.400" v="140"/>
        <pc:sldMkLst>
          <pc:docMk/>
          <pc:sldMk cId="3536700557" sldId="495"/>
        </pc:sldMkLst>
      </pc:sldChg>
      <pc:sldChg chg="modTransition">
        <pc:chgData name="Leonie Smith" userId="fed1330f33f5650e" providerId="LiveId" clId="{3E94365B-9585-4DAE-8BF4-C426545972AD}" dt="2023-12-08T07:56:37.600" v="88"/>
        <pc:sldMkLst>
          <pc:docMk/>
          <pc:sldMk cId="3473338401" sldId="496"/>
        </pc:sldMkLst>
      </pc:sldChg>
      <pc:sldChg chg="addSp delSp modSp mod modTransition modAnim">
        <pc:chgData name="Leonie Smith" userId="fed1330f33f5650e" providerId="LiveId" clId="{3E94365B-9585-4DAE-8BF4-C426545972AD}" dt="2023-12-08T08:12:06.613" v="141"/>
        <pc:sldMkLst>
          <pc:docMk/>
          <pc:sldMk cId="3855595969" sldId="497"/>
        </pc:sldMkLst>
      </pc:sldChg>
      <pc:sldChg chg="modTransition">
        <pc:chgData name="Leonie Smith" userId="fed1330f33f5650e" providerId="LiveId" clId="{3E94365B-9585-4DAE-8BF4-C426545972AD}" dt="2023-12-08T07:56:37.600" v="88"/>
        <pc:sldMkLst>
          <pc:docMk/>
          <pc:sldMk cId="3899814974" sldId="498"/>
        </pc:sldMkLst>
      </pc:sldChg>
      <pc:sldChg chg="addSp delSp modSp mod modTransition modAnim">
        <pc:chgData name="Leonie Smith" userId="fed1330f33f5650e" providerId="LiveId" clId="{3E94365B-9585-4DAE-8BF4-C426545972AD}" dt="2023-12-08T08:12:27.588" v="142"/>
        <pc:sldMkLst>
          <pc:docMk/>
          <pc:sldMk cId="3283655338" sldId="499"/>
        </pc:sldMkLst>
      </pc:sldChg>
      <pc:sldChg chg="modTransition">
        <pc:chgData name="Leonie Smith" userId="fed1330f33f5650e" providerId="LiveId" clId="{3E94365B-9585-4DAE-8BF4-C426545972AD}" dt="2023-12-08T07:56:37.600" v="88"/>
        <pc:sldMkLst>
          <pc:docMk/>
          <pc:sldMk cId="3518788689" sldId="500"/>
        </pc:sldMkLst>
      </pc:sldChg>
      <pc:sldChg chg="addSp delSp modSp mod modTransition modAnim">
        <pc:chgData name="Leonie Smith" userId="fed1330f33f5650e" providerId="LiveId" clId="{3E94365B-9585-4DAE-8BF4-C426545972AD}" dt="2023-12-08T08:13:22.560" v="146"/>
        <pc:sldMkLst>
          <pc:docMk/>
          <pc:sldMk cId="808201379" sldId="502"/>
        </pc:sldMkLst>
      </pc:sldChg>
      <pc:sldChg chg="addSp delSp modSp mod modTransition modAnim">
        <pc:chgData name="Leonie Smith" userId="fed1330f33f5650e" providerId="LiveId" clId="{3E94365B-9585-4DAE-8BF4-C426545972AD}" dt="2023-12-08T08:03:32.322" v="115"/>
        <pc:sldMkLst>
          <pc:docMk/>
          <pc:sldMk cId="2392338810" sldId="503"/>
        </pc:sldMkLst>
      </pc:sldChg>
      <pc:sldChg chg="modTransition">
        <pc:chgData name="Leonie Smith" userId="fed1330f33f5650e" providerId="LiveId" clId="{3E94365B-9585-4DAE-8BF4-C426545972AD}" dt="2023-12-08T07:56:37.600" v="88"/>
        <pc:sldMkLst>
          <pc:docMk/>
          <pc:sldMk cId="1564909164" sldId="504"/>
        </pc:sldMkLst>
      </pc:sldChg>
      <pc:sldChg chg="addSp delSp modSp mod modTransition modAnim">
        <pc:chgData name="Leonie Smith" userId="fed1330f33f5650e" providerId="LiveId" clId="{3E94365B-9585-4DAE-8BF4-C426545972AD}" dt="2023-12-08T08:04:56.359" v="119"/>
        <pc:sldMkLst>
          <pc:docMk/>
          <pc:sldMk cId="674472527" sldId="505"/>
        </pc:sldMkLst>
      </pc:sldChg>
      <pc:sldChg chg="addSp delSp modSp mod modTransition modAnim">
        <pc:chgData name="Leonie Smith" userId="fed1330f33f5650e" providerId="LiveId" clId="{3E94365B-9585-4DAE-8BF4-C426545972AD}" dt="2023-12-08T08:07:18.815" v="124"/>
        <pc:sldMkLst>
          <pc:docMk/>
          <pc:sldMk cId="1814432264" sldId="508"/>
        </pc:sldMkLst>
      </pc:sldChg>
      <pc:sldChg chg="modTransition">
        <pc:chgData name="Leonie Smith" userId="fed1330f33f5650e" providerId="LiveId" clId="{3E94365B-9585-4DAE-8BF4-C426545972AD}" dt="2023-12-08T07:56:37.600" v="88"/>
        <pc:sldMkLst>
          <pc:docMk/>
          <pc:sldMk cId="2278629498" sldId="509"/>
        </pc:sldMkLst>
      </pc:sldChg>
      <pc:sldChg chg="modTransition">
        <pc:chgData name="Leonie Smith" userId="fed1330f33f5650e" providerId="LiveId" clId="{3E94365B-9585-4DAE-8BF4-C426545972AD}" dt="2023-12-08T07:56:37.600" v="88"/>
        <pc:sldMkLst>
          <pc:docMk/>
          <pc:sldMk cId="4113382144" sldId="510"/>
        </pc:sldMkLst>
      </pc:sldChg>
      <pc:sldChg chg="addSp delSp modSp mod modTransition modAnim">
        <pc:chgData name="Leonie Smith" userId="fed1330f33f5650e" providerId="LiveId" clId="{3E94365B-9585-4DAE-8BF4-C426545972AD}" dt="2023-12-08T08:06:36.435" v="122"/>
        <pc:sldMkLst>
          <pc:docMk/>
          <pc:sldMk cId="2463507071" sldId="511"/>
        </pc:sldMkLst>
      </pc:sldChg>
      <pc:sldChg chg="modTransition">
        <pc:chgData name="Leonie Smith" userId="fed1330f33f5650e" providerId="LiveId" clId="{3E94365B-9585-4DAE-8BF4-C426545972AD}" dt="2023-12-08T07:56:37.600" v="88"/>
        <pc:sldMkLst>
          <pc:docMk/>
          <pc:sldMk cId="1794329639" sldId="512"/>
        </pc:sldMkLst>
      </pc:sldChg>
      <pc:sldChg chg="modTransition">
        <pc:chgData name="Leonie Smith" userId="fed1330f33f5650e" providerId="LiveId" clId="{3E94365B-9585-4DAE-8BF4-C426545972AD}" dt="2023-12-08T07:56:37.600" v="88"/>
        <pc:sldMkLst>
          <pc:docMk/>
          <pc:sldMk cId="2172823810" sldId="514"/>
        </pc:sldMkLst>
      </pc:sldChg>
      <pc:sldChg chg="modTransition">
        <pc:chgData name="Leonie Smith" userId="fed1330f33f5650e" providerId="LiveId" clId="{3E94365B-9585-4DAE-8BF4-C426545972AD}" dt="2023-12-08T07:56:37.600" v="88"/>
        <pc:sldMkLst>
          <pc:docMk/>
          <pc:sldMk cId="910954679" sldId="515"/>
        </pc:sldMkLst>
      </pc:sldChg>
      <pc:sldChg chg="modTransition">
        <pc:chgData name="Leonie Smith" userId="fed1330f33f5650e" providerId="LiveId" clId="{3E94365B-9585-4DAE-8BF4-C426545972AD}" dt="2023-12-08T07:56:37.600" v="88"/>
        <pc:sldMkLst>
          <pc:docMk/>
          <pc:sldMk cId="636580744" sldId="516"/>
        </pc:sldMkLst>
      </pc:sldChg>
      <pc:sldChg chg="modTransition">
        <pc:chgData name="Leonie Smith" userId="fed1330f33f5650e" providerId="LiveId" clId="{3E94365B-9585-4DAE-8BF4-C426545972AD}" dt="2023-12-08T07:56:37.600" v="88"/>
        <pc:sldMkLst>
          <pc:docMk/>
          <pc:sldMk cId="2322694874" sldId="517"/>
        </pc:sldMkLst>
      </pc:sldChg>
      <pc:sldChg chg="modTransition">
        <pc:chgData name="Leonie Smith" userId="fed1330f33f5650e" providerId="LiveId" clId="{3E94365B-9585-4DAE-8BF4-C426545972AD}" dt="2023-12-08T07:56:37.600" v="88"/>
        <pc:sldMkLst>
          <pc:docMk/>
          <pc:sldMk cId="959901873" sldId="518"/>
        </pc:sldMkLst>
      </pc:sldChg>
      <pc:sldChg chg="modTransition">
        <pc:chgData name="Leonie Smith" userId="fed1330f33f5650e" providerId="LiveId" clId="{3E94365B-9585-4DAE-8BF4-C426545972AD}" dt="2023-12-08T07:56:37.600" v="88"/>
        <pc:sldMkLst>
          <pc:docMk/>
          <pc:sldMk cId="1678315720" sldId="519"/>
        </pc:sldMkLst>
      </pc:sldChg>
      <pc:sldChg chg="modTransition">
        <pc:chgData name="Leonie Smith" userId="fed1330f33f5650e" providerId="LiveId" clId="{3E94365B-9585-4DAE-8BF4-C426545972AD}" dt="2023-12-08T07:56:37.600" v="88"/>
        <pc:sldMkLst>
          <pc:docMk/>
          <pc:sldMk cId="3240599738" sldId="520"/>
        </pc:sldMkLst>
      </pc:sldChg>
      <pc:sldChg chg="modTransition">
        <pc:chgData name="Leonie Smith" userId="fed1330f33f5650e" providerId="LiveId" clId="{3E94365B-9585-4DAE-8BF4-C426545972AD}" dt="2023-12-08T07:56:37.600" v="88"/>
        <pc:sldMkLst>
          <pc:docMk/>
          <pc:sldMk cId="3188740430" sldId="521"/>
        </pc:sldMkLst>
      </pc:sldChg>
    </pc:docChg>
  </pc:docChgLst>
  <pc:docChgLst>
    <pc:chgData name="Alfred Smith" userId="3c60a3631c0db8ad" providerId="LiveId" clId="{3F34041C-7E22-4B52-9CC3-8F58C18E1871}"/>
    <pc:docChg chg="undo redo custSel addSld delSld modSld">
      <pc:chgData name="Alfred Smith" userId="3c60a3631c0db8ad" providerId="LiveId" clId="{3F34041C-7E22-4B52-9CC3-8F58C18E1871}" dt="2024-03-05T11:25:06.214" v="14" actId="21"/>
      <pc:docMkLst>
        <pc:docMk/>
      </pc:docMkLst>
      <pc:sldChg chg="addSp delSp add del mod">
        <pc:chgData name="Alfred Smith" userId="3c60a3631c0db8ad" providerId="LiveId" clId="{3F34041C-7E22-4B52-9CC3-8F58C18E1871}" dt="2024-03-05T11:25:06.214" v="14" actId="21"/>
        <pc:sldMkLst>
          <pc:docMk/>
          <pc:sldMk cId="3261377596" sldId="438"/>
        </pc:sldMkLst>
      </pc:sldChg>
      <pc:sldChg chg="addSp modSp add del">
        <pc:chgData name="Alfred Smith" userId="3c60a3631c0db8ad" providerId="LiveId" clId="{3F34041C-7E22-4B52-9CC3-8F58C18E1871}" dt="2024-03-05T11:24:58.214" v="12"/>
        <pc:sldMkLst>
          <pc:docMk/>
          <pc:sldMk cId="3759221820" sldId="439"/>
        </pc:sldMkLst>
      </pc:sldChg>
      <pc:sldChg chg="addSp delSp modSp mod">
        <pc:chgData name="Alfred Smith" userId="3c60a3631c0db8ad" providerId="LiveId" clId="{3F34041C-7E22-4B52-9CC3-8F58C18E1871}" dt="2024-03-05T11:24:51.756" v="9" actId="21"/>
        <pc:sldMkLst>
          <pc:docMk/>
          <pc:sldMk cId="3596600315" sldId="468"/>
        </pc:sldMkLst>
      </pc:sldChg>
      <pc:sldChg chg="modSp mod">
        <pc:chgData name="Alfred Smith" userId="3c60a3631c0db8ad" providerId="LiveId" clId="{3F34041C-7E22-4B52-9CC3-8F58C18E1871}" dt="2024-03-05T11:24:20.047" v="4" actId="21"/>
        <pc:sldMkLst>
          <pc:docMk/>
          <pc:sldMk cId="2172823810" sldId="514"/>
        </pc:sldMkLst>
      </pc:sldChg>
    </pc:docChg>
  </pc:docChgLst>
  <pc:docChgLst>
    <pc:chgData name="Leonie Smith" userId="fed1330f33f5650e" providerId="LiveId" clId="{147E8EF7-DF4D-4698-BD6B-E770903CB8F5}"/>
    <pc:docChg chg="custSel addSld delSld modSld">
      <pc:chgData name="Leonie Smith" userId="fed1330f33f5650e" providerId="LiveId" clId="{147E8EF7-DF4D-4698-BD6B-E770903CB8F5}" dt="2022-07-15T05:57:20.004" v="200" actId="5793"/>
      <pc:docMkLst>
        <pc:docMk/>
      </pc:docMkLst>
      <pc:sldChg chg="addSp delSp modSp modTransition modAnim">
        <pc:chgData name="Leonie Smith" userId="fed1330f33f5650e" providerId="LiveId" clId="{147E8EF7-DF4D-4698-BD6B-E770903CB8F5}" dt="2022-07-14T06:18:33.738" v="3"/>
        <pc:sldMkLst>
          <pc:docMk/>
          <pc:sldMk cId="3759221820" sldId="439"/>
        </pc:sldMkLst>
      </pc:sldChg>
      <pc:sldChg chg="addSp modSp">
        <pc:chgData name="Leonie Smith" userId="fed1330f33f5650e" providerId="LiveId" clId="{147E8EF7-DF4D-4698-BD6B-E770903CB8F5}" dt="2022-07-14T06:19:21.162" v="4"/>
        <pc:sldMkLst>
          <pc:docMk/>
          <pc:sldMk cId="3676245138" sldId="441"/>
        </pc:sldMkLst>
      </pc:sldChg>
      <pc:sldChg chg="addSp modSp">
        <pc:chgData name="Leonie Smith" userId="fed1330f33f5650e" providerId="LiveId" clId="{147E8EF7-DF4D-4698-BD6B-E770903CB8F5}" dt="2022-07-14T06:20:23.806" v="5"/>
        <pc:sldMkLst>
          <pc:docMk/>
          <pc:sldMk cId="3095902142" sldId="443"/>
        </pc:sldMkLst>
      </pc:sldChg>
      <pc:sldChg chg="addSp delSp modSp modTransition modAnim">
        <pc:chgData name="Leonie Smith" userId="fed1330f33f5650e" providerId="LiveId" clId="{147E8EF7-DF4D-4698-BD6B-E770903CB8F5}" dt="2022-07-14T06:22:15.863" v="11"/>
        <pc:sldMkLst>
          <pc:docMk/>
          <pc:sldMk cId="2166098122" sldId="445"/>
        </pc:sldMkLst>
      </pc:sldChg>
      <pc:sldChg chg="addSp delSp modSp del mod">
        <pc:chgData name="Leonie Smith" userId="fed1330f33f5650e" providerId="LiveId" clId="{147E8EF7-DF4D-4698-BD6B-E770903CB8F5}" dt="2022-07-15T05:39:30.761" v="180" actId="2696"/>
        <pc:sldMkLst>
          <pc:docMk/>
          <pc:sldMk cId="665805102" sldId="446"/>
        </pc:sldMkLst>
      </pc:sldChg>
      <pc:sldChg chg="addSp delSp modSp modTransition modAnim">
        <pc:chgData name="Leonie Smith" userId="fed1330f33f5650e" providerId="LiveId" clId="{147E8EF7-DF4D-4698-BD6B-E770903CB8F5}" dt="2022-07-15T05:42:11.756" v="186"/>
        <pc:sldMkLst>
          <pc:docMk/>
          <pc:sldMk cId="2422728137" sldId="447"/>
        </pc:sldMkLst>
      </pc:sldChg>
      <pc:sldChg chg="addSp delSp modSp modTransition modAnim">
        <pc:chgData name="Leonie Smith" userId="fed1330f33f5650e" providerId="LiveId" clId="{147E8EF7-DF4D-4698-BD6B-E770903CB8F5}" dt="2022-07-14T06:27:53.850" v="24"/>
        <pc:sldMkLst>
          <pc:docMk/>
          <pc:sldMk cId="4160448636" sldId="449"/>
        </pc:sldMkLst>
      </pc:sldChg>
      <pc:sldChg chg="addSp delSp modSp modTransition modAnim">
        <pc:chgData name="Leonie Smith" userId="fed1330f33f5650e" providerId="LiveId" clId="{147E8EF7-DF4D-4698-BD6B-E770903CB8F5}" dt="2022-07-14T06:28:38.662" v="26"/>
        <pc:sldMkLst>
          <pc:docMk/>
          <pc:sldMk cId="3386340796" sldId="451"/>
        </pc:sldMkLst>
      </pc:sldChg>
      <pc:sldChg chg="addSp delSp modSp modTransition modAnim">
        <pc:chgData name="Leonie Smith" userId="fed1330f33f5650e" providerId="LiveId" clId="{147E8EF7-DF4D-4698-BD6B-E770903CB8F5}" dt="2022-07-14T06:31:56.023" v="39"/>
        <pc:sldMkLst>
          <pc:docMk/>
          <pc:sldMk cId="283334129" sldId="453"/>
        </pc:sldMkLst>
      </pc:sldChg>
      <pc:sldChg chg="addSp delSp modSp modTransition modAnim">
        <pc:chgData name="Leonie Smith" userId="fed1330f33f5650e" providerId="LiveId" clId="{147E8EF7-DF4D-4698-BD6B-E770903CB8F5}" dt="2022-07-15T05:44:16.481" v="188"/>
        <pc:sldMkLst>
          <pc:docMk/>
          <pc:sldMk cId="1799939013" sldId="455"/>
        </pc:sldMkLst>
      </pc:sldChg>
      <pc:sldChg chg="addSp delSp modSp modTransition modAnim">
        <pc:chgData name="Leonie Smith" userId="fed1330f33f5650e" providerId="LiveId" clId="{147E8EF7-DF4D-4698-BD6B-E770903CB8F5}" dt="2022-07-14T06:37:59.856" v="55"/>
        <pc:sldMkLst>
          <pc:docMk/>
          <pc:sldMk cId="2618424304" sldId="457"/>
        </pc:sldMkLst>
      </pc:sldChg>
      <pc:sldChg chg="modSp mod">
        <pc:chgData name="Leonie Smith" userId="fed1330f33f5650e" providerId="LiveId" clId="{147E8EF7-DF4D-4698-BD6B-E770903CB8F5}" dt="2022-07-14T06:39:55.194" v="59" actId="14100"/>
        <pc:sldMkLst>
          <pc:docMk/>
          <pc:sldMk cId="2789980734" sldId="458"/>
        </pc:sldMkLst>
      </pc:sldChg>
      <pc:sldChg chg="addSp delSp modSp modTransition modAnim">
        <pc:chgData name="Leonie Smith" userId="fed1330f33f5650e" providerId="LiveId" clId="{147E8EF7-DF4D-4698-BD6B-E770903CB8F5}" dt="2022-07-14T06:39:19.260" v="58"/>
        <pc:sldMkLst>
          <pc:docMk/>
          <pc:sldMk cId="783514268" sldId="459"/>
        </pc:sldMkLst>
      </pc:sldChg>
      <pc:sldChg chg="addSp delSp modSp modTransition modAnim">
        <pc:chgData name="Leonie Smith" userId="fed1330f33f5650e" providerId="LiveId" clId="{147E8EF7-DF4D-4698-BD6B-E770903CB8F5}" dt="2022-07-14T06:42:46.984" v="62"/>
        <pc:sldMkLst>
          <pc:docMk/>
          <pc:sldMk cId="3868250199" sldId="461"/>
        </pc:sldMkLst>
      </pc:sldChg>
      <pc:sldChg chg="addSp delSp modSp modTransition modAnim">
        <pc:chgData name="Leonie Smith" userId="fed1330f33f5650e" providerId="LiveId" clId="{147E8EF7-DF4D-4698-BD6B-E770903CB8F5}" dt="2022-07-14T06:48:24.165" v="79"/>
        <pc:sldMkLst>
          <pc:docMk/>
          <pc:sldMk cId="2982327576" sldId="463"/>
        </pc:sldMkLst>
      </pc:sldChg>
      <pc:sldChg chg="addSp modSp">
        <pc:chgData name="Leonie Smith" userId="fed1330f33f5650e" providerId="LiveId" clId="{147E8EF7-DF4D-4698-BD6B-E770903CB8F5}" dt="2022-07-14T06:53:59.240" v="83"/>
        <pc:sldMkLst>
          <pc:docMk/>
          <pc:sldMk cId="581074576" sldId="466"/>
        </pc:sldMkLst>
      </pc:sldChg>
      <pc:sldChg chg="addSp modSp modNotesTx">
        <pc:chgData name="Leonie Smith" userId="fed1330f33f5650e" providerId="LiveId" clId="{147E8EF7-DF4D-4698-BD6B-E770903CB8F5}" dt="2022-07-15T05:57:20.004" v="200" actId="5793"/>
        <pc:sldMkLst>
          <pc:docMk/>
          <pc:sldMk cId="3596600315" sldId="468"/>
        </pc:sldMkLst>
      </pc:sldChg>
      <pc:sldChg chg="addSp delSp modSp modTransition modAnim">
        <pc:chgData name="Leonie Smith" userId="fed1330f33f5650e" providerId="LiveId" clId="{147E8EF7-DF4D-4698-BD6B-E770903CB8F5}" dt="2022-07-14T07:01:18.256" v="109"/>
        <pc:sldMkLst>
          <pc:docMk/>
          <pc:sldMk cId="3556077388" sldId="470"/>
        </pc:sldMkLst>
      </pc:sldChg>
      <pc:sldChg chg="addSp delSp modSp modTransition modAnim">
        <pc:chgData name="Leonie Smith" userId="fed1330f33f5650e" providerId="LiveId" clId="{147E8EF7-DF4D-4698-BD6B-E770903CB8F5}" dt="2022-07-15T05:51:18.218" v="196"/>
        <pc:sldMkLst>
          <pc:docMk/>
          <pc:sldMk cId="1913560065" sldId="472"/>
        </pc:sldMkLst>
      </pc:sldChg>
      <pc:sldChg chg="addSp delSp modSp modTransition modAnim">
        <pc:chgData name="Leonie Smith" userId="fed1330f33f5650e" providerId="LiveId" clId="{147E8EF7-DF4D-4698-BD6B-E770903CB8F5}" dt="2022-07-14T07:06:33.600" v="118"/>
        <pc:sldMkLst>
          <pc:docMk/>
          <pc:sldMk cId="4140774167" sldId="474"/>
        </pc:sldMkLst>
      </pc:sldChg>
      <pc:sldChg chg="addSp delSp modSp modTransition modAnim">
        <pc:chgData name="Leonie Smith" userId="fed1330f33f5650e" providerId="LiveId" clId="{147E8EF7-DF4D-4698-BD6B-E770903CB8F5}" dt="2022-07-14T07:15:47.472" v="130"/>
        <pc:sldMkLst>
          <pc:docMk/>
          <pc:sldMk cId="350666973" sldId="476"/>
        </pc:sldMkLst>
      </pc:sldChg>
      <pc:sldChg chg="addSp delSp modSp modTransition modAnim">
        <pc:chgData name="Leonie Smith" userId="fed1330f33f5650e" providerId="LiveId" clId="{147E8EF7-DF4D-4698-BD6B-E770903CB8F5}" dt="2022-07-15T05:49:29.345" v="192"/>
        <pc:sldMkLst>
          <pc:docMk/>
          <pc:sldMk cId="2730525404" sldId="477"/>
        </pc:sldMkLst>
      </pc:sldChg>
      <pc:sldChg chg="addSp delSp modSp modTransition modAnim">
        <pc:chgData name="Leonie Smith" userId="fed1330f33f5650e" providerId="LiveId" clId="{147E8EF7-DF4D-4698-BD6B-E770903CB8F5}" dt="2022-07-14T07:10:28.173" v="124"/>
        <pc:sldMkLst>
          <pc:docMk/>
          <pc:sldMk cId="3310998939" sldId="478"/>
        </pc:sldMkLst>
      </pc:sldChg>
      <pc:sldChg chg="addSp delSp modSp modTransition modAnim">
        <pc:chgData name="Leonie Smith" userId="fed1330f33f5650e" providerId="LiveId" clId="{147E8EF7-DF4D-4698-BD6B-E770903CB8F5}" dt="2022-07-14T07:21:40.045" v="137"/>
        <pc:sldMkLst>
          <pc:docMk/>
          <pc:sldMk cId="3732000117" sldId="479"/>
        </pc:sldMkLst>
      </pc:sldChg>
      <pc:sldChg chg="addSp delSp modSp modTransition modAnim">
        <pc:chgData name="Leonie Smith" userId="fed1330f33f5650e" providerId="LiveId" clId="{147E8EF7-DF4D-4698-BD6B-E770903CB8F5}" dt="2022-07-14T07:23:58.141" v="140"/>
        <pc:sldMkLst>
          <pc:docMk/>
          <pc:sldMk cId="4282577705" sldId="481"/>
        </pc:sldMkLst>
      </pc:sldChg>
      <pc:sldChg chg="addSp delSp modSp modTransition modAnim">
        <pc:chgData name="Leonie Smith" userId="fed1330f33f5650e" providerId="LiveId" clId="{147E8EF7-DF4D-4698-BD6B-E770903CB8F5}" dt="2022-07-14T07:26:44.846" v="145"/>
        <pc:sldMkLst>
          <pc:docMk/>
          <pc:sldMk cId="3827446449" sldId="483"/>
        </pc:sldMkLst>
      </pc:sldChg>
      <pc:sldChg chg="addSp delSp modSp modTransition modAnim">
        <pc:chgData name="Leonie Smith" userId="fed1330f33f5650e" providerId="LiveId" clId="{147E8EF7-DF4D-4698-BD6B-E770903CB8F5}" dt="2022-07-14T07:34:14.877" v="152"/>
        <pc:sldMkLst>
          <pc:docMk/>
          <pc:sldMk cId="601381675" sldId="485"/>
        </pc:sldMkLst>
      </pc:sldChg>
      <pc:sldChg chg="addSp modSp">
        <pc:chgData name="Leonie Smith" userId="fed1330f33f5650e" providerId="LiveId" clId="{147E8EF7-DF4D-4698-BD6B-E770903CB8F5}" dt="2022-07-14T07:36:45.487" v="153"/>
        <pc:sldMkLst>
          <pc:docMk/>
          <pc:sldMk cId="2887839803" sldId="487"/>
        </pc:sldMkLst>
      </pc:sldChg>
      <pc:sldChg chg="addSp modSp">
        <pc:chgData name="Leonie Smith" userId="fed1330f33f5650e" providerId="LiveId" clId="{147E8EF7-DF4D-4698-BD6B-E770903CB8F5}" dt="2022-07-14T07:37:56.565" v="154"/>
        <pc:sldMkLst>
          <pc:docMk/>
          <pc:sldMk cId="1271840643" sldId="489"/>
        </pc:sldMkLst>
      </pc:sldChg>
      <pc:sldChg chg="addSp delSp modSp modTransition modAnim">
        <pc:chgData name="Leonie Smith" userId="fed1330f33f5650e" providerId="LiveId" clId="{147E8EF7-DF4D-4698-BD6B-E770903CB8F5}" dt="2022-07-14T07:41:04.611" v="157"/>
        <pc:sldMkLst>
          <pc:docMk/>
          <pc:sldMk cId="3456438908" sldId="491"/>
        </pc:sldMkLst>
      </pc:sldChg>
      <pc:sldChg chg="addSp delSp modSp modTransition modAnim">
        <pc:chgData name="Leonie Smith" userId="fed1330f33f5650e" providerId="LiveId" clId="{147E8EF7-DF4D-4698-BD6B-E770903CB8F5}" dt="2022-07-14T07:44:25.778" v="160"/>
        <pc:sldMkLst>
          <pc:docMk/>
          <pc:sldMk cId="2914754424" sldId="493"/>
        </pc:sldMkLst>
      </pc:sldChg>
      <pc:sldChg chg="addSp modSp">
        <pc:chgData name="Leonie Smith" userId="fed1330f33f5650e" providerId="LiveId" clId="{147E8EF7-DF4D-4698-BD6B-E770903CB8F5}" dt="2022-07-14T07:45:15.408" v="161"/>
        <pc:sldMkLst>
          <pc:docMk/>
          <pc:sldMk cId="3536700557" sldId="495"/>
        </pc:sldMkLst>
      </pc:sldChg>
      <pc:sldChg chg="addSp delSp modSp modTransition modAnim">
        <pc:chgData name="Leonie Smith" userId="fed1330f33f5650e" providerId="LiveId" clId="{147E8EF7-DF4D-4698-BD6B-E770903CB8F5}" dt="2022-07-14T07:47:10.973" v="166"/>
        <pc:sldMkLst>
          <pc:docMk/>
          <pc:sldMk cId="3855595969" sldId="497"/>
        </pc:sldMkLst>
      </pc:sldChg>
      <pc:sldChg chg="addSp delSp modSp modTransition modAnim">
        <pc:chgData name="Leonie Smith" userId="fed1330f33f5650e" providerId="LiveId" clId="{147E8EF7-DF4D-4698-BD6B-E770903CB8F5}" dt="2022-07-14T07:49:49.860" v="175"/>
        <pc:sldMkLst>
          <pc:docMk/>
          <pc:sldMk cId="3283655338" sldId="499"/>
        </pc:sldMkLst>
      </pc:sldChg>
      <pc:sldChg chg="addSp modSp">
        <pc:chgData name="Leonie Smith" userId="fed1330f33f5650e" providerId="LiveId" clId="{147E8EF7-DF4D-4698-BD6B-E770903CB8F5}" dt="2022-07-14T07:51:26.283" v="176"/>
        <pc:sldMkLst>
          <pc:docMk/>
          <pc:sldMk cId="808201379" sldId="502"/>
        </pc:sldMkLst>
      </pc:sldChg>
      <pc:sldChg chg="addSp delSp modSp modTransition modAnim">
        <pc:chgData name="Leonie Smith" userId="fed1330f33f5650e" providerId="LiveId" clId="{147E8EF7-DF4D-4698-BD6B-E770903CB8F5}" dt="2022-07-14T06:52:58.019" v="82"/>
        <pc:sldMkLst>
          <pc:docMk/>
          <pc:sldMk cId="2392338810" sldId="503"/>
        </pc:sldMkLst>
      </pc:sldChg>
      <pc:sldChg chg="addSp delSp modSp modTransition modAnim">
        <pc:chgData name="Leonie Smith" userId="fed1330f33f5650e" providerId="LiveId" clId="{147E8EF7-DF4D-4698-BD6B-E770903CB8F5}" dt="2022-07-14T07:02:59.245" v="114"/>
        <pc:sldMkLst>
          <pc:docMk/>
          <pc:sldMk cId="674472527" sldId="505"/>
        </pc:sldMkLst>
      </pc:sldChg>
      <pc:sldChg chg="addSp delSp modSp modTransition modAnim">
        <pc:chgData name="Leonie Smith" userId="fed1330f33f5650e" providerId="LiveId" clId="{147E8EF7-DF4D-4698-BD6B-E770903CB8F5}" dt="2022-07-14T07:13:42.453" v="127"/>
        <pc:sldMkLst>
          <pc:docMk/>
          <pc:sldMk cId="1814432264" sldId="508"/>
        </pc:sldMkLst>
      </pc:sldChg>
      <pc:sldChg chg="addSp delSp modSp modTransition modAnim">
        <pc:chgData name="Leonie Smith" userId="fed1330f33f5650e" providerId="LiveId" clId="{147E8EF7-DF4D-4698-BD6B-E770903CB8F5}" dt="2022-07-14T07:08:26.450" v="121"/>
        <pc:sldMkLst>
          <pc:docMk/>
          <pc:sldMk cId="2463507071" sldId="511"/>
        </pc:sldMkLst>
      </pc:sldChg>
      <pc:sldChg chg="addSp modSp new">
        <pc:chgData name="Leonie Smith" userId="fed1330f33f5650e" providerId="LiveId" clId="{147E8EF7-DF4D-4698-BD6B-E770903CB8F5}" dt="2022-07-15T05:39:27.866" v="179"/>
        <pc:sldMkLst>
          <pc:docMk/>
          <pc:sldMk cId="3188740430" sldId="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26 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26-2</a:t>
            </a:r>
          </a:p>
        </p:txBody>
      </p:sp>
      <p:pic>
        <p:nvPicPr>
          <p:cNvPr id="6" name="Audio 5">
            <a:hlinkClick r:id="" action="ppaction://media"/>
            <a:extLst>
              <a:ext uri="{FF2B5EF4-FFF2-40B4-BE49-F238E27FC236}">
                <a16:creationId xmlns:a16="http://schemas.microsoft.com/office/drawing/2014/main" id="{2E2DD3F3-2589-AE77-713F-7DED5E1160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A4CEDB2-8609-10EE-14DB-D9F36B02A60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55"/>
    </mc:Choice>
    <mc:Fallback xmlns="">
      <p:transition spd="slow" advTm="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2F58B-CF51-6BC9-528F-17A6C0F4F0A8}"/>
              </a:ext>
            </a:extLst>
          </p:cNvPr>
          <p:cNvPicPr>
            <a:picLocks noChangeAspect="1"/>
          </p:cNvPicPr>
          <p:nvPr/>
        </p:nvPicPr>
        <p:blipFill rotWithShape="1">
          <a:blip r:embed="rId2"/>
          <a:srcRect t="10882" b="158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3569C05-5D25-B9A8-BC7E-E946DDC6CEC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874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6C6D96C-2F7E-5F92-E4B0-6E90441B6B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BDECD2C6-9A0C-5695-129B-2135EB44B94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4Then the astrologers answered the king in Aramaic, “O king, may you live forever! Tell your servants the dream, and we will give the interpretation.”</a:t>
            </a:r>
            <a:endParaRPr lang="en-ZA" dirty="0"/>
          </a:p>
        </p:txBody>
      </p:sp>
      <p:sp>
        <p:nvSpPr>
          <p:cNvPr id="5" name="TextBox 4">
            <a:extLst>
              <a:ext uri="{FF2B5EF4-FFF2-40B4-BE49-F238E27FC236}">
                <a16:creationId xmlns:a16="http://schemas.microsoft.com/office/drawing/2014/main" id="{7E6F3015-1270-227F-FF3C-61D3A1E5A5E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4ཀལ་དི་པ་དག་གིས་ཨ་རམ་སྐད་ཀྱིས་རྒྱལ་པོ་ལ། ཀྱེ། རྒྱལ་པོ་ཆེན་པོ་ལགས། ཁྱེད་རང་སྐུ་ཚེ་ཡུན་རིང་བརྟན་པར་ཤོག ཁྱེད་ཀྱི་རྨི་ལམ་དེ་ངེད་ཞབས་ཕྱི་རྣམས་ལ་གསུང་བར་མཛོད་དང་། ངེད་ཅག་གིས་དེར་བརྟག་པར་བྱའོ་ཞེས་ཞུས་སོ། །</a:t>
            </a:r>
            <a:endParaRPr lang="en-ZA" sz="16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697CD5-D91A-4E99-570E-CD129F032D06}"/>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616BFCD-8B80-568C-5CFE-2B1C8D2F9D8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7039645-8DE1-C275-A95A-8FF0A216CF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64AACB41-AD8E-2F44-A754-513C58778B5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5The king replied to the astrologers, “My word is final: If you do not tell me the dream and its interpretation, you will be cut into pieces and your houses will be reduced to rubble.</a:t>
            </a:r>
            <a:endParaRPr lang="en-ZA" dirty="0"/>
          </a:p>
        </p:txBody>
      </p:sp>
      <p:sp>
        <p:nvSpPr>
          <p:cNvPr id="5" name="TextBox 4">
            <a:extLst>
              <a:ext uri="{FF2B5EF4-FFF2-40B4-BE49-F238E27FC236}">
                <a16:creationId xmlns:a16="http://schemas.microsoft.com/office/drawing/2014/main" id="{27EEC0A7-B76A-38EF-CEF4-43EBD51A80D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5དེ་ནས་རྒྱལ་པོས་ཀལ་དི་པ་རྣམས་ལ་འདི་ལྟར། ངའི་བཀའ་ལ་འགྱུར་བ་གཏན་ནས་མེད། གལ་ཏེ་ཁྱོད་ཅག་གིས་ངས་རྨིས་པའི་རྨི་ལམ་དང་དེའི་དོན་ཅི་ཡིན་པ་གསལ་པོར་བཤད་མ་ཐུབ་ཚེ། ཁྱོད་རྣམས་དུམ་བུ་དུམ་བུར་གཏུབ་ཅིང་ཁང་པ་རྣམས་ཞིག་རོར་ལུས་པར་འགྱུར།</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490"/>
    </mc:Choice>
    <mc:Fallback xmlns="">
      <p:transition spd="slow" advTm="1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A8406C4-925B-F845-79A4-11E814687FF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095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DC8E474-E7C2-76EC-65E9-32AAA4E75F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3731C80E-398B-62DF-845B-85412E08776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6But if you tell me the dream and its interpretation, you will receive from me gifts and rewards and great honor. So tell me the dream and its interpretation.”</a:t>
            </a:r>
            <a:endParaRPr lang="en-ZA" dirty="0"/>
          </a:p>
        </p:txBody>
      </p:sp>
      <p:sp>
        <p:nvSpPr>
          <p:cNvPr id="5" name="TextBox 4">
            <a:extLst>
              <a:ext uri="{FF2B5EF4-FFF2-40B4-BE49-F238E27FC236}">
                <a16:creationId xmlns:a16="http://schemas.microsoft.com/office/drawing/2014/main" id="{591EF93F-748B-3911-1B1C-41F88AC87D0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6འོན་ཀྱང་ཁྱོད་ཅག་གིས་ངས་རྨིས་པའི་རྨི་ལམ་དང་དེའི་དོན་ཅི་ཡིན་པ་བདག་ལ་གསལ་པོར་བཤད་ཐུབ་ཚེ། ཁྱོད་ཅག་ལ་ལེགས་སྐྱེས་དང་བྱ་དགའ་གནང་ཞིང་བཀུར་སྟི་ཆེན་པོ་འཐོབ་ངེས་ཡིན་པས། ཁྱོད་ཅག་གིས་ངའི་རྨི་ལམ་དང་དེའི་དོན་ཅི་ཡིན་པ་བདག་ལ་གསལ་པོར་ཤོད་ཅིག་ཅེས་སྨྲས་སོ།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609"/>
    </mc:Choice>
    <mc:Fallback xmlns="">
      <p:transition spd="slow" advTm="1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C63E8FD1-2735-3F8B-F76E-DF88B3A7088C}"/>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6580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79E32399-1810-95BB-50EA-4D82755387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9F4FA14-2AA9-E5A6-9488-2654E4D2E8E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10The astrologers answered the king, “No one on earth can do what the king requests! No king, however great and powerful, has ever asked anything like this of any magician, enchanter, or astrologer. 11What the king requests is so difficult that no one can tell it to him except the gods, whose dwelling is not with mortals.”</a:t>
            </a:r>
            <a:endParaRPr lang="en-ZA" sz="3600" dirty="0"/>
          </a:p>
        </p:txBody>
      </p:sp>
      <p:sp>
        <p:nvSpPr>
          <p:cNvPr id="3" name="TextBox 2">
            <a:extLst>
              <a:ext uri="{FF2B5EF4-FFF2-40B4-BE49-F238E27FC236}">
                <a16:creationId xmlns:a16="http://schemas.microsoft.com/office/drawing/2014/main" id="{1F3D5009-2512-494A-7994-61214007772A}"/>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10ཀལ་དི་པ་དག་གིས་རྒྱལ་པོར་ལན་དུ། ས་སྟེང་དུ་རྒྱལ་པོའི་གསང་བ་འདི་བརྟོལ་ཐུབ་པའི་སྐྱེ་བོ་སུ་ཡང་ཡོད་མ་ཡིན། རྒྱལ་པོ་རླབས་བོ་ཆེ་དང་དབང་ཐང་ཅན་གང་གིས་ཀྱང་སྒྱུ་མ་མཁན་དང་སྔགས་པ། ཀལ་དི་པ་བཅས་སུ་ལའང་དོན་དེ་འདྲ་དྲིས་མ་མྱོང་ངོ་། ། 11རྒྱལ་པོའི་བཀའ་འདི་ཧ་ཅང་དཀའ་བས། མི་དང་མཉམ་དུ་མི་བཞུགས་པའི་ལྷ་ཚོགས་མ་གཏོགས་སྐྱེ་བོ་སུ་ཞིག་གིས་ཀྱང་རྨི་ལམ་དེ་ཁྱེད་ཀྱི་སྐུ་དྲུང་ནས་འཆད་པར་མི་ནུས་ཞེས་ཞུས་པས།</a:t>
            </a:r>
            <a:endParaRPr lang="en-ZA" sz="14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23564"/>
    </mc:Choice>
    <mc:Fallback xmlns="">
      <p:transition spd="slow" advTm="2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9845F8-2487-36C4-3C33-24544F6060B0}"/>
              </a:ext>
            </a:extLst>
          </p:cNvPr>
          <p:cNvPicPr>
            <a:picLocks noChangeAspect="1"/>
          </p:cNvPicPr>
          <p:nvPr/>
        </p:nvPicPr>
        <p:blipFill rotWithShape="1">
          <a:blip r:embed="rId2"/>
          <a:srcRect t="594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58FBCD-DDF1-CBD0-1A54-38AD1F79998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9FAA1D2-3316-BC3D-7EDA-9A634FFD3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3F135BA5-2D67-2F23-F38E-753668F9E0D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12This response made the king so furious with anger that he gave orders to destroy all the wise men of Babylon. 13So the decree went out that the wise men were to be executed, and men went to look for Daniel and his friends to execute them.</a:t>
            </a:r>
            <a:endParaRPr lang="en-ZA" dirty="0"/>
          </a:p>
        </p:txBody>
      </p:sp>
      <p:sp>
        <p:nvSpPr>
          <p:cNvPr id="5" name="TextBox 4">
            <a:extLst>
              <a:ext uri="{FF2B5EF4-FFF2-40B4-BE49-F238E27FC236}">
                <a16:creationId xmlns:a16="http://schemas.microsoft.com/office/drawing/2014/main" id="{F8B8250F-24E6-1A3C-8A06-9F2E6B00495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12རྒྱལ་པོ་ཤིན་ཏུ་ཁྲོས་ཏེ་པཱ་པེལ་ལོན་གྱི་མཁས་མཛངས་ཐམས་ཅད་གསོད་དགོས་པའི་བཀའ་བསྩལ་པ་དང་། 13མཁས་མཛངས་རྣམས་སྲོག་ཐོག་གཏོང་བའི་བཀའ་རྒྱ་ཀུན་ལ་སྤེལ་ཞིང་དཱ་ནེ་ཨེལ་དང་ཁོའི་གྲོགས་པོ་རྣམས་ཀྱང་བཙལ་ནས་སྲོག་ཐོག་གཏོང་བར་བསྒྲགས་སོ།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886"/>
    </mc:Choice>
    <mc:Fallback xmlns="">
      <p:transition spd="slow" advTm="1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F1F1F75C-ECD2-A11C-B25E-AFE06E302F71}"/>
              </a:ext>
            </a:extLst>
          </p:cNvPr>
          <p:cNvSpPr txBox="1"/>
          <p:nvPr/>
        </p:nvSpPr>
        <p:spPr>
          <a:xfrm>
            <a:off x="0" y="-34636"/>
            <a:ext cx="5975129" cy="3477491"/>
          </a:xfrm>
          <a:prstGeom prst="rect">
            <a:avLst/>
          </a:prstGeom>
          <a:noFill/>
        </p:spPr>
        <p:txBody>
          <a:bodyPr wrap="square" rtlCol="0">
            <a:noAutofit/>
          </a:bodyPr>
          <a:lstStyle/>
          <a:p>
            <a:pPr algn="ctr"/>
            <a:r>
              <a:rPr lang="bo-CN" sz="8000" b="1" cap="all" dirty="0">
                <a:solidFill>
                  <a:schemeClr val="bg1"/>
                </a:solidFill>
                <a:latin typeface="ArialMT"/>
              </a:rPr>
              <a:t>དྷ་ནི་ཨེལ 2</a:t>
            </a:r>
          </a:p>
          <a:p>
            <a:r>
              <a:rPr lang="bo-CN" sz="8000" b="1" dirty="0">
                <a:solidFill>
                  <a:schemeClr val="bg1"/>
                </a:solidFill>
                <a:latin typeface="ArialMT"/>
              </a:rPr>
              <a:t>ནེ་བུ་ཀད་ནེ་ཛར་གྱི་རྨི་ལམ།</a:t>
            </a:r>
          </a:p>
          <a:p>
            <a:endParaRPr lang="en-ZA" dirty="0"/>
          </a:p>
        </p:txBody>
      </p:sp>
      <p:sp>
        <p:nvSpPr>
          <p:cNvPr id="2" name="TextBox 2">
            <a:extLst>
              <a:ext uri="{FF2B5EF4-FFF2-40B4-BE49-F238E27FC236}">
                <a16:creationId xmlns:a16="http://schemas.microsoft.com/office/drawing/2014/main" id="{48AAEC7F-10BD-D83A-5D95-D1306141E37E}"/>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F21ACF-9C94-954C-48DB-1BCF6A942C8E}"/>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AFE32B9-96C7-25DD-73B6-AE5C2922633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38074A9-BB1E-4E2E-7B33-CA04AC884F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3EF21F18-7AC7-A476-B950-9BCCC678BE9B}"/>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14When Arioch, the commander of the king’s guard, had gone out to execute the wise men of Babylon, Daniel replied with discretion and tact. 15“Why is the decree from the king so harsh?” he asked.</a:t>
            </a:r>
          </a:p>
          <a:p>
            <a:r>
              <a:rPr lang="en-US" sz="3600" b="0" i="0" dirty="0">
                <a:solidFill>
                  <a:srgbClr val="121212"/>
                </a:solidFill>
                <a:effectLst/>
                <a:latin typeface="ArialMT"/>
              </a:rPr>
              <a:t>At this time Arioch explained the situation to Daniel.</a:t>
            </a:r>
            <a:endParaRPr lang="en-ZA" sz="3600" dirty="0"/>
          </a:p>
        </p:txBody>
      </p:sp>
      <p:sp>
        <p:nvSpPr>
          <p:cNvPr id="5" name="TextBox 4">
            <a:extLst>
              <a:ext uri="{FF2B5EF4-FFF2-40B4-BE49-F238E27FC236}">
                <a16:creationId xmlns:a16="http://schemas.microsoft.com/office/drawing/2014/main" id="{F52286EF-C5C9-DFD5-FB7A-16652087916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དེ་ཡང་དཱ་ནེ་ཨེལ་གྱིས་པཱ་པེལ་ལོན་གྱི་མཁས་མཛངས་རྣམས་གསོད་དུ་འོངས་པའི་སྐུ་སྲུང་དམག་དཔོན་ཨར་ཡོག་ཅེས་བྱ་བར་སྤྱང་གྲུང་ལྡན་པའི་སྒོ་ནས་ཚིག་འཇམ་པོ་སྨྲས་པ་སྟེ། 15སྐུ་སྲུང་དམག་དཔོན་ཨར་ཡོག་ལ་འདི་ལྟར། རྒྱལ་པོའི་བཀའ་ནི་འདི་འདྲ་བྲེལ་མྱུར་ཆེ་བ་ཅི་ཡིན་ནམ་ཞེས་དྲིས་པ་ན། ཨར་ཡོག་གིས་དོན་དེའི་སྐོར་དཱ་ནེ་ཨེལ་ལ་རྒྱས་པར་བཤད།</a:t>
            </a:r>
            <a:endParaRPr lang="en-ZA" sz="16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7688"/>
    </mc:Choice>
    <mc:Fallback xmlns="">
      <p:transition spd="slow" advTm="1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9728893-0732-F22C-3837-5BBF0A8F3C0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94864FA-597A-DDDF-3345-550387A147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4947DCF9-3F78-FC2F-EC2C-20E7030B823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16So Daniel went in and asked the king to give him some time, so that he could give him the interpretation.</a:t>
            </a:r>
            <a:endParaRPr lang="en-ZA" dirty="0"/>
          </a:p>
        </p:txBody>
      </p:sp>
      <p:sp>
        <p:nvSpPr>
          <p:cNvPr id="5" name="TextBox 4">
            <a:extLst>
              <a:ext uri="{FF2B5EF4-FFF2-40B4-BE49-F238E27FC236}">
                <a16:creationId xmlns:a16="http://schemas.microsoft.com/office/drawing/2014/main" id="{2AE1D902-BDF2-CA0A-CF6F-FE553023E1C3}"/>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16དེ་ནས་དཱ་ནེ་ཨེལ་རྒྱལ་པོའི་སྐུ་མདུན་དུ་བཅར་ཏེ། ཁོས་རྨི་ལམ་དེའི་དོན་ཅི་ཡིན་པ་རྒྱལ་པོར་སྨྲ་ནུས་པའི་ཆེད་དུ་དུས་འགྱངས་བྱེད་པའི་ཞུ་བ་ཕུལ་ཏོ།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686"/>
    </mc:Choice>
    <mc:Fallback xmlns="">
      <p:transition spd="slow"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8D5FE6-16C9-7F63-97F5-64F80BC573F6}"/>
              </a:ext>
            </a:extLst>
          </p:cNvPr>
          <p:cNvPicPr>
            <a:picLocks noChangeAspect="1"/>
          </p:cNvPicPr>
          <p:nvPr/>
        </p:nvPicPr>
        <p:blipFill>
          <a:blip r:embed="rId2"/>
          <a:stretch>
            <a:fillRect/>
          </a:stretch>
        </p:blipFill>
        <p:spPr>
          <a:xfrm>
            <a:off x="-173212" y="-118533"/>
            <a:ext cx="12365212" cy="8461787"/>
          </a:xfrm>
          <a:prstGeom prst="rect">
            <a:avLst/>
          </a:prstGeom>
        </p:spPr>
      </p:pic>
      <p:sp>
        <p:nvSpPr>
          <p:cNvPr id="5" name="TextBox 4">
            <a:extLst>
              <a:ext uri="{FF2B5EF4-FFF2-40B4-BE49-F238E27FC236}">
                <a16:creationId xmlns:a16="http://schemas.microsoft.com/office/drawing/2014/main" id="{21F5FB76-5CE9-D802-B381-4210915FDD97}"/>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FB73E32-8F26-986D-DCCD-E52904E635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CEA01695-A6C1-8E82-F3D8-186ED66D6BF8}"/>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17Then Daniel returned to his house and explained the matter to his friends Hananiah, </a:t>
            </a:r>
            <a:r>
              <a:rPr lang="en-US" sz="3200" dirty="0" err="1">
                <a:solidFill>
                  <a:srgbClr val="121212"/>
                </a:solidFill>
                <a:latin typeface="ArialMT"/>
              </a:rPr>
              <a:t>Mishael</a:t>
            </a:r>
            <a:r>
              <a:rPr lang="en-US" sz="3200" dirty="0">
                <a:solidFill>
                  <a:srgbClr val="121212"/>
                </a:solidFill>
                <a:latin typeface="ArialMT"/>
              </a:rPr>
              <a:t>, and Azariah, 18urging them to plead for mercy from the God of heaven concerning this mystery, so that Daniel and his friends would not be killed with the rest of the wise men of Babylon.</a:t>
            </a:r>
            <a:endParaRPr lang="en-ZA" dirty="0"/>
          </a:p>
        </p:txBody>
      </p:sp>
      <p:sp>
        <p:nvSpPr>
          <p:cNvPr id="5" name="TextBox 4">
            <a:extLst>
              <a:ext uri="{FF2B5EF4-FFF2-40B4-BE49-F238E27FC236}">
                <a16:creationId xmlns:a16="http://schemas.microsoft.com/office/drawing/2014/main" id="{443F1B8B-F1CD-1F51-EB8C-7ECDB191DA58}"/>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17དཱ་ནེ་ཨེལ་རང་ཁྱིམ་དུ་ལོག་སྟེ་རང་གི་གྲོགས་པོ་ཧ་ནན་ཡཱ་དང་། མེ་ཤཱ་ཨེལ། ཨ་ཟར་ཡཱ་བཅས་ལ་དོན་དེ་རྒྱས་པར་བཤད་པ་དང་། 18ཡང་རང་ཉིད་དང་ཁོའི་གྲོགས་པོ་རྣམས་པཱ་པེལ་ལོན་གྱི་མཁས་མཛངས་བྱིངས་དང་མཉམ་དུ་མེད་པར་མི་འགྱུར་བའི་ཆེད་དུ། ནམ་མཁའི་དཀོན་མཆོག་གིས་སྙིང་རྗེ་དགོངས་ནས་རྟོགས་དཀའ་བའི་གསང་བ་དེ་གསལ་པོར་སྟོན་པར་སྨོན་ལམ་འདེབས་དགོས་པ་ཁོ་རྣམས་ལ་བཤད།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B408E6-8F81-FF98-AE31-85A341B3F85C}"/>
              </a:ext>
            </a:extLst>
          </p:cNvPr>
          <p:cNvPicPr>
            <a:picLocks noChangeAspect="1"/>
          </p:cNvPicPr>
          <p:nvPr/>
        </p:nvPicPr>
        <p:blipFill rotWithShape="1">
          <a:blip r:embed="rId2"/>
          <a:srcRect t="2523" b="9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A6CF20B-2F81-53A5-3D53-4DE4C815AA91}"/>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5B5BC74-462B-E62A-E3FD-E6E8403155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47DC6754-C411-069E-6562-68BBD5AC8D5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19During the night, the mystery was revealed to Daniel in a vision, and he blessed the God of heaven 20and declared:</a:t>
            </a:r>
          </a:p>
          <a:p>
            <a:r>
              <a:rPr lang="en-US" sz="4000" dirty="0">
                <a:solidFill>
                  <a:srgbClr val="121212"/>
                </a:solidFill>
                <a:latin typeface="ArialMT"/>
              </a:rPr>
              <a:t>“Blessed be the name of God forever and ever,</a:t>
            </a:r>
          </a:p>
          <a:p>
            <a:r>
              <a:rPr lang="en-US" sz="4000" dirty="0">
                <a:solidFill>
                  <a:srgbClr val="121212"/>
                </a:solidFill>
                <a:latin typeface="ArialMT"/>
              </a:rPr>
              <a:t>for wisdom and power belong to Him.</a:t>
            </a:r>
            <a:endParaRPr lang="en-ZA" dirty="0"/>
          </a:p>
        </p:txBody>
      </p:sp>
      <p:sp>
        <p:nvSpPr>
          <p:cNvPr id="5" name="TextBox 4">
            <a:extLst>
              <a:ext uri="{FF2B5EF4-FFF2-40B4-BE49-F238E27FC236}">
                <a16:creationId xmlns:a16="http://schemas.microsoft.com/office/drawing/2014/main" id="{5CE32ED6-74EC-EA26-EBDF-F7DAEB68F70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ནས་མཚན་མོའི་ཞལ་གཟིགས་ཁྲོད་དུ་གསང་བ་དེ་དཱ་ནེ་ཨེལ་ལ་མངོན་པར་མཛད་པས་དཱ་ནེ་ཨེལ་གྱིས་ནམ་མཁའི་དཀོན་མཆོག་ལ་འདི་ལྟར་བསྟོད་པ་ཕུལ་བ་སྟེ།</a:t>
            </a:r>
          </a:p>
          <a:p>
            <a:r>
              <a:rPr lang="bo-CN" sz="4800" dirty="0">
                <a:solidFill>
                  <a:srgbClr val="121212"/>
                </a:solidFill>
                <a:latin typeface="ArialMT"/>
              </a:rPr>
              <a:t>20དཀོན་མཆོག་མཚན་ལ་གཏན་དུ་བསྟོད་བསྔགས་བརྗོད། །</a:t>
            </a:r>
          </a:p>
          <a:p>
            <a:r>
              <a:rPr lang="bo-CN" sz="4800" dirty="0">
                <a:solidFill>
                  <a:srgbClr val="121212"/>
                </a:solidFill>
                <a:latin typeface="ArialMT"/>
              </a:rPr>
              <a:t>ཤེས་རབ་ནུས་མཐུ་ཡོད་དོ་ཁོང་གི་ཡིན། །</a:t>
            </a:r>
            <a:endParaRPr lang="en-ZA" sz="1600"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6118"/>
    </mc:Choice>
    <mc:Fallback xmlns="">
      <p:transition spd="slow" advTm="1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231EE17-EBF9-6ACF-E2B0-A6B0AC4B78A1}"/>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8B1D4DB-DA40-B0CA-185D-E7AEBAB2EE7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D67EDEF-B098-C93D-D2AF-5B59570784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95E6121C-D649-CA9F-719B-6F8C5ADDA20C}"/>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22He reveals the deep and hidden things;</a:t>
            </a:r>
          </a:p>
          <a:p>
            <a:r>
              <a:rPr lang="en-US" sz="5400" dirty="0">
                <a:solidFill>
                  <a:srgbClr val="121212"/>
                </a:solidFill>
                <a:latin typeface="ArialMT"/>
              </a:rPr>
              <a:t>He knows what lies in darkness,</a:t>
            </a:r>
          </a:p>
          <a:p>
            <a:r>
              <a:rPr lang="en-US" sz="5400" dirty="0">
                <a:solidFill>
                  <a:srgbClr val="121212"/>
                </a:solidFill>
                <a:latin typeface="ArialMT"/>
              </a:rPr>
              <a:t>and light dwells with Him.</a:t>
            </a:r>
            <a:endParaRPr lang="en-ZA" dirty="0"/>
          </a:p>
        </p:txBody>
      </p:sp>
      <p:sp>
        <p:nvSpPr>
          <p:cNvPr id="7" name="TextBox 6">
            <a:extLst>
              <a:ext uri="{FF2B5EF4-FFF2-40B4-BE49-F238E27FC236}">
                <a16:creationId xmlns:a16="http://schemas.microsoft.com/office/drawing/2014/main" id="{572821C3-7ECD-1F0A-2A58-7FF0252F85E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22རྟོགས་དཀའ་གསང་བའི་དོན་རྣམས་མངོན་པར་མཛད། །</a:t>
            </a:r>
          </a:p>
          <a:p>
            <a:r>
              <a:rPr lang="bo-CN" sz="6600" dirty="0">
                <a:solidFill>
                  <a:srgbClr val="121212"/>
                </a:solidFill>
                <a:latin typeface="ArialMT"/>
              </a:rPr>
              <a:t>མུན་ནག་ཁྲོད་ཀྱི་ཡོད་ཚད་ཁོང་གིས་མཁྱེན། །</a:t>
            </a:r>
          </a:p>
          <a:p>
            <a:r>
              <a:rPr lang="bo-CN" sz="6600" dirty="0">
                <a:solidFill>
                  <a:srgbClr val="121212"/>
                </a:solidFill>
                <a:latin typeface="ArialMT"/>
              </a:rPr>
              <a:t>འོད་ནི་ཁོང་དང་ངོ་བོ་དབྱེར་མེད་ལགས། །</a:t>
            </a:r>
            <a:endParaRPr lang="en-ZA" sz="1600" dirty="0"/>
          </a:p>
        </p:txBody>
      </p:sp>
    </p:spTree>
    <p:extLst>
      <p:ext uri="{BB962C8B-B14F-4D97-AF65-F5344CB8AC3E}">
        <p14:creationId xmlns:p14="http://schemas.microsoft.com/office/powerpoint/2010/main" val="2392338810"/>
      </p:ext>
    </p:extLst>
  </p:cSld>
  <p:clrMapOvr>
    <a:masterClrMapping/>
  </p:clrMapOvr>
  <mc:AlternateContent xmlns:mc="http://schemas.openxmlformats.org/markup-compatibility/2006" xmlns:p14="http://schemas.microsoft.com/office/powerpoint/2010/main">
    <mc:Choice Requires="p14">
      <p:transition spd="slow" p14:dur="2000" advTm="10890"/>
    </mc:Choice>
    <mc:Fallback xmlns="">
      <p:transition spd="slow" advTm="1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2. Nebuchadnezzar’s Statue dream – Daniel 2:1-49 (Left Top)</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2</a:t>
            </a:r>
          </a:p>
          <a:p>
            <a:r>
              <a:rPr lang="bo-CN" sz="8000" b="1" dirty="0">
                <a:solidFill>
                  <a:srgbClr val="121212"/>
                </a:solidFill>
                <a:latin typeface="ArialMT"/>
              </a:rPr>
              <a:t>ནེ་བུ་ཀད་ནེ་ཛར་གྱི་རྨི་ལམ།</a:t>
            </a:r>
          </a:p>
          <a:p>
            <a:endParaRPr lang="en-ZA" dirty="0"/>
          </a:p>
        </p:txBody>
      </p:sp>
      <p:pic>
        <p:nvPicPr>
          <p:cNvPr id="2" name="Audio 1">
            <a:hlinkClick r:id="" action="ppaction://media"/>
            <a:extLst>
              <a:ext uri="{FF2B5EF4-FFF2-40B4-BE49-F238E27FC236}">
                <a16:creationId xmlns:a16="http://schemas.microsoft.com/office/drawing/2014/main" id="{DDD10D38-FFAA-23F5-98C6-E20466BDB4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727"/>
    </mc:Choice>
    <mc:Fallback xmlns="">
      <p:transition spd="slow" advTm="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9FB418-64DA-9D29-5378-68700C36203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D2E122-A47B-F4EF-11C4-2514E97324AD}"/>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490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22He explains deep and hidden things.</a:t>
            </a:r>
          </a:p>
          <a:p>
            <a:r>
              <a:rPr lang="en-US" sz="5400" dirty="0">
                <a:solidFill>
                  <a:srgbClr val="121212"/>
                </a:solidFill>
                <a:latin typeface="ArialMT"/>
              </a:rPr>
              <a:t>He knows what happens in the darkest places.</a:t>
            </a:r>
          </a:p>
          <a:p>
            <a:r>
              <a:rPr lang="en-US" sz="5400" dirty="0">
                <a:solidFill>
                  <a:srgbClr val="121212"/>
                </a:solidFill>
                <a:latin typeface="ArialMT"/>
              </a:rPr>
              <a:t>And where he is, everything is light.</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22གསང་དོན་གཏིང་ཟབ་ཚང་མ་ཁོང་གིས་མངོན་པར་མཛད།</a:t>
            </a:r>
          </a:p>
          <a:p>
            <a:r>
              <a:rPr lang="bo-CN" sz="7200" dirty="0">
                <a:solidFill>
                  <a:srgbClr val="121212"/>
                </a:solidFill>
                <a:latin typeface="ArialMT"/>
              </a:rPr>
              <a:t>མུན་པའི་ནང་དུ་གང་ཡོད་ཁོང་གིས་མཁྱེན། ཁོང་ཉིད་ནི་འོད་ཀྱིས་མཐའ་སྐོར་ཡོད།</a:t>
            </a:r>
          </a:p>
          <a:p>
            <a:endParaRPr lang="en-ZA" dirty="0"/>
          </a:p>
        </p:txBody>
      </p:sp>
      <p:pic>
        <p:nvPicPr>
          <p:cNvPr id="2" name="Audio 1">
            <a:hlinkClick r:id="" action="ppaction://media"/>
            <a:extLst>
              <a:ext uri="{FF2B5EF4-FFF2-40B4-BE49-F238E27FC236}">
                <a16:creationId xmlns:a16="http://schemas.microsoft.com/office/drawing/2014/main" id="{9C39231A-1325-1666-9FB4-F151714421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8927"/>
    </mc:Choice>
    <mc:Fallback xmlns="">
      <p:transition spd="slow" advTm="8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B6010E-E33E-AC22-4327-C0AA05FAF00E}"/>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7FD1640-7CE0-050A-478D-181EA8AEB51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87EAF35-595D-A1CB-A530-FAA460371C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DCF68BF-9248-DB29-0A3D-4F3F75ECB3C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23To You, O God of my fathers,</a:t>
            </a:r>
          </a:p>
          <a:p>
            <a:r>
              <a:rPr lang="en-US" sz="3600" dirty="0">
                <a:solidFill>
                  <a:srgbClr val="121212"/>
                </a:solidFill>
                <a:latin typeface="ArialMT"/>
              </a:rPr>
              <a:t>I give thanks and praise,</a:t>
            </a:r>
          </a:p>
          <a:p>
            <a:r>
              <a:rPr lang="en-US" sz="3600" dirty="0">
                <a:solidFill>
                  <a:srgbClr val="121212"/>
                </a:solidFill>
                <a:latin typeface="ArialMT"/>
              </a:rPr>
              <a:t>because You have given me</a:t>
            </a:r>
          </a:p>
          <a:p>
            <a:r>
              <a:rPr lang="en-US" sz="3600" dirty="0">
                <a:solidFill>
                  <a:srgbClr val="121212"/>
                </a:solidFill>
                <a:latin typeface="ArialMT"/>
              </a:rPr>
              <a:t>wisdom and power.</a:t>
            </a:r>
          </a:p>
          <a:p>
            <a:r>
              <a:rPr lang="en-US" sz="3600" dirty="0">
                <a:solidFill>
                  <a:srgbClr val="121212"/>
                </a:solidFill>
                <a:latin typeface="ArialMT"/>
              </a:rPr>
              <a:t>And now You have made known to me</a:t>
            </a:r>
          </a:p>
          <a:p>
            <a:r>
              <a:rPr lang="en-US" sz="3600" dirty="0">
                <a:solidFill>
                  <a:srgbClr val="121212"/>
                </a:solidFill>
                <a:latin typeface="ArialMT"/>
              </a:rPr>
              <a:t>what we have requested,</a:t>
            </a:r>
          </a:p>
          <a:p>
            <a:r>
              <a:rPr lang="en-US" sz="3600" dirty="0">
                <a:solidFill>
                  <a:srgbClr val="121212"/>
                </a:solidFill>
                <a:latin typeface="ArialMT"/>
              </a:rPr>
              <a:t>for You have made known to us</a:t>
            </a:r>
          </a:p>
          <a:p>
            <a:r>
              <a:rPr lang="en-US" sz="3600" dirty="0">
                <a:solidFill>
                  <a:srgbClr val="121212"/>
                </a:solidFill>
                <a:latin typeface="ArialMT"/>
              </a:rPr>
              <a:t>the dream of the king.”</a:t>
            </a:r>
            <a:endParaRPr lang="en-ZA" sz="1600" dirty="0"/>
          </a:p>
        </p:txBody>
      </p:sp>
      <p:sp>
        <p:nvSpPr>
          <p:cNvPr id="5" name="TextBox 4">
            <a:extLst>
              <a:ext uri="{FF2B5EF4-FFF2-40B4-BE49-F238E27FC236}">
                <a16:creationId xmlns:a16="http://schemas.microsoft.com/office/drawing/2014/main" id="{F4DDB6DF-1C5A-A601-E82A-0A1C5261A27F}"/>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23ང་ཡི་མེས་པོ་རྣམས་ཀྱི་དཀོན་མཆོག་ལགས། །</a:t>
            </a:r>
          </a:p>
          <a:p>
            <a:r>
              <a:rPr lang="bo-CN" sz="4400" dirty="0">
                <a:solidFill>
                  <a:srgbClr val="121212"/>
                </a:solidFill>
                <a:latin typeface="ArialMT"/>
              </a:rPr>
              <a:t>ཁྱེད་ལ་ཐུགས་རྗེ་ཞུ་ཞིང་བསྟོད་བསྔགས་བརྗོད། །</a:t>
            </a:r>
          </a:p>
          <a:p>
            <a:r>
              <a:rPr lang="bo-CN" sz="4400" dirty="0">
                <a:solidFill>
                  <a:srgbClr val="121212"/>
                </a:solidFill>
                <a:latin typeface="ArialMT"/>
              </a:rPr>
              <a:t>ཁྱེད་ཀྱིས་ཤེས་རབ་ནུས་མཐུ་བདག་ལ་གནང་། །</a:t>
            </a:r>
          </a:p>
          <a:p>
            <a:r>
              <a:rPr lang="bo-CN" sz="4400" dirty="0">
                <a:solidFill>
                  <a:srgbClr val="121212"/>
                </a:solidFill>
                <a:latin typeface="ArialMT"/>
              </a:rPr>
              <a:t>ངེད་ཀྱིས་ཁྱེད་ལ་གང་ཞིག་ཞུས་པ་དེ། །</a:t>
            </a:r>
          </a:p>
          <a:p>
            <a:r>
              <a:rPr lang="bo-CN" sz="4400" dirty="0">
                <a:solidFill>
                  <a:srgbClr val="121212"/>
                </a:solidFill>
                <a:latin typeface="ArialMT"/>
              </a:rPr>
              <a:t>ད་ལྟ་ཁྱེད་ཀྱིས་བདག་ལ་གསལ་པོར་མངོན། །</a:t>
            </a:r>
          </a:p>
          <a:p>
            <a:r>
              <a:rPr lang="bo-CN" sz="4400" dirty="0">
                <a:solidFill>
                  <a:srgbClr val="121212"/>
                </a:solidFill>
                <a:latin typeface="ArialMT"/>
              </a:rPr>
              <a:t>རྒྱལ་པོའི་རྨི་ལམ་ང་ཚོར་གསལ་པོར་བསྟན། །</a:t>
            </a:r>
          </a:p>
          <a:p>
            <a:r>
              <a:rPr lang="bo-CN" sz="4400" dirty="0">
                <a:solidFill>
                  <a:srgbClr val="121212"/>
                </a:solidFill>
                <a:latin typeface="ArialMT"/>
              </a:rPr>
              <a:t>ཞེས་པའོ། །</a:t>
            </a:r>
            <a:endParaRPr lang="en-ZA" sz="1400" dirty="0"/>
          </a:p>
        </p:txBody>
      </p:sp>
    </p:spTree>
    <p:extLst>
      <p:ext uri="{BB962C8B-B14F-4D97-AF65-F5344CB8AC3E}">
        <p14:creationId xmlns:p14="http://schemas.microsoft.com/office/powerpoint/2010/main" val="2730525404"/>
      </p:ext>
    </p:extLst>
  </p:cSld>
  <p:clrMapOvr>
    <a:masterClrMapping/>
  </p:clrMapOvr>
  <mc:AlternateContent xmlns:mc="http://schemas.openxmlformats.org/markup-compatibility/2006" xmlns:p14="http://schemas.microsoft.com/office/powerpoint/2010/main">
    <mc:Choice Requires="p14">
      <p:transition spd="slow" p14:dur="2000" advTm="14311"/>
    </mc:Choice>
    <mc:Fallback xmlns="">
      <p:transition spd="slow" advTm="1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C85342-A531-B254-85DA-A6F9C99DCC90}"/>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DDFAED-CAE1-86F5-0EC9-7503F06EBAEC}"/>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52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6B19D87-1C48-FE90-24DE-6FF29204E7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916A681-B35D-39B2-B295-9042B0829C5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24Therefore Daniel went to Arioch, whom the king had appointed to destroy the wise men of Babylon, and said to him, “Do not execute the wise men of Babylon! Bring me before the king, and I will give him the interpretation.”</a:t>
            </a:r>
          </a:p>
        </p:txBody>
      </p:sp>
      <p:sp>
        <p:nvSpPr>
          <p:cNvPr id="5" name="TextBox 4">
            <a:extLst>
              <a:ext uri="{FF2B5EF4-FFF2-40B4-BE49-F238E27FC236}">
                <a16:creationId xmlns:a16="http://schemas.microsoft.com/office/drawing/2014/main" id="{B05CDF69-50E8-19D7-9ED4-F9B042BD4F0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ཡང་དཱ་ནེ་ཨེལ་རྒྱལ་པོས་པཱ་པེལ་ལོན་གྱི་མཁས་མཛངས་རྣམས་གསོད་པར་བསྐོས་པའི་ཨར་ཡོག་གི་གམ་དུ་སོང་སྟེ་འདི་ལྟར། པཱ་པེལ་ལོན་གྱི་མཁས་མཛངས་རྣམས་མ་གསོད་ཅིག ང་རང་རྒྱལ་པོའི་དྲུང་དུ་འཁྲིད་པར་གྱིས་དང་ངས་རྒྱལ་པོར་རྨི་ལམ་དེའི་དོན་ཅི་ཡིན་ཞུ་དགོས་ཞེས་སྨྲས་པ་ན།</a:t>
            </a:r>
            <a:endParaRPr lang="en-ZA" dirty="0"/>
          </a:p>
        </p:txBody>
      </p:sp>
    </p:spTree>
    <p:extLst>
      <p:ext uri="{BB962C8B-B14F-4D97-AF65-F5344CB8AC3E}">
        <p14:creationId xmlns:p14="http://schemas.microsoft.com/office/powerpoint/2010/main" val="3556077388"/>
      </p:ext>
    </p:extLst>
  </p:cSld>
  <p:clrMapOvr>
    <a:masterClrMapping/>
  </p:clrMapOvr>
  <mc:AlternateContent xmlns:mc="http://schemas.openxmlformats.org/markup-compatibility/2006" xmlns:p14="http://schemas.microsoft.com/office/powerpoint/2010/main">
    <mc:Choice Requires="p14">
      <p:transition spd="slow" p14:dur="2000" advTm="15545"/>
    </mc:Choice>
    <mc:Fallback xmlns="">
      <p:transition spd="slow" advTm="1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68021004-33A4-6F9B-7C4C-9DF82B59190A}"/>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2694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1158FB4-7683-BD5A-EB74-3D54559DEA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EB98D7D-2816-C0B9-90D6-6E94631CD5E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25Arioch hastily brought Daniel before the king and said to him, “I have found a man among the exiles from Judah who will tell the king the interpretation.”</a:t>
            </a:r>
            <a:endParaRPr lang="en-ZA" dirty="0"/>
          </a:p>
        </p:txBody>
      </p:sp>
      <p:sp>
        <p:nvSpPr>
          <p:cNvPr id="5" name="TextBox 4">
            <a:extLst>
              <a:ext uri="{FF2B5EF4-FFF2-40B4-BE49-F238E27FC236}">
                <a16:creationId xmlns:a16="http://schemas.microsoft.com/office/drawing/2014/main" id="{EBD4E71F-29D0-614C-9BD8-273481E792C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25ཨར་ཡོག་གིས་དེ་མ་ཐག་ཏུ་དཱ་ནེ་ཨེལ་རྒྱལ་པོའི་སྐུ་དྲུང་དུ་ཁྲིད་དེ་ན་རེ། ངས་ཡ་ཧུ་དཱ་པའི་བཙོན་མ་རྣམས་ལས་ཁྱེད་ཀྱི་རྨི་ལམ་ལ་འགྲེལ་བཤད་རྒྱག་མཁན་ཞིག་རྙེད་བྱུང་ཞེས་སྨྲས་སོ། །</a:t>
            </a:r>
            <a:endParaRPr lang="en-ZA" dirty="0"/>
          </a:p>
        </p:txBody>
      </p:sp>
    </p:spTree>
    <p:extLst>
      <p:ext uri="{BB962C8B-B14F-4D97-AF65-F5344CB8AC3E}">
        <p14:creationId xmlns:p14="http://schemas.microsoft.com/office/powerpoint/2010/main" val="674472527"/>
      </p:ext>
    </p:extLst>
  </p:cSld>
  <p:clrMapOvr>
    <a:masterClrMapping/>
  </p:clrMapOvr>
  <mc:AlternateContent xmlns:mc="http://schemas.openxmlformats.org/markup-compatibility/2006" xmlns:p14="http://schemas.microsoft.com/office/powerpoint/2010/main">
    <mc:Choice Requires="p14">
      <p:transition spd="slow" p14:dur="2000" advTm="14915"/>
    </mc:Choice>
    <mc:Fallback xmlns="">
      <p:transition spd="slow" advTm="14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D588-CB74-8DA5-A630-795894DD8B23}"/>
              </a:ext>
            </a:extLst>
          </p:cNvPr>
          <p:cNvPicPr>
            <a:picLocks noChangeAspect="1"/>
          </p:cNvPicPr>
          <p:nvPr/>
        </p:nvPicPr>
        <p:blipFill rotWithShape="1">
          <a:blip r:embed="rId2"/>
          <a:srcRect t="19"/>
          <a:stretch/>
        </p:blipFill>
        <p:spPr>
          <a:xfrm>
            <a:off x="-2119066" y="-1654882"/>
            <a:ext cx="15136817" cy="8512882"/>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0B616DA-6BA9-506F-4337-3D8712FAA8B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9901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89449CB-92F8-6286-F3AD-4C52DB70E1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6BB18AF-96B9-71D4-4021-2CE27019855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26The king responded to Daniel, whose name was Belteshazzar, “Are you able to tell me what I saw in the dream, as well as its interpretation?”</a:t>
            </a:r>
            <a:endParaRPr lang="en-ZA" dirty="0"/>
          </a:p>
        </p:txBody>
      </p:sp>
      <p:sp>
        <p:nvSpPr>
          <p:cNvPr id="5" name="TextBox 4">
            <a:extLst>
              <a:ext uri="{FF2B5EF4-FFF2-40B4-BE49-F238E27FC236}">
                <a16:creationId xmlns:a16="http://schemas.microsoft.com/office/drawing/2014/main" id="{3939FEA5-47C6-CB27-D021-6E82159804C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26དེར་རྒྱལ་པོས་པེལ་ཏེ་ཤཱ་ཙར་ཞེས་ཀྱང་འབོད་པའི་དཱ་ནེ་ཨེལ་ལ་འདི་ལྟར། ཁྱོད་ཀྱིས་རྨི་ལམ་དེ་ང་ལ་སྟོན་ནུས་པ་དང་དེར་འགྲེལ་བཤད་ཀྱང་རྒྱག་ཐུབ་བམ་ཞེས་དྲིས་པ་ན།</a:t>
            </a:r>
            <a:endParaRPr lang="en-ZA" dirty="0"/>
          </a:p>
        </p:txBody>
      </p:sp>
    </p:spTree>
    <p:extLst>
      <p:ext uri="{BB962C8B-B14F-4D97-AF65-F5344CB8AC3E}">
        <p14:creationId xmlns:p14="http://schemas.microsoft.com/office/powerpoint/2010/main" val="1913560065"/>
      </p:ext>
    </p:extLst>
  </p:cSld>
  <p:clrMapOvr>
    <a:masterClrMapping/>
  </p:clrMapOvr>
  <mc:AlternateContent xmlns:mc="http://schemas.openxmlformats.org/markup-compatibility/2006" xmlns:p14="http://schemas.microsoft.com/office/powerpoint/2010/main">
    <mc:Choice Requires="p14">
      <p:transition spd="slow" p14:dur="2000" advTm="14830"/>
    </mc:Choice>
    <mc:Fallback xmlns="">
      <p:transition spd="slow" advTm="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7B1A5F67-38DF-4AC9-9A4F-77FB6BE0D744}"/>
              </a:ext>
            </a:extLst>
          </p:cNvPr>
          <p:cNvSpPr txBox="1"/>
          <p:nvPr/>
        </p:nvSpPr>
        <p:spPr>
          <a:xfrm>
            <a:off x="0" y="-34636"/>
            <a:ext cx="5975129" cy="3477491"/>
          </a:xfrm>
          <a:prstGeom prst="rect">
            <a:avLst/>
          </a:prstGeom>
          <a:noFill/>
        </p:spPr>
        <p:txBody>
          <a:bodyPr wrap="square" rtlCol="0">
            <a:noAutofit/>
          </a:bodyPr>
          <a:lstStyle/>
          <a:p>
            <a:pPr algn="ctr"/>
            <a:r>
              <a:rPr lang="bo-CN" sz="8000" b="1" cap="all" dirty="0">
                <a:solidFill>
                  <a:schemeClr val="bg1"/>
                </a:solidFill>
                <a:latin typeface="ArialMT"/>
              </a:rPr>
              <a:t>དྷ་ནི་ཨེལ 2</a:t>
            </a:r>
          </a:p>
          <a:p>
            <a:r>
              <a:rPr lang="bo-CN" sz="8000" b="1" dirty="0">
                <a:solidFill>
                  <a:schemeClr val="bg1"/>
                </a:solidFill>
                <a:latin typeface="ArialMT"/>
              </a:rPr>
              <a:t>ནེ་བུ་ཀད་ནེ་ཛར་གྱི་རྨི་ལམ།</a:t>
            </a:r>
          </a:p>
          <a:p>
            <a:endParaRPr lang="en-ZA" dirty="0"/>
          </a:p>
        </p:txBody>
      </p:sp>
      <p:sp>
        <p:nvSpPr>
          <p:cNvPr id="2" name="TextBox 2">
            <a:extLst>
              <a:ext uri="{FF2B5EF4-FFF2-40B4-BE49-F238E27FC236}">
                <a16:creationId xmlns:a16="http://schemas.microsoft.com/office/drawing/2014/main" id="{7980F13F-7A09-AC55-8FA7-031851B8A6A2}"/>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72823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D7718E7-C47C-8E99-1900-DD939AB8E595}"/>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B14559B2-C8ED-56B0-0CE0-CD55C7F3C88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33384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5A98F58-1A90-A0E5-A38F-DF4FE5BC00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34E089C-F5DD-5C1B-D120-A08240839B8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27Daniel answered the king, “No wise man, enchanter, medium, or magician can explain to the king the mystery of which he inquires.</a:t>
            </a:r>
            <a:endParaRPr lang="en-ZA" sz="3200" dirty="0"/>
          </a:p>
        </p:txBody>
      </p:sp>
      <p:sp>
        <p:nvSpPr>
          <p:cNvPr id="5" name="TextBox 4">
            <a:extLst>
              <a:ext uri="{FF2B5EF4-FFF2-40B4-BE49-F238E27FC236}">
                <a16:creationId xmlns:a16="http://schemas.microsoft.com/office/drawing/2014/main" id="{8EFE9BE0-9912-4D4E-22AB-5480E140865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27དཱ་ནེ་ཨེལ་གྱིས་རྒྱལ་པོ་ལ་ལན་དུ། ཁྱེད་ཀྱིས་དྲིས་པའི་གསང་བ་ཆེན་པོ་དེ་ནི་མཁས་མཛངས་དང་། སྒྱུ་མ་མཁན། མོ་པ། རྩིས་པ་སོགས་སུ་ཞིག་གིས་ཀྱང་འགྲེལ་མི་ནུས།</a:t>
            </a:r>
            <a:endParaRPr lang="en-ZA" dirty="0"/>
          </a:p>
        </p:txBody>
      </p:sp>
    </p:spTree>
    <p:extLst>
      <p:ext uri="{BB962C8B-B14F-4D97-AF65-F5344CB8AC3E}">
        <p14:creationId xmlns:p14="http://schemas.microsoft.com/office/powerpoint/2010/main" val="4140774167"/>
      </p:ext>
    </p:extLst>
  </p:cSld>
  <p:clrMapOvr>
    <a:masterClrMapping/>
  </p:clrMapOvr>
  <mc:AlternateContent xmlns:mc="http://schemas.openxmlformats.org/markup-compatibility/2006" xmlns:p14="http://schemas.microsoft.com/office/powerpoint/2010/main">
    <mc:Choice Requires="p14">
      <p:transition spd="slow" p14:dur="2000" advTm="13189"/>
    </mc:Choice>
    <mc:Fallback xmlns="">
      <p:transition spd="slow" advTm="1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5" name="TextBox 4">
            <a:extLst>
              <a:ext uri="{FF2B5EF4-FFF2-40B4-BE49-F238E27FC236}">
                <a16:creationId xmlns:a16="http://schemas.microsoft.com/office/drawing/2014/main" id="{BE23FDD1-9602-AC34-A44E-A07F98994FE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902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C71625C-04E8-ADF5-FA29-D8FCC7B227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31FC52B-E38E-8C2B-FFE4-2BC71B24C3F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28But there is a God in heaven who reveals mysteries, and He has made known to King Nebuchadnezzar what will happen in the latter days. Your dream and the visions that came into your mind as you lay on your bed were these:</a:t>
            </a:r>
            <a:endParaRPr lang="en-ZA" sz="4000" dirty="0"/>
          </a:p>
        </p:txBody>
      </p:sp>
      <p:sp>
        <p:nvSpPr>
          <p:cNvPr id="5" name="TextBox 4">
            <a:extLst>
              <a:ext uri="{FF2B5EF4-FFF2-40B4-BE49-F238E27FC236}">
                <a16:creationId xmlns:a16="http://schemas.microsoft.com/office/drawing/2014/main" id="{323F4EFD-78D7-4FA3-817F-7A9FFB0AD98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28འོན་ཀྱང་གསང་བ་ཐམས་ཅད་ཐོགས་མེད་དུ་མངོན་པར་མཛད་ནུས་པའི་དཀོན་མཆོག་ཅིག་ནམ་མཁའ་རུ་བཞུགས་ཡོད་པས། ཁོང་གིས་རྒྱལ་པོ་ནེ་བོ་ཀད་ནེ་ཙར་ཁྱེད་རང་ལ་མཐའ་མའི་ཉིན་མོ་དག་ལ་ཅི་ཞིག་འབྱུང་ངེས་པ་བསྟན་ཅིང་། ཁྱེད་ཀྱི་རྨི་ལམ་དང་མལ་ཁྲིའི་སྟེང་ཉིད་ཀྱི་བློ་ངོར་འཆར་བའི་ཞལ་གཟིགས་ནི་འདི་ལྟ་སྟེ།</a:t>
            </a:r>
            <a:endParaRPr lang="en-ZA" dirty="0"/>
          </a:p>
        </p:txBody>
      </p:sp>
    </p:spTree>
    <p:extLst>
      <p:ext uri="{BB962C8B-B14F-4D97-AF65-F5344CB8AC3E}">
        <p14:creationId xmlns:p14="http://schemas.microsoft.com/office/powerpoint/2010/main" val="2463507071"/>
      </p:ext>
    </p:extLst>
  </p:cSld>
  <p:clrMapOvr>
    <a:masterClrMapping/>
  </p:clrMapOvr>
  <mc:AlternateContent xmlns:mc="http://schemas.openxmlformats.org/markup-compatibility/2006" xmlns:p14="http://schemas.microsoft.com/office/powerpoint/2010/main">
    <mc:Choice Requires="p14">
      <p:transition spd="slow" p14:dur="2000" advTm="18036"/>
    </mc:Choice>
    <mc:Fallback xmlns="">
      <p:transition spd="slow" advTm="1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EE63F4C-E92F-75BA-F55D-A864971B64A6}"/>
              </a:ext>
            </a:extLst>
          </p:cNvPr>
          <p:cNvPicPr>
            <a:picLocks noChangeAspect="1"/>
          </p:cNvPicPr>
          <p:nvPr/>
        </p:nvPicPr>
        <p:blipFill rotWithShape="1">
          <a:blip r:embed="rId2"/>
          <a:srcRect t="2015" b="46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F1DFB29-9DED-4CF9-3987-6AF6F483B762}"/>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4329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82B5553-FB0D-1755-F25B-5945CA10C6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B6627F7-288A-C7D1-9E33-3B7865A63DA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29As you lay on your bed, O king, your thoughts turned to the future, and the Revealer of Mysteries made known to you what will happen.</a:t>
            </a:r>
            <a:endParaRPr lang="en-ZA" dirty="0"/>
          </a:p>
        </p:txBody>
      </p:sp>
      <p:sp>
        <p:nvSpPr>
          <p:cNvPr id="5" name="TextBox 4">
            <a:extLst>
              <a:ext uri="{FF2B5EF4-FFF2-40B4-BE49-F238E27FC236}">
                <a16:creationId xmlns:a16="http://schemas.microsoft.com/office/drawing/2014/main" id="{2FCF25C7-64DC-7D0A-D0A7-359E16B4CC5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29ཀྱེ་རྒྱལ་པོ་ཆེན་པོ་ལགས། ཁྱེད་མལ་ཁྲིའི་སྟེང་དུ་ཡོད་དུས་འབྱུང་འགྱུར་གྱི་དོན་རྣམས་ཡིད་ལ་འཁོར་ཞིང་། གསང་བ་མངོན་པར་མཛད་མཁན་ཁོང་གིས་མ་འོངས་པར་ཅི་ཞིག་འབྱུང་ངེས་པ་ཁྱེད་ལ་དངོས་སུ་བསྟན་པ་ཡིན།</a:t>
            </a:r>
            <a:endParaRPr lang="en-ZA" dirty="0"/>
          </a:p>
        </p:txBody>
      </p:sp>
    </p:spTree>
    <p:extLst>
      <p:ext uri="{BB962C8B-B14F-4D97-AF65-F5344CB8AC3E}">
        <p14:creationId xmlns:p14="http://schemas.microsoft.com/office/powerpoint/2010/main" val="3310998939"/>
      </p:ext>
    </p:extLst>
  </p:cSld>
  <p:clrMapOvr>
    <a:masterClrMapping/>
  </p:clrMapOvr>
  <mc:AlternateContent xmlns:mc="http://schemas.openxmlformats.org/markup-compatibility/2006" xmlns:p14="http://schemas.microsoft.com/office/powerpoint/2010/main">
    <mc:Choice Requires="p14">
      <p:transition spd="slow" p14:dur="2000" advTm="12751"/>
    </mc:Choice>
    <mc:Fallback xmlns="">
      <p:transition spd="slow" advTm="1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7E95EF-DDC7-6BC2-B91F-33D01C7E65AA}"/>
              </a:ext>
            </a:extLst>
          </p:cNvPr>
          <p:cNvPicPr>
            <a:picLocks noChangeAspect="1"/>
          </p:cNvPicPr>
          <p:nvPr/>
        </p:nvPicPr>
        <p:blipFill>
          <a:blip r:embed="rId2"/>
          <a:stretch>
            <a:fillRect/>
          </a:stretch>
        </p:blipFill>
        <p:spPr>
          <a:xfrm flipH="1">
            <a:off x="0" y="-340229"/>
            <a:ext cx="12192000" cy="7198229"/>
          </a:xfrm>
          <a:prstGeom prst="rect">
            <a:avLst/>
          </a:prstGeom>
        </p:spPr>
      </p:pic>
      <p:sp>
        <p:nvSpPr>
          <p:cNvPr id="5" name="TextBox 4">
            <a:extLst>
              <a:ext uri="{FF2B5EF4-FFF2-40B4-BE49-F238E27FC236}">
                <a16:creationId xmlns:a16="http://schemas.microsoft.com/office/drawing/2014/main" id="{758F05A6-18D7-1133-8F22-4F35C633ECF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7831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AFACA35-2FE8-1779-A3A8-E7073B2A6A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FED6612-BAF3-AB79-1212-78D2A4AD48E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30And to me this mystery has been revealed, not because I have more wisdom than any man alive, but in order that the interpretation might be made known to the king, and that you may understand the thoughts of your mind.</a:t>
            </a:r>
            <a:endParaRPr lang="en-ZA" dirty="0"/>
          </a:p>
        </p:txBody>
      </p:sp>
      <p:sp>
        <p:nvSpPr>
          <p:cNvPr id="5" name="TextBox 4">
            <a:extLst>
              <a:ext uri="{FF2B5EF4-FFF2-40B4-BE49-F238E27FC236}">
                <a16:creationId xmlns:a16="http://schemas.microsoft.com/office/drawing/2014/main" id="{8FCD3DE3-3C57-BC8C-8F38-33A213CF5A9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ད་ལྟ་གསང་བ་འདི་ང་རང་ལ་མངོན་པར་གྱུར་པ་ནི་བདག་ལ་གཞན་ལས་ལྷག་པའི་ཤེས་རབ་རྣོན་པོ་ཞིག་མངའ་བས་མ་ཡིན་པར། རྒྱལ་པོ་ཁྱེད་ཀྱིས་རྨི་ལམ་གྱི་དོན་དང་ཉིད་ཀྱི་དགོངས་ཚུལ་གཉིས་ཀ་གསལ་པོར་མཁྱེན་པའི་ཆེད་དུ་ཡིན་ནོ། །</a:t>
            </a:r>
            <a:endParaRPr lang="en-ZA" dirty="0"/>
          </a:p>
        </p:txBody>
      </p:sp>
    </p:spTree>
    <p:extLst>
      <p:ext uri="{BB962C8B-B14F-4D97-AF65-F5344CB8AC3E}">
        <p14:creationId xmlns:p14="http://schemas.microsoft.com/office/powerpoint/2010/main" val="1814432264"/>
      </p:ext>
    </p:extLst>
  </p:cSld>
  <p:clrMapOvr>
    <a:masterClrMapping/>
  </p:clrMapOvr>
  <mc:AlternateContent xmlns:mc="http://schemas.openxmlformats.org/markup-compatibility/2006" xmlns:p14="http://schemas.microsoft.com/office/powerpoint/2010/main">
    <mc:Choice Requires="p14">
      <p:transition spd="slow" p14:dur="2000" advTm="15440"/>
    </mc:Choice>
    <mc:Fallback xmlns="">
      <p:transition spd="slow" advTm="1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223FC-FEE6-4E0B-33A4-8D9141B6770A}"/>
              </a:ext>
            </a:extLst>
          </p:cNvPr>
          <p:cNvPicPr>
            <a:picLocks noChangeAspect="1"/>
          </p:cNvPicPr>
          <p:nvPr/>
        </p:nvPicPr>
        <p:blipFill rotWithShape="1">
          <a:blip r:embed="rId2"/>
          <a:srcRect t="742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9835584-9625-BEF9-1362-66F4C18A58F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8629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EDDCA3B-2CA4-7D2B-D786-38718D5347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283A318-B020-5EC8-C1D6-554CF62BF86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31As you, O king, were watching, a great statue  appeared. A great and dazzling statue stood before you, and its form was awesome.</a:t>
            </a:r>
            <a:endParaRPr lang="en-ZA" dirty="0"/>
          </a:p>
        </p:txBody>
      </p:sp>
      <p:sp>
        <p:nvSpPr>
          <p:cNvPr id="3" name="TextBox 2">
            <a:extLst>
              <a:ext uri="{FF2B5EF4-FFF2-40B4-BE49-F238E27FC236}">
                <a16:creationId xmlns:a16="http://schemas.microsoft.com/office/drawing/2014/main" id="{6424F651-E9E3-9B3D-30C0-98ECBCB7658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31ཀྱེ། རྒྱལ་པོ་ལགས། ཁྱེད་ཀྱིས་སྐུ་བརྙན་ཆེན་པོ་ཞིག་མཐོང་སྟེ། རྔམ་བརྗིད་ཆེ་ཞིང་འོད་མདངས་འཚེར་བ་དང་། ཁྱེད་ཀྱི་དྲུང་དུ་ཀྲོང་ངེར་ལངས་ནས་རྣམ་པ་འཇིགས་སུ་རུང་བ་ཞིག་ཡིན།</a:t>
            </a:r>
            <a:endParaRPr lang="en-ZA" sz="1600" dirty="0"/>
          </a:p>
        </p:txBody>
      </p:sp>
    </p:spTree>
    <p:extLst>
      <p:ext uri="{BB962C8B-B14F-4D97-AF65-F5344CB8AC3E}">
        <p14:creationId xmlns:p14="http://schemas.microsoft.com/office/powerpoint/2010/main" val="350666973"/>
      </p:ext>
    </p:extLst>
  </p:cSld>
  <p:clrMapOvr>
    <a:masterClrMapping/>
  </p:clrMapOvr>
  <mc:AlternateContent xmlns:mc="http://schemas.openxmlformats.org/markup-compatibility/2006" xmlns:p14="http://schemas.microsoft.com/office/powerpoint/2010/main">
    <mc:Choice Requires="p14">
      <p:transition spd="slow" p14:dur="2000" advTm="7813"/>
    </mc:Choice>
    <mc:Fallback xmlns="">
      <p:transition spd="slow" advTm="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C254134-05E7-CED9-C6DB-2CE33892C8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8182BDA8-0CBA-1B10-1CA7-71CB8AD48CE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second year of his reign, Nebuchadnezzar had dreams that troubled his spirit, and sleep escaped him.</a:t>
            </a:r>
            <a:endParaRPr lang="en-ZA" dirty="0"/>
          </a:p>
        </p:txBody>
      </p:sp>
      <p:sp>
        <p:nvSpPr>
          <p:cNvPr id="5" name="TextBox 4">
            <a:extLst>
              <a:ext uri="{FF2B5EF4-FFF2-40B4-BE49-F238E27FC236}">
                <a16:creationId xmlns:a16="http://schemas.microsoft.com/office/drawing/2014/main" id="{B5746987-A4BE-495F-C8A7-45414D6D47B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1ནེ་བོ་ཀད་ནེ་ཙར་གྱིས་སྲིད་སྐྱོང་བའི་ལོ་གཉིས་པར་ཁོས་རྨི་ལམ་རྨིས་པ་དང་། སེམས་འཁྲུགས་ནས་གཉིད་ཀྱང་མ་ཁུགས་པས་ན།</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140"/>
    </mc:Choice>
    <mc:Fallback xmlns="">
      <p:transition spd="slow" advTm="1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363BA-2853-61F8-0465-937E0190820D}"/>
              </a:ext>
            </a:extLst>
          </p:cNvPr>
          <p:cNvPicPr>
            <a:picLocks noChangeAspect="1"/>
          </p:cNvPicPr>
          <p:nvPr/>
        </p:nvPicPr>
        <p:blipFill rotWithShape="1">
          <a:blip r:embed="rId2"/>
          <a:srcRect l="4871" r="1" b="1"/>
          <a:stretch/>
        </p:blipFill>
        <p:spPr>
          <a:xfrm>
            <a:off x="-422714" y="1282"/>
            <a:ext cx="12614714" cy="7094462"/>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672340B-041A-C679-C0EE-CF2FD796C51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3382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148B41E-01B7-D577-C4B7-30BCB9C448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47FCC4E-3DE4-6D33-4738-97E716B3912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32The head of the statue was pure gold, its chest and arms were silver, its belly and thighs were bronze, 33its legs were iron, and its feet were part iron and part clay.</a:t>
            </a:r>
            <a:endParaRPr lang="en-ZA" dirty="0"/>
          </a:p>
        </p:txBody>
      </p:sp>
      <p:sp>
        <p:nvSpPr>
          <p:cNvPr id="5" name="TextBox 4">
            <a:extLst>
              <a:ext uri="{FF2B5EF4-FFF2-40B4-BE49-F238E27FC236}">
                <a16:creationId xmlns:a16="http://schemas.microsoft.com/office/drawing/2014/main" id="{20CCD723-3B64-216B-0DEB-B9FA76019D0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32དེའི་མགོ་བོ་ནི་གསེར་བཙོ་མས་ཤན་ཞིང་བྲང་དང་དཔུང་པ་སོགས་དངུལ་གྱིས་བཞེངས་པར་མ་ཟད། ཁོག་པ་དང་རྐེད་པ་ནི་ལི་ཡིས་བཟོས་ཡོད། 33ད་དུང་བརླ་ནི་ལྕགས་དང་། རྐང་པ་ནི་ཕྱེད་ཀ་ལྕགས་དང་ཕྱེད་ཀ་འཇིམ་བག་ཡིན།</a:t>
            </a:r>
            <a:endParaRPr lang="en-ZA" dirty="0"/>
          </a:p>
        </p:txBody>
      </p:sp>
    </p:spTree>
    <p:extLst>
      <p:ext uri="{BB962C8B-B14F-4D97-AF65-F5344CB8AC3E}">
        <p14:creationId xmlns:p14="http://schemas.microsoft.com/office/powerpoint/2010/main" val="3732000117"/>
      </p:ext>
    </p:extLst>
  </p:cSld>
  <p:clrMapOvr>
    <a:masterClrMapping/>
  </p:clrMapOvr>
  <mc:AlternateContent xmlns:mc="http://schemas.openxmlformats.org/markup-compatibility/2006" xmlns:p14="http://schemas.microsoft.com/office/powerpoint/2010/main">
    <mc:Choice Requires="p14">
      <p:transition spd="slow" p14:dur="2000" advTm="14668"/>
    </mc:Choice>
    <mc:Fallback xmlns="">
      <p:transition spd="slow" advTm="1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EBD65-616F-1B29-6C48-18C108F253B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D02291E-00F6-79BC-EC91-5A1AF7F5038A}"/>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88493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6F9018A-F1B2-D761-DFED-3885B42C5D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EA41B46-E952-6E21-FE08-74D907C8E8E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34As you watched, a stone was cut out, but not by human hands. It struck the statue on its feet of iron and clay, and crushed them.</a:t>
            </a:r>
            <a:endParaRPr lang="en-ZA" dirty="0"/>
          </a:p>
        </p:txBody>
      </p:sp>
      <p:sp>
        <p:nvSpPr>
          <p:cNvPr id="5" name="TextBox 4">
            <a:extLst>
              <a:ext uri="{FF2B5EF4-FFF2-40B4-BE49-F238E27FC236}">
                <a16:creationId xmlns:a16="http://schemas.microsoft.com/office/drawing/2014/main" id="{EE0BB1D1-9155-528C-E06F-14F11D3C716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34ཁྱེད་ཀྱིས་ལྟ་བའི་སྐབས་སུ། མི་ཡིས་གཤགས་པ་མ་ཡིན་པའི་རྡོ་ཕ་བོང་ཞིག་གིས་སྐུ་བརྙན་དེའི་ལྕགས་དང་འཇིམ་གྱིས་བཟོས་པའི་རྐང་པར་བརྡེགས་ནས་དེ་རྡུལ་དུ་བརླག་པའོ། །</a:t>
            </a:r>
            <a:endParaRPr lang="en-ZA" dirty="0"/>
          </a:p>
        </p:txBody>
      </p:sp>
    </p:spTree>
    <p:extLst>
      <p:ext uri="{BB962C8B-B14F-4D97-AF65-F5344CB8AC3E}">
        <p14:creationId xmlns:p14="http://schemas.microsoft.com/office/powerpoint/2010/main" val="4282577705"/>
      </p:ext>
    </p:extLst>
  </p:cSld>
  <p:clrMapOvr>
    <a:masterClrMapping/>
  </p:clrMapOvr>
  <mc:AlternateContent xmlns:mc="http://schemas.openxmlformats.org/markup-compatibility/2006" xmlns:p14="http://schemas.microsoft.com/office/powerpoint/2010/main">
    <mc:Choice Requires="p14">
      <p:transition spd="slow" p14:dur="2000" advTm="13661"/>
    </mc:Choice>
    <mc:Fallback xmlns="">
      <p:transition spd="slow" advTm="1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B8CB30-FB04-E397-2F09-7EB98B342AF6}"/>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C6532E0-3FCF-50F7-62DE-AED15F589738}"/>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8432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9A5EF2D-49DC-DD09-6646-0EC0D82645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5ADD20A-8A23-7A5E-E8EF-48BF059F5D32}"/>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35Then the iron, clay, bronze, silver, and gold were shattered and became like chaff on the threshing floor in summer. The wind carried them away, and not a trace of them could be found. But the stone that had struck the statue became a great mountain and filled the whole earth.</a:t>
            </a:r>
            <a:endParaRPr lang="en-ZA" dirty="0"/>
          </a:p>
        </p:txBody>
      </p:sp>
      <p:sp>
        <p:nvSpPr>
          <p:cNvPr id="5" name="TextBox 4">
            <a:extLst>
              <a:ext uri="{FF2B5EF4-FFF2-40B4-BE49-F238E27FC236}">
                <a16:creationId xmlns:a16="http://schemas.microsoft.com/office/drawing/2014/main" id="{0D97A3EE-562D-01E2-DA5E-7DE58A0E358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35དེ་ནས་ལྕགས་དང་འཇིམ་བག ལི། དངུལ། གསེར་བཅས་ནི་དུས་གཅིག་ཏུ་དུམ་བུར་འཐོར་ཏེ་དབྱར་རླུང་གིས་རྒྱང་ཐག་རིང་པོར་འཁུར་བའི་གཡུལ་ཁའི་སྦུར་མ་ལྟར་རྗེས་ཤུལ་ཙམ་ཡང་རྙེད་མ་སོང་། འོན་ཀྱང་སྐུ་བརྙན་དེར་བརྡེགས་པའི་རྡོ་ཕ་བོང་དེ་ནི་རི་བོ་ཆེན་པོ་ཞིག་ཏུ་གྱུར་ནས་ས་སྟེང་ཡོངས་སུ་ཁྱབ་པའོ། །</a:t>
            </a:r>
            <a:endParaRPr lang="en-ZA" dirty="0"/>
          </a:p>
        </p:txBody>
      </p:sp>
    </p:spTree>
    <p:extLst>
      <p:ext uri="{BB962C8B-B14F-4D97-AF65-F5344CB8AC3E}">
        <p14:creationId xmlns:p14="http://schemas.microsoft.com/office/powerpoint/2010/main" val="3827446449"/>
      </p:ext>
    </p:extLst>
  </p:cSld>
  <p:clrMapOvr>
    <a:masterClrMapping/>
  </p:clrMapOvr>
  <mc:AlternateContent xmlns:mc="http://schemas.openxmlformats.org/markup-compatibility/2006" xmlns:p14="http://schemas.microsoft.com/office/powerpoint/2010/main">
    <mc:Choice Requires="p14">
      <p:transition spd="slow" p14:dur="2000" advTm="19776"/>
    </mc:Choice>
    <mc:Fallback xmlns="">
      <p:transition spd="slow" advTm="1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81A6E9-1D7E-1B98-AA80-0655FEEBC856}"/>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26C1A26-C34C-7EB7-C86C-2C181CEBA094}"/>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4892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5F25825-E1FA-BB0C-77C4-D16B8D6A4A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75BFEB3-B9F3-9678-46EA-553BC6CBC0B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36This was the dream; now we will tell the king its interpretation.</a:t>
            </a:r>
          </a:p>
          <a:p>
            <a:r>
              <a:rPr lang="en-US" sz="3600" dirty="0">
                <a:solidFill>
                  <a:srgbClr val="121212"/>
                </a:solidFill>
                <a:latin typeface="ArialMT"/>
              </a:rPr>
              <a:t>37You, O king, are the king of kings, to whom the God of heaven has given sovereignty, power, strength, and glory. </a:t>
            </a:r>
            <a:r>
              <a:rPr lang="en-US" sz="3600" b="0" i="0" dirty="0">
                <a:solidFill>
                  <a:srgbClr val="121212"/>
                </a:solidFill>
                <a:effectLst/>
                <a:latin typeface="ArialMT"/>
              </a:rPr>
              <a:t> 38… You are that head of gold.</a:t>
            </a:r>
            <a:endParaRPr lang="en-ZA" sz="3600" dirty="0"/>
          </a:p>
        </p:txBody>
      </p:sp>
      <p:sp>
        <p:nvSpPr>
          <p:cNvPr id="5" name="TextBox 4">
            <a:extLst>
              <a:ext uri="{FF2B5EF4-FFF2-40B4-BE49-F238E27FC236}">
                <a16:creationId xmlns:a16="http://schemas.microsoft.com/office/drawing/2014/main" id="{AECF0F1A-E04D-D609-4F79-4656AB440FA7}"/>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36དེ་ནི་ཁྱེད་ཀྱི་རྨི་ལམ་ཡིན། ད་ལྟ་བདག་གིས་རྒྱལ་པོའི་དྲུང་དུ་དེའི་དོན་འཆད་པར་བྱའོ། །</a:t>
            </a:r>
          </a:p>
          <a:p>
            <a:r>
              <a:rPr lang="bo-CN" sz="4400" dirty="0">
                <a:solidFill>
                  <a:srgbClr val="121212"/>
                </a:solidFill>
                <a:latin typeface="ArialMT"/>
              </a:rPr>
              <a:t>37ཀྱེ་རྒྱལ་པོ་ལགས། ཁྱེད་ནི་རྒྱལ་པོ་རྣམས་ཀྱི་རྒྱལ་པོ་ལགས། ནམ་མཁའི་དཀོན་མཆོག་གིས་ཁྱེད་ལ་རྒྱལ་སྲིད་དང་དབང་ཆ། ནུས་མཐུ། གཟི་བརྗིད་བཅས་གནང་ཡོད། </a:t>
            </a:r>
            <a:r>
              <a:rPr lang="bo-CN" sz="4400" b="0" i="0" dirty="0">
                <a:solidFill>
                  <a:srgbClr val="121212"/>
                </a:solidFill>
                <a:effectLst/>
                <a:latin typeface="ArialMT"/>
              </a:rPr>
              <a:t> </a:t>
            </a:r>
            <a:r>
              <a:rPr lang="en-IN" sz="2800" b="0" i="0" dirty="0">
                <a:solidFill>
                  <a:srgbClr val="121212"/>
                </a:solidFill>
                <a:effectLst/>
                <a:latin typeface="ArialMT"/>
              </a:rPr>
              <a:t>38</a:t>
            </a:r>
            <a:r>
              <a:rPr lang="en-IN" sz="4400" b="0" i="0" dirty="0">
                <a:solidFill>
                  <a:srgbClr val="121212"/>
                </a:solidFill>
                <a:effectLst/>
                <a:latin typeface="ArialMT"/>
              </a:rPr>
              <a:t>…</a:t>
            </a:r>
            <a:r>
              <a:rPr lang="bo-CN" sz="4400" b="0" i="0" dirty="0">
                <a:solidFill>
                  <a:srgbClr val="121212"/>
                </a:solidFill>
                <a:effectLst/>
                <a:latin typeface="ArialMT"/>
              </a:rPr>
              <a:t> གསེར་གྱི་མགོ་བོ་ཅན་དེ་ཁྱེད་ཡིན་ནོ། །</a:t>
            </a:r>
            <a:endParaRPr lang="en-ZA" sz="4400" dirty="0"/>
          </a:p>
        </p:txBody>
      </p:sp>
    </p:spTree>
    <p:extLst>
      <p:ext uri="{BB962C8B-B14F-4D97-AF65-F5344CB8AC3E}">
        <p14:creationId xmlns:p14="http://schemas.microsoft.com/office/powerpoint/2010/main" val="601381675"/>
      </p:ext>
    </p:extLst>
  </p:cSld>
  <p:clrMapOvr>
    <a:masterClrMapping/>
  </p:clrMapOvr>
  <mc:AlternateContent xmlns:mc="http://schemas.openxmlformats.org/markup-compatibility/2006" xmlns:p14="http://schemas.microsoft.com/office/powerpoint/2010/main">
    <mc:Choice Requires="p14">
      <p:transition spd="slow" p14:dur="2000" advTm="23940"/>
    </mc:Choice>
    <mc:Fallback xmlns="">
      <p:transition spd="slow" advTm="2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2EE937-25D8-6F02-DEF9-F0E29F748C2A}"/>
              </a:ext>
            </a:extLst>
          </p:cNvPr>
          <p:cNvPicPr>
            <a:picLocks noChangeAspect="1"/>
          </p:cNvPicPr>
          <p:nvPr/>
        </p:nvPicPr>
        <p:blipFill rotWithShape="1">
          <a:blip r:embed="rId2"/>
          <a:srcRect l="2297" r="4796"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DF11190-EB86-09BF-B49D-BD2537F7BAF5}"/>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2942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C839D49-9312-AF1B-62D6-5DF3420F4B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AB2F7803-146A-0DB0-77E6-D29ABB8A989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39But after you, there will arise another kingdom, inferior to yours.</a:t>
            </a:r>
          </a:p>
          <a:p>
            <a:r>
              <a:rPr lang="en-US" sz="4400" dirty="0">
                <a:solidFill>
                  <a:srgbClr val="121212"/>
                </a:solidFill>
                <a:latin typeface="ArialMT"/>
              </a:rPr>
              <a:t>Next, a third kingdom, one of bronze, will rule the whole earth.</a:t>
            </a:r>
            <a:endParaRPr lang="en-ZA" dirty="0"/>
          </a:p>
        </p:txBody>
      </p:sp>
      <p:sp>
        <p:nvSpPr>
          <p:cNvPr id="5" name="TextBox 4">
            <a:extLst>
              <a:ext uri="{FF2B5EF4-FFF2-40B4-BE49-F238E27FC236}">
                <a16:creationId xmlns:a16="http://schemas.microsoft.com/office/drawing/2014/main" id="{C792A87C-23BA-7D94-B5C4-DDD319FD319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39དེ་ཡང་ཁྱེད་ཀྱི་རྗེས་སུ་ཁྱེད་ལས་སྟོབས་ཆུང་བའི་རྒྱལ་སྲིད་གཞན་ཞིག་འབྱུང་བ་དང་། དེར་མཐུད་ནས་ལི་ཡི་རྒྱལ་སྲིད་གསུམ་པ་ཞིག་གིས་ས་སྟེང་ཡོངས་སུ་སྲིད་བསྐྱང་བར་བྱའོ། །</a:t>
            </a:r>
            <a:endParaRPr lang="en-ZA" dirty="0"/>
          </a:p>
        </p:txBody>
      </p:sp>
    </p:spTree>
    <p:extLst>
      <p:ext uri="{BB962C8B-B14F-4D97-AF65-F5344CB8AC3E}">
        <p14:creationId xmlns:p14="http://schemas.microsoft.com/office/powerpoint/2010/main" val="2887839803"/>
      </p:ext>
    </p:extLst>
  </p:cSld>
  <p:clrMapOvr>
    <a:masterClrMapping/>
  </p:clrMapOvr>
  <mc:AlternateContent xmlns:mc="http://schemas.openxmlformats.org/markup-compatibility/2006" xmlns:p14="http://schemas.microsoft.com/office/powerpoint/2010/main">
    <mc:Choice Requires="p14">
      <p:transition spd="slow" p14:dur="2000" advTm="14674"/>
    </mc:Choice>
    <mc:Fallback xmlns="">
      <p:transition spd="slow" advTm="14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8531A1-DFA1-7037-73BC-062195EF7101}"/>
              </a:ext>
            </a:extLst>
          </p:cNvPr>
          <p:cNvPicPr>
            <a:picLocks noChangeAspect="1"/>
          </p:cNvPicPr>
          <p:nvPr/>
        </p:nvPicPr>
        <p:blipFill>
          <a:blip r:embed="rId2"/>
          <a:stretch>
            <a:fillRect/>
          </a:stretch>
        </p:blipFill>
        <p:spPr>
          <a:xfrm>
            <a:off x="0" y="-58305"/>
            <a:ext cx="12191999" cy="6916306"/>
          </a:xfrm>
          <a:prstGeom prst="rect">
            <a:avLst/>
          </a:prstGeom>
        </p:spPr>
      </p:pic>
      <p:sp>
        <p:nvSpPr>
          <p:cNvPr id="5" name="TextBox 4">
            <a:extLst>
              <a:ext uri="{FF2B5EF4-FFF2-40B4-BE49-F238E27FC236}">
                <a16:creationId xmlns:a16="http://schemas.microsoft.com/office/drawing/2014/main" id="{42BC27F1-658F-E5CD-DD0C-FC481B17502B}"/>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3F9CA8-08B9-560C-C6ED-833D2C89F287}"/>
              </a:ext>
            </a:extLst>
          </p:cNvPr>
          <p:cNvPicPr>
            <a:picLocks noChangeAspect="1"/>
          </p:cNvPicPr>
          <p:nvPr/>
        </p:nvPicPr>
        <p:blipFill rotWithShape="1">
          <a:blip r:embed="rId2"/>
          <a:srcRect t="2351" b="39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6A53926-82BB-5879-5448-A6774EF30299}"/>
              </a:ext>
            </a:extLst>
          </p:cNvPr>
          <p:cNvSpPr txBox="1"/>
          <p:nvPr/>
        </p:nvSpPr>
        <p:spPr>
          <a:xfrm>
            <a:off x="-1523"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16483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EB7041B-C45E-C850-AFC7-1DB759682B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2615DFB1-C7AE-2292-6D66-F3C4AF9C620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40Finally, there will be a fourth kingdom as strong as iron; for iron shatters and crushes all things, and like iron that crushes all things, it will shatter and crush all the others.</a:t>
            </a:r>
            <a:endParaRPr lang="en-ZA" dirty="0"/>
          </a:p>
        </p:txBody>
      </p:sp>
      <p:sp>
        <p:nvSpPr>
          <p:cNvPr id="5" name="TextBox 4">
            <a:extLst>
              <a:ext uri="{FF2B5EF4-FFF2-40B4-BE49-F238E27FC236}">
                <a16:creationId xmlns:a16="http://schemas.microsoft.com/office/drawing/2014/main" id="{DDA8AD05-FD23-06A8-62CF-865E0C35FAC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40ད་དུང་ལྕགས་ལྟར་སྲ་བའི་རྒྱལ་སྲིད་བཞི་པ་ཞིག་ཀྱང་འབྱུང་ཞིང་། ལྕགས་ཀྱིས་ཚང་མ་གཏོར་ཞིང་རྡུལ་དུ་བརླག་ནུས་པ་བཞིན་རྒྱལ་སྲིད་དེས་ཀྱང་གཞན་ཡོད་ཚད་གཅོག་ཅིང་རྡུལ་དུ་བརླག་ངེས་ཡིན།</a:t>
            </a:r>
            <a:endParaRPr lang="en-ZA" dirty="0"/>
          </a:p>
        </p:txBody>
      </p:sp>
    </p:spTree>
    <p:extLst>
      <p:ext uri="{BB962C8B-B14F-4D97-AF65-F5344CB8AC3E}">
        <p14:creationId xmlns:p14="http://schemas.microsoft.com/office/powerpoint/2010/main" val="1271840643"/>
      </p:ext>
    </p:extLst>
  </p:cSld>
  <p:clrMapOvr>
    <a:masterClrMapping/>
  </p:clrMapOvr>
  <mc:AlternateContent xmlns:mc="http://schemas.openxmlformats.org/markup-compatibility/2006" xmlns:p14="http://schemas.microsoft.com/office/powerpoint/2010/main">
    <mc:Choice Requires="p14">
      <p:transition spd="slow" p14:dur="2000" advTm="18073"/>
    </mc:Choice>
    <mc:Fallback xmlns="">
      <p:transition spd="slow" advTm="1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B56BCB-6817-7C91-4FF1-AA145432B3A4}"/>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2194381-4CD3-533D-EBE1-B0E4A6D89834}"/>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1502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DCC18E2-4BD3-01DE-A0B3-4777EAEFFE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306D7F8-5EE1-6236-8C10-2C551EE3C6B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43As you saw the iron mixed with clay, so the peoples  will mix with one another, but will not hold together any more than iron mixes with clay.</a:t>
            </a:r>
            <a:endParaRPr lang="en-ZA" dirty="0"/>
          </a:p>
        </p:txBody>
      </p:sp>
      <p:sp>
        <p:nvSpPr>
          <p:cNvPr id="5" name="TextBox 4">
            <a:extLst>
              <a:ext uri="{FF2B5EF4-FFF2-40B4-BE49-F238E27FC236}">
                <a16:creationId xmlns:a16="http://schemas.microsoft.com/office/drawing/2014/main" id="{0614CD62-B90A-95F5-F574-22AD5CA8B8F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43ཡང་ཁྱེད་ཀྱིས་ལྕགས་དང་འཇིམ་བག་འདྲེས་ཡོད་པ་མཐོང་བ་བཞིན་དུ། རྒྱལ་སྲིད་དེའི་མི་རྣམས་ཀྱང་རིགས་རྒྱུད་གཞན་རྣམས་དང་འདྲེས་ནའང་། ལྕགས་དང་འཇིམ་བག་གཉིས་ཀ་འདྲེ་མི་སྲིད་པ་ལྟར་དེ་རྣམས་ཕན་ཚུན་འབྲེལ་བར་མི་འགྱུར་རོ། །</a:t>
            </a:r>
            <a:endParaRPr lang="en-ZA" dirty="0"/>
          </a:p>
        </p:txBody>
      </p:sp>
    </p:spTree>
    <p:extLst>
      <p:ext uri="{BB962C8B-B14F-4D97-AF65-F5344CB8AC3E}">
        <p14:creationId xmlns:p14="http://schemas.microsoft.com/office/powerpoint/2010/main" val="3456438908"/>
      </p:ext>
    </p:extLst>
  </p:cSld>
  <p:clrMapOvr>
    <a:masterClrMapping/>
  </p:clrMapOvr>
  <mc:AlternateContent xmlns:mc="http://schemas.openxmlformats.org/markup-compatibility/2006" xmlns:p14="http://schemas.microsoft.com/office/powerpoint/2010/main">
    <mc:Choice Requires="p14">
      <p:transition spd="slow" p14:dur="2000" advTm="18647"/>
    </mc:Choice>
    <mc:Fallback xmlns="">
      <p:transition spd="slow" advTm="1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F64C4-5993-55BB-2BA1-0135CE626629}"/>
              </a:ext>
            </a:extLst>
          </p:cNvPr>
          <p:cNvPicPr>
            <a:picLocks noChangeAspect="1"/>
          </p:cNvPicPr>
          <p:nvPr/>
        </p:nvPicPr>
        <p:blipFill rotWithShape="1">
          <a:blip r:embed="rId2"/>
          <a:srcRect t="9655"/>
          <a:stretch/>
        </p:blipFill>
        <p:spPr>
          <a:xfrm>
            <a:off x="-190496" y="0"/>
            <a:ext cx="13037449" cy="7332206"/>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BC8DAF3-4C2C-7C07-3295-35049D57C6B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0421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034D584-E1D7-77D8-C208-9CD8E047A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5342F90-D8FB-6F97-F840-183C27916FC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44In the days of those kings, the God of heaven will set up a kingdom that will never be destroyed, nor will it be left to another people. It will shatter all these kingdoms and bring them to an end, but will itself stand forever.</a:t>
            </a:r>
            <a:endParaRPr lang="en-ZA" dirty="0"/>
          </a:p>
        </p:txBody>
      </p:sp>
      <p:sp>
        <p:nvSpPr>
          <p:cNvPr id="3" name="TextBox 2">
            <a:extLst>
              <a:ext uri="{FF2B5EF4-FFF2-40B4-BE49-F238E27FC236}">
                <a16:creationId xmlns:a16="http://schemas.microsoft.com/office/drawing/2014/main" id="{D237E063-F1ED-9334-75D6-2D74ECDCC7B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44རྒྱལ་པོ་དེ་རྣམས་ཀྱི་ཉིན་མོ་ལ། ནམ་མཁའི་དཀོན་མཆོག་གིས་ནམ་ཡང་འཇིག་མི་སྲིད་པའི་རྒྱལ་སྲིད་ཅིག་དར་བར་མཛད་ཅིང་། སྲིད་དབང་ནམ་ཡང་མི་སྡེ་གཞན་གྱི་ལག་ཏུ་མི་འཆོར་བར་མ་ཟད། རྒྱལ་སྲིད་དེས་རྒྱལ་སྲིད་གཞན་ཐམས་ཅད་གཏོར་ནས་རྡུལ་དུ་བརླག་པར་བྱ་ཞིང་། དེ་ནི་དུས་གཏན་དུ་གནས་པར་འགྱུར་རོ། །</a:t>
            </a:r>
            <a:endParaRPr lang="en-ZA" dirty="0"/>
          </a:p>
        </p:txBody>
      </p:sp>
    </p:spTree>
    <p:extLst>
      <p:ext uri="{BB962C8B-B14F-4D97-AF65-F5344CB8AC3E}">
        <p14:creationId xmlns:p14="http://schemas.microsoft.com/office/powerpoint/2010/main" val="2914754424"/>
      </p:ext>
    </p:extLst>
  </p:cSld>
  <p:clrMapOvr>
    <a:masterClrMapping/>
  </p:clrMapOvr>
  <mc:AlternateContent xmlns:mc="http://schemas.openxmlformats.org/markup-compatibility/2006" xmlns:p14="http://schemas.microsoft.com/office/powerpoint/2010/main">
    <mc:Choice Requires="p14">
      <p:transition spd="slow" p14:dur="2000" advTm="18574"/>
    </mc:Choice>
    <mc:Fallback xmlns="">
      <p:transition spd="slow" advTm="18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7AFBD79-D8B2-1894-DC83-0C442E1F60C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5BA2CB5-F213-F9DE-F08E-B3F68F6A1F7E}"/>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3986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D2018D7-D36A-6247-1154-EB7A3D9125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4AA95FA3-9BBE-94AE-193E-EF2D81D72D9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46At this, King Nebuchadnezzar fell on his face, paid homage to Daniel, and ordered that an offering of incense be presented to him.</a:t>
            </a:r>
            <a:endParaRPr lang="en-ZA" dirty="0"/>
          </a:p>
        </p:txBody>
      </p:sp>
      <p:sp>
        <p:nvSpPr>
          <p:cNvPr id="5" name="TextBox 4">
            <a:extLst>
              <a:ext uri="{FF2B5EF4-FFF2-40B4-BE49-F238E27FC236}">
                <a16:creationId xmlns:a16="http://schemas.microsoft.com/office/drawing/2014/main" id="{B65A047E-A469-A450-6406-C40C03876BD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46དེ་ནས་རྒྱལ་པོ་ནེ་བོ་ཀད་ནེ་ཙར་གྱིས་ལུས་པོ་སར་བཏུད་ནས་དཱ་ནེ་ཨེལ་ལ་གུས་ཕྱག་བཙལ་ཞིང་མཆོད་པ་དང་བདུག་སྤོས་འབུལ་བའི་བཀའ་བསྩལ་ཏོ། །</a:t>
            </a:r>
            <a:endParaRPr lang="en-ZA" dirty="0"/>
          </a:p>
        </p:txBody>
      </p:sp>
    </p:spTree>
    <p:extLst>
      <p:ext uri="{BB962C8B-B14F-4D97-AF65-F5344CB8AC3E}">
        <p14:creationId xmlns:p14="http://schemas.microsoft.com/office/powerpoint/2010/main" val="3536700557"/>
      </p:ext>
    </p:extLst>
  </p:cSld>
  <p:clrMapOvr>
    <a:masterClrMapping/>
  </p:clrMapOvr>
  <mc:AlternateContent xmlns:mc="http://schemas.openxmlformats.org/markup-compatibility/2006" xmlns:p14="http://schemas.microsoft.com/office/powerpoint/2010/main">
    <mc:Choice Requires="p14">
      <p:transition spd="slow" p14:dur="2000" advTm="10148"/>
    </mc:Choice>
    <mc:Fallback xmlns="">
      <p:transition spd="slow" advTm="10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5D1224-25B7-8A38-D478-9B74A420208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569CA8F-E7AA-0246-4332-843EC0EACAC5}"/>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3338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1D8CC2F-0C0A-6F28-0086-8924623551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EBB4CD8-44A9-AE78-0469-9B5EA3C0A52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47The king said to Daniel, “Your God is truly the God of gods and Lord of kings, the Revealer of Mysteries, since you were able to reveal this mystery.”</a:t>
            </a:r>
            <a:endParaRPr lang="en-ZA" dirty="0"/>
          </a:p>
        </p:txBody>
      </p:sp>
      <p:sp>
        <p:nvSpPr>
          <p:cNvPr id="5" name="TextBox 4">
            <a:extLst>
              <a:ext uri="{FF2B5EF4-FFF2-40B4-BE49-F238E27FC236}">
                <a16:creationId xmlns:a16="http://schemas.microsoft.com/office/drawing/2014/main" id="{E2F85AEB-A510-21B9-8815-DF2ADEB0DF1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47རྒྱལ་པོས་དཱ་ནེ་ཨེལ་ལ་འདི་ལྟར། ཁྱེད་ཀྱིས་གསང་བ་འདི་མངོན་པར་མཛད་པས་ན། ཁྱེད་ཀྱི་དཀོན་མཆོག་ནི་ལྷ་ཐམས་ཅད་ཀྱི་དཀོན་མཆོག་དང་རྒྱལ་པོ་ཀུན་གྱི་གཙོ་བོ། གསང་བ་མ་ལུས་མངོན་པར་མཛད་མཁན་བཅས་ལགས་སོ་ཞེས་སྨྲས་སོ། །</a:t>
            </a:r>
            <a:endParaRPr lang="en-ZA" dirty="0"/>
          </a:p>
        </p:txBody>
      </p:sp>
    </p:spTree>
    <p:extLst>
      <p:ext uri="{BB962C8B-B14F-4D97-AF65-F5344CB8AC3E}">
        <p14:creationId xmlns:p14="http://schemas.microsoft.com/office/powerpoint/2010/main" val="3855595969"/>
      </p:ext>
    </p:extLst>
  </p:cSld>
  <p:clrMapOvr>
    <a:masterClrMapping/>
  </p:clrMapOvr>
  <mc:AlternateContent xmlns:mc="http://schemas.openxmlformats.org/markup-compatibility/2006" xmlns:p14="http://schemas.microsoft.com/office/powerpoint/2010/main">
    <mc:Choice Requires="p14">
      <p:transition spd="slow" p14:dur="2000" advTm="16788"/>
    </mc:Choice>
    <mc:Fallback xmlns="">
      <p:transition spd="slow" advTm="16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163C400-4EDD-0B14-D1CA-0655843320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57AF196D-3A97-623E-4B6C-96AE5F99DAF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2So the king gave orders to summon the magicians, enchanters, sorcerers, and astrologers  to explain his dreams. When they came and stood before the king,</a:t>
            </a:r>
            <a:endParaRPr lang="en-ZA" dirty="0"/>
          </a:p>
        </p:txBody>
      </p:sp>
      <p:sp>
        <p:nvSpPr>
          <p:cNvPr id="5" name="TextBox 4">
            <a:extLst>
              <a:ext uri="{FF2B5EF4-FFF2-40B4-BE49-F238E27FC236}">
                <a16:creationId xmlns:a16="http://schemas.microsoft.com/office/drawing/2014/main" id="{2792A575-E1AE-E80E-B594-A0C6CA3E787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2རྒྱལ་པོས་རྨི་ལམ་དེ་དག་ལ་བརྟག་ཏུ་འཇུག་པའི་ཆེད་དུ་མི་མངགས་ནས་མོ་པ་དང་སྒྱུ་མ་མཁན། རྫུ་འཕྲུལ་ཅན། ཀལ་དི་པའི་མི་ཐམས་ཅད་འབོད་དུ་བཅུག་པ་དང་། ཁོ་རྣམས་དུས་ལྟར་རྒྱལ་པོའི་མདུན་དུ་འཛོམས་ཏེ་ཁོའི་བཀའ་བཀོད་ལ་བསྒུགས་ནས་བསྡད།</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204"/>
    </mc:Choice>
    <mc:Fallback xmlns="">
      <p:transition spd="slow" advTm="1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CDC8E6-B9BE-2EEA-109F-CE244721D44F}"/>
              </a:ext>
            </a:extLst>
          </p:cNvPr>
          <p:cNvPicPr>
            <a:picLocks noChangeAspect="1"/>
          </p:cNvPicPr>
          <p:nvPr/>
        </p:nvPicPr>
        <p:blipFill rotWithShape="1">
          <a:blip r:embed="rId2"/>
          <a:srcRect t="4273"/>
          <a:stretch/>
        </p:blipFill>
        <p:spPr>
          <a:xfrm>
            <a:off x="-3464400" y="1281"/>
            <a:ext cx="15656400" cy="880509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3C3EE0B-902E-2A92-D4EF-BF8D4480F4A6}"/>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9814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C2C7183-5570-D9FD-5902-24A323FF40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D57E77D-5EA7-4B6C-F84C-2C2FD62F5F2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48Then the king promoted Daniel and gave him many generous gifts. He made him ruler over the entire province of Babylon and chief administrator over all the wise men of Babylon.</a:t>
            </a:r>
            <a:endParaRPr lang="en-ZA" dirty="0"/>
          </a:p>
        </p:txBody>
      </p:sp>
      <p:sp>
        <p:nvSpPr>
          <p:cNvPr id="5" name="TextBox 4">
            <a:extLst>
              <a:ext uri="{FF2B5EF4-FFF2-40B4-BE49-F238E27FC236}">
                <a16:creationId xmlns:a16="http://schemas.microsoft.com/office/drawing/2014/main" id="{F0276155-019D-12F5-FC74-188097C262B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48དེ་ནས་རྒྱལ་པོས་དཱ་ནེ་ཨེལ་གྱི་གོ་གནས་སྤར་བ་དང་། ཁོ་ལ་རིན་ཐང་ཆེ་བའི་ལེགས་སྐྱེས་མང་པོ་གནང་བར་མ་ཟད། པཱ་པེལ་ལོན་ཞིང་ཆེན་ཡོངས་ལ་བདག་གཉེར་བྱེད་དུ་བཅུག་པ་དང་། ཡང་ཁོ་རང་ནི་པཱ་པེལ་ལོན་གྱི་མཁས་མཛངས་ཀུན་ལ་བདག་གཉེར་བྱེད་པའི་སྲིད་འཛིན་དུ་བསྐོས་པའོ། །</a:t>
            </a:r>
            <a:endParaRPr lang="en-ZA" sz="1600" dirty="0"/>
          </a:p>
        </p:txBody>
      </p:sp>
    </p:spTree>
    <p:extLst>
      <p:ext uri="{BB962C8B-B14F-4D97-AF65-F5344CB8AC3E}">
        <p14:creationId xmlns:p14="http://schemas.microsoft.com/office/powerpoint/2010/main" val="3283655338"/>
      </p:ext>
    </p:extLst>
  </p:cSld>
  <p:clrMapOvr>
    <a:masterClrMapping/>
  </p:clrMapOvr>
  <mc:AlternateContent xmlns:mc="http://schemas.openxmlformats.org/markup-compatibility/2006" xmlns:p14="http://schemas.microsoft.com/office/powerpoint/2010/main">
    <mc:Choice Requires="p14">
      <p:transition spd="slow" p14:dur="2000" advTm="13820"/>
    </mc:Choice>
    <mc:Fallback xmlns="">
      <p:transition spd="slow" advTm="1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D2D61C-815D-B176-F773-9BBD883D7BF4}"/>
              </a:ext>
            </a:extLst>
          </p:cNvPr>
          <p:cNvPicPr>
            <a:picLocks noChangeAspect="1"/>
          </p:cNvPicPr>
          <p:nvPr/>
        </p:nvPicPr>
        <p:blipFill rotWithShape="1">
          <a:blip r:embed="rId2"/>
          <a:srcRect t="3648" b="222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FA6A886-75C7-69A2-6000-F2015DFECD9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8788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69FA1A9-CB2E-88D5-EC7A-30087C8826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9726139-E194-B306-A946-E05A3C8F369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49And at Daniel’s request, the king appointed Shadrach, Meshach, and Abednego to manage the province of Babylon, while Daniel remained in the king’s court.</a:t>
            </a:r>
            <a:endParaRPr lang="en-ZA" dirty="0"/>
          </a:p>
        </p:txBody>
      </p:sp>
      <p:sp>
        <p:nvSpPr>
          <p:cNvPr id="3" name="TextBox 2">
            <a:extLst>
              <a:ext uri="{FF2B5EF4-FFF2-40B4-BE49-F238E27FC236}">
                <a16:creationId xmlns:a16="http://schemas.microsoft.com/office/drawing/2014/main" id="{42786130-B032-BD72-C7CE-9E31184CF1BB}"/>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49དཱ་ནེ་ཨེལ་གྱིས་རྒྱལ་པོར་རེ་བ་ཞུས་པ་ལ། རྒྱལ་པོས་ཤད་རག་དང་མེ་ཤག ཨ་བེད་ནེ་གོ་བཅས་གསུམ་ནི་པཱ་པེལ་ལོན་ཞིང་ཆེན་གྱི་སྲིད་དོན་སྒྲུབ་མཁན་དུ་བསྐོས་པ་དང་། དཱ་ནེ་ཨེལ་རང་ཉིད་རྒྱལ་པོའི་ཕོ་བྲང་ནང་དུ་ཞབས་ཕྱི་རུ་བསྡད་དོ། །</a:t>
            </a:r>
            <a:endParaRPr lang="en-ZA" dirty="0"/>
          </a:p>
        </p:txBody>
      </p:sp>
    </p:spTree>
    <p:extLst>
      <p:ext uri="{BB962C8B-B14F-4D97-AF65-F5344CB8AC3E}">
        <p14:creationId xmlns:p14="http://schemas.microsoft.com/office/powerpoint/2010/main" val="808201379"/>
      </p:ext>
    </p:extLst>
  </p:cSld>
  <p:clrMapOvr>
    <a:masterClrMapping/>
  </p:clrMapOvr>
  <mc:AlternateContent xmlns:mc="http://schemas.openxmlformats.org/markup-compatibility/2006" xmlns:p14="http://schemas.microsoft.com/office/powerpoint/2010/main">
    <mc:Choice Requires="p14">
      <p:transition spd="slow" p14:dur="2000" advTm="13580"/>
    </mc:Choice>
    <mc:Fallback xmlns="">
      <p:transition spd="slow" advTm="1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D4BD85-73E3-DB81-D8DC-42BEB672AA3B}"/>
              </a:ext>
            </a:extLst>
          </p:cNvPr>
          <p:cNvPicPr>
            <a:picLocks noChangeAspect="1"/>
          </p:cNvPicPr>
          <p:nvPr/>
        </p:nvPicPr>
        <p:blipFill>
          <a:blip r:embed="rId2"/>
          <a:stretch>
            <a:fillRect/>
          </a:stretch>
        </p:blipFill>
        <p:spPr>
          <a:xfrm>
            <a:off x="-1847088" y="-1672695"/>
            <a:ext cx="14039087" cy="8530695"/>
          </a:xfrm>
          <a:prstGeom prst="rect">
            <a:avLst/>
          </a:prstGeom>
        </p:spPr>
      </p:pic>
      <p:sp>
        <p:nvSpPr>
          <p:cNvPr id="5" name="TextBox 4">
            <a:extLst>
              <a:ext uri="{FF2B5EF4-FFF2-40B4-BE49-F238E27FC236}">
                <a16:creationId xmlns:a16="http://schemas.microsoft.com/office/drawing/2014/main" id="{D50012B8-055C-D965-F2EA-23B6F61ED63C}"/>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a:t>
            </a:r>
            <a:r>
              <a:rPr lang="bo-CN" sz="3200" b="1" cap="all">
                <a:solidFill>
                  <a:schemeClr val="bg1"/>
                </a:solidFill>
                <a:latin typeface="ArialMT"/>
              </a:rPr>
              <a:t>ཨེལ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059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AF86E8-BC58-D31B-32EF-64CA7442C078}"/>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BAFF720-C4B3-F3B4-FC98-101A532F6470}"/>
              </a:ext>
            </a:extLst>
          </p:cNvPr>
          <p:cNvSpPr txBox="1"/>
          <p:nvPr/>
        </p:nvSpPr>
        <p:spPr>
          <a:xfrm>
            <a:off x="-241739" y="202462"/>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292ADB2-284C-5DFD-9252-BF33C100E7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DFE25F13-3394-CD30-0CCD-080CE1964F0B}"/>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3he said to them, “I have had a dream, and my spirit is anxious to understand it.”</a:t>
            </a:r>
            <a:endParaRPr lang="en-ZA" dirty="0"/>
          </a:p>
        </p:txBody>
      </p:sp>
      <p:sp>
        <p:nvSpPr>
          <p:cNvPr id="5" name="TextBox 4">
            <a:extLst>
              <a:ext uri="{FF2B5EF4-FFF2-40B4-BE49-F238E27FC236}">
                <a16:creationId xmlns:a16="http://schemas.microsoft.com/office/drawing/2014/main" id="{94CCAC2E-8449-BC03-54DC-FD73BA21845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3རྒྱལ་པོས་དེ་རྣམས་ལ་འདི་ལྟར། ངས་རྨི་ལམ་ཞིག་རྨིས་བྱུང་། དེས་ང་རང་སེམས་འཁྲུག་ཏུ་བཅུག་པས་དེའི་དོན་ཅི་ཡིན་པ་ཤོད་ཅིག་ཅེས་སྨྲས་པ་ན།</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056"/>
    </mc:Choice>
    <mc:Fallback xmlns="">
      <p:transition spd="slow" advTm="1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2914</TotalTime>
  <Words>3706</Words>
  <Application>Microsoft Office PowerPoint</Application>
  <PresentationFormat>Widescreen</PresentationFormat>
  <Paragraphs>162</Paragraphs>
  <Slides>74</Slides>
  <Notes>1</Notes>
  <HiddenSlides>0</HiddenSlides>
  <MMClips>37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2025-04-08T10:48:22Z</dcterms:modified>
</cp:coreProperties>
</file>