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8"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9" r:id="rId33"/>
    <p:sldId id="470" r:id="rId34"/>
    <p:sldId id="471" r:id="rId35"/>
    <p:sldId id="472" r:id="rId36"/>
    <p:sldId id="473" r:id="rId37"/>
    <p:sldId id="474" r:id="rId38"/>
    <p:sldId id="475" r:id="rId39"/>
    <p:sldId id="478" r:id="rId40"/>
    <p:sldId id="481" r:id="rId41"/>
    <p:sldId id="482" r:id="rId42"/>
    <p:sldId id="483" r:id="rId43"/>
    <p:sldId id="484" r:id="rId44"/>
    <p:sldId id="485" r:id="rId45"/>
    <p:sldId id="486" r:id="rId46"/>
    <p:sldId id="487" r:id="rId47"/>
    <p:sldId id="488" r:id="rId48"/>
    <p:sldId id="489" r:id="rId49"/>
    <p:sldId id="490" r:id="rId50"/>
    <p:sldId id="491" r:id="rId51"/>
    <p:sldId id="492" r:id="rId52"/>
    <p:sldId id="493" r:id="rId53"/>
    <p:sldId id="494" r:id="rId54"/>
    <p:sldId id="49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80C48-47C4-4EC3-B944-1BEBFEBEF73A}" v="27" dt="2024-07-18T10:46:48.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951" autoAdjust="0"/>
  </p:normalViewPr>
  <p:slideViewPr>
    <p:cSldViewPr snapToGrid="0">
      <p:cViewPr varScale="1">
        <p:scale>
          <a:sx n="109" d="100"/>
          <a:sy n="109" d="100"/>
        </p:scale>
        <p:origin x="2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4F098BB-098E-402F-ACD9-BB6CCED819CC}"/>
    <pc:docChg chg="custSel modSld">
      <pc:chgData name="Leonie Smith" userId="fed1330f33f5650e" providerId="LiveId" clId="{D4F098BB-098E-402F-ACD9-BB6CCED819CC}" dt="2022-07-19T07:17:37.779" v="172" actId="5793"/>
      <pc:docMkLst>
        <pc:docMk/>
      </pc:docMkLst>
      <pc:sldChg chg="modNotesTx">
        <pc:chgData name="Leonie Smith" userId="fed1330f33f5650e" providerId="LiveId" clId="{D4F098BB-098E-402F-ACD9-BB6CCED819CC}" dt="2022-07-19T07:17:30.452" v="168" actId="20577"/>
        <pc:sldMkLst>
          <pc:docMk/>
          <pc:sldMk cId="3261377596" sldId="438"/>
        </pc:sldMkLst>
      </pc:sldChg>
      <pc:sldChg chg="addSp modSp">
        <pc:chgData name="Leonie Smith" userId="fed1330f33f5650e" providerId="LiveId" clId="{D4F098BB-098E-402F-ACD9-BB6CCED819CC}" dt="2022-07-15T06:10:31.390" v="1"/>
        <pc:sldMkLst>
          <pc:docMk/>
          <pc:sldMk cId="3759221820" sldId="439"/>
        </pc:sldMkLst>
        <pc:picChg chg="add mod">
          <ac:chgData name="Leonie Smith" userId="fed1330f33f5650e" providerId="LiveId" clId="{D4F098BB-098E-402F-ACD9-BB6CCED819CC}" dt="2022-07-15T06:10:31.390" v="1"/>
          <ac:picMkLst>
            <pc:docMk/>
            <pc:sldMk cId="3759221820" sldId="439"/>
            <ac:picMk id="2" creationId="{B7ABC5B3-3BBF-59E8-8A05-93EC9BEB2195}"/>
          </ac:picMkLst>
        </pc:picChg>
      </pc:sldChg>
      <pc:sldChg chg="addSp modSp">
        <pc:chgData name="Leonie Smith" userId="fed1330f33f5650e" providerId="LiveId" clId="{D4F098BB-098E-402F-ACD9-BB6CCED819CC}" dt="2022-07-15T06:11:36.802" v="2"/>
        <pc:sldMkLst>
          <pc:docMk/>
          <pc:sldMk cId="3676245138" sldId="441"/>
        </pc:sldMkLst>
        <pc:picChg chg="add mod">
          <ac:chgData name="Leonie Smith" userId="fed1330f33f5650e" providerId="LiveId" clId="{D4F098BB-098E-402F-ACD9-BB6CCED819CC}" dt="2022-07-15T06:11:36.802" v="2"/>
          <ac:picMkLst>
            <pc:docMk/>
            <pc:sldMk cId="3676245138" sldId="441"/>
            <ac:picMk id="2" creationId="{4EC2A3A4-0237-84A9-FCF6-9FB109CD483D}"/>
          </ac:picMkLst>
        </pc:picChg>
      </pc:sldChg>
      <pc:sldChg chg="addSp delSp modSp modTransition modAnim">
        <pc:chgData name="Leonie Smith" userId="fed1330f33f5650e" providerId="LiveId" clId="{D4F098BB-098E-402F-ACD9-BB6CCED819CC}" dt="2022-07-15T06:14:38.517" v="11"/>
        <pc:sldMkLst>
          <pc:docMk/>
          <pc:sldMk cId="3095902142" sldId="443"/>
        </pc:sldMkLst>
        <pc:picChg chg="add del mod">
          <ac:chgData name="Leonie Smith" userId="fed1330f33f5650e" providerId="LiveId" clId="{D4F098BB-098E-402F-ACD9-BB6CCED819CC}" dt="2022-07-15T06:13:16.289" v="4"/>
          <ac:picMkLst>
            <pc:docMk/>
            <pc:sldMk cId="3095902142" sldId="443"/>
            <ac:picMk id="2" creationId="{B7703CE2-89F7-2862-B6D0-3E458ED46C0C}"/>
          </ac:picMkLst>
        </pc:picChg>
        <pc:picChg chg="add del mod">
          <ac:chgData name="Leonie Smith" userId="fed1330f33f5650e" providerId="LiveId" clId="{D4F098BB-098E-402F-ACD9-BB6CCED819CC}" dt="2022-07-15T06:13:42.323" v="6"/>
          <ac:picMkLst>
            <pc:docMk/>
            <pc:sldMk cId="3095902142" sldId="443"/>
            <ac:picMk id="3" creationId="{18305DE5-FF38-A886-FA34-AB7F5DA99D91}"/>
          </ac:picMkLst>
        </pc:picChg>
        <pc:picChg chg="add del mod">
          <ac:chgData name="Leonie Smith" userId="fed1330f33f5650e" providerId="LiveId" clId="{D4F098BB-098E-402F-ACD9-BB6CCED819CC}" dt="2022-07-15T06:14:15.613" v="8"/>
          <ac:picMkLst>
            <pc:docMk/>
            <pc:sldMk cId="3095902142" sldId="443"/>
            <ac:picMk id="5" creationId="{EE6A7BCB-D436-732A-9775-CB57B18FC737}"/>
          </ac:picMkLst>
        </pc:picChg>
        <pc:picChg chg="add del mod">
          <ac:chgData name="Leonie Smith" userId="fed1330f33f5650e" providerId="LiveId" clId="{D4F098BB-098E-402F-ACD9-BB6CCED819CC}" dt="2022-07-15T06:14:26.451" v="10"/>
          <ac:picMkLst>
            <pc:docMk/>
            <pc:sldMk cId="3095902142" sldId="443"/>
            <ac:picMk id="7" creationId="{D5130AB1-2AFE-4D28-534E-FC515E787DA5}"/>
          </ac:picMkLst>
        </pc:picChg>
        <pc:picChg chg="add mod">
          <ac:chgData name="Leonie Smith" userId="fed1330f33f5650e" providerId="LiveId" clId="{D4F098BB-098E-402F-ACD9-BB6CCED819CC}" dt="2022-07-15T06:14:38.517" v="11"/>
          <ac:picMkLst>
            <pc:docMk/>
            <pc:sldMk cId="3095902142" sldId="443"/>
            <ac:picMk id="8" creationId="{71592B46-8ACB-A4C5-304F-0CF069F5AA8B}"/>
          </ac:picMkLst>
        </pc:picChg>
      </pc:sldChg>
      <pc:sldChg chg="addSp modSp">
        <pc:chgData name="Leonie Smith" userId="fed1330f33f5650e" providerId="LiveId" clId="{D4F098BB-098E-402F-ACD9-BB6CCED819CC}" dt="2022-07-15T06:15:24.219" v="12"/>
        <pc:sldMkLst>
          <pc:docMk/>
          <pc:sldMk cId="2166098122" sldId="445"/>
        </pc:sldMkLst>
        <pc:picChg chg="add mod">
          <ac:chgData name="Leonie Smith" userId="fed1330f33f5650e" providerId="LiveId" clId="{D4F098BB-098E-402F-ACD9-BB6CCED819CC}" dt="2022-07-15T06:15:24.219" v="12"/>
          <ac:picMkLst>
            <pc:docMk/>
            <pc:sldMk cId="2166098122" sldId="445"/>
            <ac:picMk id="2" creationId="{2FDB6199-192C-E423-18A3-97AAA860C509}"/>
          </ac:picMkLst>
        </pc:picChg>
      </pc:sldChg>
      <pc:sldChg chg="addSp delSp modSp modTransition modAnim">
        <pc:chgData name="Leonie Smith" userId="fed1330f33f5650e" providerId="LiveId" clId="{D4F098BB-098E-402F-ACD9-BB6CCED819CC}" dt="2022-07-15T06:16:54.284" v="15"/>
        <pc:sldMkLst>
          <pc:docMk/>
          <pc:sldMk cId="2422728137" sldId="447"/>
        </pc:sldMkLst>
        <pc:picChg chg="add del mod">
          <ac:chgData name="Leonie Smith" userId="fed1330f33f5650e" providerId="LiveId" clId="{D4F098BB-098E-402F-ACD9-BB6CCED819CC}" dt="2022-07-15T06:16:40.806" v="14"/>
          <ac:picMkLst>
            <pc:docMk/>
            <pc:sldMk cId="2422728137" sldId="447"/>
            <ac:picMk id="2" creationId="{EA272F39-40E3-6A9E-5F69-9CD1C36F4B92}"/>
          </ac:picMkLst>
        </pc:picChg>
        <pc:picChg chg="add mod">
          <ac:chgData name="Leonie Smith" userId="fed1330f33f5650e" providerId="LiveId" clId="{D4F098BB-098E-402F-ACD9-BB6CCED819CC}" dt="2022-07-15T06:16:54.284" v="15"/>
          <ac:picMkLst>
            <pc:docMk/>
            <pc:sldMk cId="2422728137" sldId="447"/>
            <ac:picMk id="3" creationId="{99355399-D435-AB00-969D-3C622B523019}"/>
          </ac:picMkLst>
        </pc:picChg>
      </pc:sldChg>
      <pc:sldChg chg="addSp delSp modSp modTransition modAnim">
        <pc:chgData name="Leonie Smith" userId="fed1330f33f5650e" providerId="LiveId" clId="{D4F098BB-098E-402F-ACD9-BB6CCED819CC}" dt="2022-07-15T06:18:01.661" v="18"/>
        <pc:sldMkLst>
          <pc:docMk/>
          <pc:sldMk cId="4160448636" sldId="449"/>
        </pc:sldMkLst>
        <pc:picChg chg="add del mod">
          <ac:chgData name="Leonie Smith" userId="fed1330f33f5650e" providerId="LiveId" clId="{D4F098BB-098E-402F-ACD9-BB6CCED819CC}" dt="2022-07-15T06:17:51.367" v="17"/>
          <ac:picMkLst>
            <pc:docMk/>
            <pc:sldMk cId="4160448636" sldId="449"/>
            <ac:picMk id="2" creationId="{657D560A-5D1C-6202-FC11-2B4B45033A27}"/>
          </ac:picMkLst>
        </pc:picChg>
        <pc:picChg chg="add mod">
          <ac:chgData name="Leonie Smith" userId="fed1330f33f5650e" providerId="LiveId" clId="{D4F098BB-098E-402F-ACD9-BB6CCED819CC}" dt="2022-07-15T06:18:01.661" v="18"/>
          <ac:picMkLst>
            <pc:docMk/>
            <pc:sldMk cId="4160448636" sldId="449"/>
            <ac:picMk id="3" creationId="{19F30284-6016-AD53-1A8F-84624FF94CCB}"/>
          </ac:picMkLst>
        </pc:picChg>
      </pc:sldChg>
      <pc:sldChg chg="addSp delSp modSp modTransition modAnim">
        <pc:chgData name="Leonie Smith" userId="fed1330f33f5650e" providerId="LiveId" clId="{D4F098BB-098E-402F-ACD9-BB6CCED819CC}" dt="2022-07-15T06:21:27.842" v="25"/>
        <pc:sldMkLst>
          <pc:docMk/>
          <pc:sldMk cId="3386340796" sldId="451"/>
        </pc:sldMkLst>
        <pc:picChg chg="add del mod">
          <ac:chgData name="Leonie Smith" userId="fed1330f33f5650e" providerId="LiveId" clId="{D4F098BB-098E-402F-ACD9-BB6CCED819CC}" dt="2022-07-15T06:20:42.732" v="20"/>
          <ac:picMkLst>
            <pc:docMk/>
            <pc:sldMk cId="3386340796" sldId="451"/>
            <ac:picMk id="2" creationId="{9AEEBA59-A6F9-A3FA-9297-3E7D65ABD039}"/>
          </ac:picMkLst>
        </pc:picChg>
        <pc:picChg chg="add del mod">
          <ac:chgData name="Leonie Smith" userId="fed1330f33f5650e" providerId="LiveId" clId="{D4F098BB-098E-402F-ACD9-BB6CCED819CC}" dt="2022-07-15T06:20:53.990" v="22"/>
          <ac:picMkLst>
            <pc:docMk/>
            <pc:sldMk cId="3386340796" sldId="451"/>
            <ac:picMk id="3" creationId="{DC20F58A-F2E8-CB89-5689-2463E798FFB4}"/>
          </ac:picMkLst>
        </pc:picChg>
        <pc:picChg chg="add del mod">
          <ac:chgData name="Leonie Smith" userId="fed1330f33f5650e" providerId="LiveId" clId="{D4F098BB-098E-402F-ACD9-BB6CCED819CC}" dt="2022-07-15T06:21:18.163" v="24"/>
          <ac:picMkLst>
            <pc:docMk/>
            <pc:sldMk cId="3386340796" sldId="451"/>
            <ac:picMk id="5" creationId="{6618FC32-F746-6449-60AE-90FDA615E450}"/>
          </ac:picMkLst>
        </pc:picChg>
        <pc:picChg chg="add mod">
          <ac:chgData name="Leonie Smith" userId="fed1330f33f5650e" providerId="LiveId" clId="{D4F098BB-098E-402F-ACD9-BB6CCED819CC}" dt="2022-07-15T06:21:27.842" v="25"/>
          <ac:picMkLst>
            <pc:docMk/>
            <pc:sldMk cId="3386340796" sldId="451"/>
            <ac:picMk id="7" creationId="{65DC2093-D2EA-F271-A072-E236FE712BDF}"/>
          </ac:picMkLst>
        </pc:picChg>
      </pc:sldChg>
      <pc:sldChg chg="addSp modSp">
        <pc:chgData name="Leonie Smith" userId="fed1330f33f5650e" providerId="LiveId" clId="{D4F098BB-098E-402F-ACD9-BB6CCED819CC}" dt="2022-07-15T06:22:07.416" v="26"/>
        <pc:sldMkLst>
          <pc:docMk/>
          <pc:sldMk cId="283334129" sldId="453"/>
        </pc:sldMkLst>
        <pc:picChg chg="add mod">
          <ac:chgData name="Leonie Smith" userId="fed1330f33f5650e" providerId="LiveId" clId="{D4F098BB-098E-402F-ACD9-BB6CCED819CC}" dt="2022-07-15T06:22:07.416" v="26"/>
          <ac:picMkLst>
            <pc:docMk/>
            <pc:sldMk cId="283334129" sldId="453"/>
            <ac:picMk id="2" creationId="{C2AFA9D2-F6BB-850C-113E-F411D0BB245D}"/>
          </ac:picMkLst>
        </pc:picChg>
      </pc:sldChg>
      <pc:sldChg chg="addSp delSp modSp modTransition modAnim">
        <pc:chgData name="Leonie Smith" userId="fed1330f33f5650e" providerId="LiveId" clId="{D4F098BB-098E-402F-ACD9-BB6CCED819CC}" dt="2022-07-15T06:25:48.020" v="37"/>
        <pc:sldMkLst>
          <pc:docMk/>
          <pc:sldMk cId="1799939013" sldId="455"/>
        </pc:sldMkLst>
        <pc:picChg chg="add del mod">
          <ac:chgData name="Leonie Smith" userId="fed1330f33f5650e" providerId="LiveId" clId="{D4F098BB-098E-402F-ACD9-BB6CCED819CC}" dt="2022-07-15T06:23:39.612" v="28"/>
          <ac:picMkLst>
            <pc:docMk/>
            <pc:sldMk cId="1799939013" sldId="455"/>
            <ac:picMk id="2" creationId="{48D493A9-1143-EFAE-7EA2-16C31036E480}"/>
          </ac:picMkLst>
        </pc:picChg>
        <pc:picChg chg="add del mod">
          <ac:chgData name="Leonie Smith" userId="fed1330f33f5650e" providerId="LiveId" clId="{D4F098BB-098E-402F-ACD9-BB6CCED819CC}" dt="2022-07-15T06:24:32.748" v="30"/>
          <ac:picMkLst>
            <pc:docMk/>
            <pc:sldMk cId="1799939013" sldId="455"/>
            <ac:picMk id="3" creationId="{FC6D0BC1-3F6F-4532-85C4-22D94294D0EC}"/>
          </ac:picMkLst>
        </pc:picChg>
        <pc:picChg chg="add del mod">
          <ac:chgData name="Leonie Smith" userId="fed1330f33f5650e" providerId="LiveId" clId="{D4F098BB-098E-402F-ACD9-BB6CCED819CC}" dt="2022-07-15T06:25:01.870" v="32"/>
          <ac:picMkLst>
            <pc:docMk/>
            <pc:sldMk cId="1799939013" sldId="455"/>
            <ac:picMk id="5" creationId="{D4D4CEBD-F828-3848-A389-9F23765EAD2D}"/>
          </ac:picMkLst>
        </pc:picChg>
        <pc:picChg chg="add del mod">
          <ac:chgData name="Leonie Smith" userId="fed1330f33f5650e" providerId="LiveId" clId="{D4F098BB-098E-402F-ACD9-BB6CCED819CC}" dt="2022-07-15T06:25:12.782" v="34"/>
          <ac:picMkLst>
            <pc:docMk/>
            <pc:sldMk cId="1799939013" sldId="455"/>
            <ac:picMk id="7" creationId="{2C20FF62-7470-A4EC-5EC2-C530817585F0}"/>
          </ac:picMkLst>
        </pc:picChg>
        <pc:picChg chg="add del mod">
          <ac:chgData name="Leonie Smith" userId="fed1330f33f5650e" providerId="LiveId" clId="{D4F098BB-098E-402F-ACD9-BB6CCED819CC}" dt="2022-07-15T06:25:36.631" v="36"/>
          <ac:picMkLst>
            <pc:docMk/>
            <pc:sldMk cId="1799939013" sldId="455"/>
            <ac:picMk id="8" creationId="{ACAABB64-E815-DD51-A868-DAE6547BC789}"/>
          </ac:picMkLst>
        </pc:picChg>
        <pc:picChg chg="add mod">
          <ac:chgData name="Leonie Smith" userId="fed1330f33f5650e" providerId="LiveId" clId="{D4F098BB-098E-402F-ACD9-BB6CCED819CC}" dt="2022-07-15T06:25:48.020" v="37"/>
          <ac:picMkLst>
            <pc:docMk/>
            <pc:sldMk cId="1799939013" sldId="455"/>
            <ac:picMk id="9" creationId="{E60CC695-9CC8-1E73-F47F-98D4EDAEB56E}"/>
          </ac:picMkLst>
        </pc:picChg>
      </pc:sldChg>
      <pc:sldChg chg="addSp delSp modSp modTransition modAnim">
        <pc:chgData name="Leonie Smith" userId="fed1330f33f5650e" providerId="LiveId" clId="{D4F098BB-098E-402F-ACD9-BB6CCED819CC}" dt="2022-07-15T06:27:35.278" v="42"/>
        <pc:sldMkLst>
          <pc:docMk/>
          <pc:sldMk cId="2618424304" sldId="457"/>
        </pc:sldMkLst>
        <pc:picChg chg="add del mod">
          <ac:chgData name="Leonie Smith" userId="fed1330f33f5650e" providerId="LiveId" clId="{D4F098BB-098E-402F-ACD9-BB6CCED819CC}" dt="2022-07-15T06:27:04.751" v="39"/>
          <ac:picMkLst>
            <pc:docMk/>
            <pc:sldMk cId="2618424304" sldId="457"/>
            <ac:picMk id="2" creationId="{F296D229-3F79-BD52-183B-4759EC95AC48}"/>
          </ac:picMkLst>
        </pc:picChg>
        <pc:picChg chg="add del mod">
          <ac:chgData name="Leonie Smith" userId="fed1330f33f5650e" providerId="LiveId" clId="{D4F098BB-098E-402F-ACD9-BB6CCED819CC}" dt="2022-07-15T06:27:17.830" v="41"/>
          <ac:picMkLst>
            <pc:docMk/>
            <pc:sldMk cId="2618424304" sldId="457"/>
            <ac:picMk id="3" creationId="{B10C9801-6CEE-1503-0DF7-CD313577CD13}"/>
          </ac:picMkLst>
        </pc:picChg>
        <pc:picChg chg="add mod">
          <ac:chgData name="Leonie Smith" userId="fed1330f33f5650e" providerId="LiveId" clId="{D4F098BB-098E-402F-ACD9-BB6CCED819CC}" dt="2022-07-15T06:27:35.278" v="42"/>
          <ac:picMkLst>
            <pc:docMk/>
            <pc:sldMk cId="2618424304" sldId="457"/>
            <ac:picMk id="5" creationId="{15A3D0FE-BC3E-4C28-C112-A30836DE7A8D}"/>
          </ac:picMkLst>
        </pc:picChg>
      </pc:sldChg>
      <pc:sldChg chg="addSp delSp modSp modTransition modAnim">
        <pc:chgData name="Leonie Smith" userId="fed1330f33f5650e" providerId="LiveId" clId="{D4F098BB-098E-402F-ACD9-BB6CCED819CC}" dt="2022-07-15T06:37:21.614" v="71"/>
        <pc:sldMkLst>
          <pc:docMk/>
          <pc:sldMk cId="783514268" sldId="459"/>
        </pc:sldMkLst>
        <pc:picChg chg="add del mod">
          <ac:chgData name="Leonie Smith" userId="fed1330f33f5650e" providerId="LiveId" clId="{D4F098BB-098E-402F-ACD9-BB6CCED819CC}" dt="2022-07-15T06:30:07.672" v="44"/>
          <ac:picMkLst>
            <pc:docMk/>
            <pc:sldMk cId="783514268" sldId="459"/>
            <ac:picMk id="2" creationId="{0F1D68E3-7F21-6337-A28E-BC3570523810}"/>
          </ac:picMkLst>
        </pc:picChg>
        <pc:picChg chg="add del mod">
          <ac:chgData name="Leonie Smith" userId="fed1330f33f5650e" providerId="LiveId" clId="{D4F098BB-098E-402F-ACD9-BB6CCED819CC}" dt="2022-07-15T06:30:34.787" v="46"/>
          <ac:picMkLst>
            <pc:docMk/>
            <pc:sldMk cId="783514268" sldId="459"/>
            <ac:picMk id="3" creationId="{FF0A7FBF-1D53-670C-D49B-B0976F879E5E}"/>
          </ac:picMkLst>
        </pc:picChg>
        <pc:picChg chg="add del mod">
          <ac:chgData name="Leonie Smith" userId="fed1330f33f5650e" providerId="LiveId" clId="{D4F098BB-098E-402F-ACD9-BB6CCED819CC}" dt="2022-07-15T06:31:03.802" v="48"/>
          <ac:picMkLst>
            <pc:docMk/>
            <pc:sldMk cId="783514268" sldId="459"/>
            <ac:picMk id="5" creationId="{35346B19-610C-65EE-1FE3-6429138A949B}"/>
          </ac:picMkLst>
        </pc:picChg>
        <pc:picChg chg="add del mod">
          <ac:chgData name="Leonie Smith" userId="fed1330f33f5650e" providerId="LiveId" clId="{D4F098BB-098E-402F-ACD9-BB6CCED819CC}" dt="2022-07-15T06:31:58.185" v="50"/>
          <ac:picMkLst>
            <pc:docMk/>
            <pc:sldMk cId="783514268" sldId="459"/>
            <ac:picMk id="7" creationId="{102F58C0-C9BB-7826-5943-D16A5EB35276}"/>
          </ac:picMkLst>
        </pc:picChg>
        <pc:picChg chg="add del mod">
          <ac:chgData name="Leonie Smith" userId="fed1330f33f5650e" providerId="LiveId" clId="{D4F098BB-098E-402F-ACD9-BB6CCED819CC}" dt="2022-07-15T06:32:20.413" v="52"/>
          <ac:picMkLst>
            <pc:docMk/>
            <pc:sldMk cId="783514268" sldId="459"/>
            <ac:picMk id="8" creationId="{572B864D-C996-2C5A-F614-CDD4486124CB}"/>
          </ac:picMkLst>
        </pc:picChg>
        <pc:picChg chg="add del mod">
          <ac:chgData name="Leonie Smith" userId="fed1330f33f5650e" providerId="LiveId" clId="{D4F098BB-098E-402F-ACD9-BB6CCED819CC}" dt="2022-07-15T06:32:46.586" v="54"/>
          <ac:picMkLst>
            <pc:docMk/>
            <pc:sldMk cId="783514268" sldId="459"/>
            <ac:picMk id="9" creationId="{2B26C383-B0E6-181B-D0AD-28FB380CA62C}"/>
          </ac:picMkLst>
        </pc:picChg>
        <pc:picChg chg="add del mod">
          <ac:chgData name="Leonie Smith" userId="fed1330f33f5650e" providerId="LiveId" clId="{D4F098BB-098E-402F-ACD9-BB6CCED819CC}" dt="2022-07-15T06:32:55.020" v="56"/>
          <ac:picMkLst>
            <pc:docMk/>
            <pc:sldMk cId="783514268" sldId="459"/>
            <ac:picMk id="10" creationId="{AF1D0983-FE78-F30D-7789-2715180366E5}"/>
          </ac:picMkLst>
        </pc:picChg>
        <pc:picChg chg="add del mod">
          <ac:chgData name="Leonie Smith" userId="fed1330f33f5650e" providerId="LiveId" clId="{D4F098BB-098E-402F-ACD9-BB6CCED819CC}" dt="2022-07-15T06:33:31.032" v="58"/>
          <ac:picMkLst>
            <pc:docMk/>
            <pc:sldMk cId="783514268" sldId="459"/>
            <ac:picMk id="11" creationId="{779E9F9C-31FB-ABC0-0424-9B81C64D1A3A}"/>
          </ac:picMkLst>
        </pc:picChg>
        <pc:picChg chg="add del mod">
          <ac:chgData name="Leonie Smith" userId="fed1330f33f5650e" providerId="LiveId" clId="{D4F098BB-098E-402F-ACD9-BB6CCED819CC}" dt="2022-07-15T06:33:52.029" v="60"/>
          <ac:picMkLst>
            <pc:docMk/>
            <pc:sldMk cId="783514268" sldId="459"/>
            <ac:picMk id="12" creationId="{4BF08BD5-7BE6-375F-E554-7D344976F311}"/>
          </ac:picMkLst>
        </pc:picChg>
        <pc:picChg chg="add del mod">
          <ac:chgData name="Leonie Smith" userId="fed1330f33f5650e" providerId="LiveId" clId="{D4F098BB-098E-402F-ACD9-BB6CCED819CC}" dt="2022-07-15T06:35:03.665" v="62"/>
          <ac:picMkLst>
            <pc:docMk/>
            <pc:sldMk cId="783514268" sldId="459"/>
            <ac:picMk id="13" creationId="{3D097C21-8555-C18B-E20B-8DFA84D3CDDB}"/>
          </ac:picMkLst>
        </pc:picChg>
        <pc:picChg chg="add del mod">
          <ac:chgData name="Leonie Smith" userId="fed1330f33f5650e" providerId="LiveId" clId="{D4F098BB-098E-402F-ACD9-BB6CCED819CC}" dt="2022-07-15T06:35:14.231" v="64"/>
          <ac:picMkLst>
            <pc:docMk/>
            <pc:sldMk cId="783514268" sldId="459"/>
            <ac:picMk id="14" creationId="{8497BABA-B06F-09F5-DE0D-9E1AC4268D72}"/>
          </ac:picMkLst>
        </pc:picChg>
        <pc:picChg chg="add del mod">
          <ac:chgData name="Leonie Smith" userId="fed1330f33f5650e" providerId="LiveId" clId="{D4F098BB-098E-402F-ACD9-BB6CCED819CC}" dt="2022-07-15T06:35:40.563" v="66"/>
          <ac:picMkLst>
            <pc:docMk/>
            <pc:sldMk cId="783514268" sldId="459"/>
            <ac:picMk id="15" creationId="{8268B970-7195-A30E-9202-387758F79424}"/>
          </ac:picMkLst>
        </pc:picChg>
        <pc:picChg chg="add del mod">
          <ac:chgData name="Leonie Smith" userId="fed1330f33f5650e" providerId="LiveId" clId="{D4F098BB-098E-402F-ACD9-BB6CCED819CC}" dt="2022-07-15T06:35:52.371" v="68"/>
          <ac:picMkLst>
            <pc:docMk/>
            <pc:sldMk cId="783514268" sldId="459"/>
            <ac:picMk id="16" creationId="{3DB881A7-E31B-BA3B-D89C-8E0F97E73867}"/>
          </ac:picMkLst>
        </pc:picChg>
        <pc:picChg chg="add del mod">
          <ac:chgData name="Leonie Smith" userId="fed1330f33f5650e" providerId="LiveId" clId="{D4F098BB-098E-402F-ACD9-BB6CCED819CC}" dt="2022-07-15T06:37:02.744" v="70"/>
          <ac:picMkLst>
            <pc:docMk/>
            <pc:sldMk cId="783514268" sldId="459"/>
            <ac:picMk id="17" creationId="{310474FD-623F-1C3F-8E62-76BD7BC778E8}"/>
          </ac:picMkLst>
        </pc:picChg>
        <pc:picChg chg="add mod">
          <ac:chgData name="Leonie Smith" userId="fed1330f33f5650e" providerId="LiveId" clId="{D4F098BB-098E-402F-ACD9-BB6CCED819CC}" dt="2022-07-15T06:37:21.614" v="71"/>
          <ac:picMkLst>
            <pc:docMk/>
            <pc:sldMk cId="783514268" sldId="459"/>
            <ac:picMk id="18" creationId="{02227D42-0B11-0E79-C9D4-8AE88DBECC09}"/>
          </ac:picMkLst>
        </pc:picChg>
      </pc:sldChg>
      <pc:sldChg chg="addSp delSp modSp modTransition modAnim">
        <pc:chgData name="Leonie Smith" userId="fed1330f33f5650e" providerId="LiveId" clId="{D4F098BB-098E-402F-ACD9-BB6CCED819CC}" dt="2022-07-15T06:38:41.866" v="74"/>
        <pc:sldMkLst>
          <pc:docMk/>
          <pc:sldMk cId="3868250199" sldId="461"/>
        </pc:sldMkLst>
        <pc:picChg chg="add del mod">
          <ac:chgData name="Leonie Smith" userId="fed1330f33f5650e" providerId="LiveId" clId="{D4F098BB-098E-402F-ACD9-BB6CCED819CC}" dt="2022-07-15T06:38:33.217" v="73"/>
          <ac:picMkLst>
            <pc:docMk/>
            <pc:sldMk cId="3868250199" sldId="461"/>
            <ac:picMk id="2" creationId="{F30E84B3-72D8-4110-FACD-3052A510A96D}"/>
          </ac:picMkLst>
        </pc:picChg>
        <pc:picChg chg="add mod">
          <ac:chgData name="Leonie Smith" userId="fed1330f33f5650e" providerId="LiveId" clId="{D4F098BB-098E-402F-ACD9-BB6CCED819CC}" dt="2022-07-15T06:38:41.866" v="74"/>
          <ac:picMkLst>
            <pc:docMk/>
            <pc:sldMk cId="3868250199" sldId="461"/>
            <ac:picMk id="3" creationId="{F85EA964-C009-4646-3AB2-45524061B55B}"/>
          </ac:picMkLst>
        </pc:picChg>
      </pc:sldChg>
      <pc:sldChg chg="addSp delSp modSp modTransition modAnim">
        <pc:chgData name="Leonie Smith" userId="fed1330f33f5650e" providerId="LiveId" clId="{D4F098BB-098E-402F-ACD9-BB6CCED819CC}" dt="2022-07-15T07:29:04.875" v="162"/>
        <pc:sldMkLst>
          <pc:docMk/>
          <pc:sldMk cId="2982327576" sldId="463"/>
        </pc:sldMkLst>
        <pc:picChg chg="add del mod">
          <ac:chgData name="Leonie Smith" userId="fed1330f33f5650e" providerId="LiveId" clId="{D4F098BB-098E-402F-ACD9-BB6CCED819CC}" dt="2022-07-15T06:39:32.869" v="76"/>
          <ac:picMkLst>
            <pc:docMk/>
            <pc:sldMk cId="2982327576" sldId="463"/>
            <ac:picMk id="2" creationId="{5D91429A-F273-54D3-B21E-151FEC256EE0}"/>
          </ac:picMkLst>
        </pc:picChg>
        <pc:picChg chg="add del mod">
          <ac:chgData name="Leonie Smith" userId="fed1330f33f5650e" providerId="LiveId" clId="{D4F098BB-098E-402F-ACD9-BB6CCED819CC}" dt="2022-07-15T06:39:44.848" v="78"/>
          <ac:picMkLst>
            <pc:docMk/>
            <pc:sldMk cId="2982327576" sldId="463"/>
            <ac:picMk id="3" creationId="{C05FAB2C-1211-C12D-0B31-C569E9F22397}"/>
          </ac:picMkLst>
        </pc:picChg>
        <pc:picChg chg="add del mod">
          <ac:chgData name="Leonie Smith" userId="fed1330f33f5650e" providerId="LiveId" clId="{D4F098BB-098E-402F-ACD9-BB6CCED819CC}" dt="2022-07-15T06:40:37.222" v="80"/>
          <ac:picMkLst>
            <pc:docMk/>
            <pc:sldMk cId="2982327576" sldId="463"/>
            <ac:picMk id="5" creationId="{0B547282-9A66-6196-0F02-048FE0A89A5A}"/>
          </ac:picMkLst>
        </pc:picChg>
        <pc:picChg chg="add del mod">
          <ac:chgData name="Leonie Smith" userId="fed1330f33f5650e" providerId="LiveId" clId="{D4F098BB-098E-402F-ACD9-BB6CCED819CC}" dt="2022-07-15T06:41:06.108" v="82"/>
          <ac:picMkLst>
            <pc:docMk/>
            <pc:sldMk cId="2982327576" sldId="463"/>
            <ac:picMk id="7" creationId="{83521236-0BAB-D2DD-CE0D-29C1130C2E99}"/>
          </ac:picMkLst>
        </pc:picChg>
        <pc:picChg chg="add del mod">
          <ac:chgData name="Leonie Smith" userId="fed1330f33f5650e" providerId="LiveId" clId="{D4F098BB-098E-402F-ACD9-BB6CCED819CC}" dt="2022-07-15T06:41:40.434" v="84"/>
          <ac:picMkLst>
            <pc:docMk/>
            <pc:sldMk cId="2982327576" sldId="463"/>
            <ac:picMk id="8" creationId="{6CB120C5-39FA-75E4-0065-6B94A172A3A3}"/>
          </ac:picMkLst>
        </pc:picChg>
        <pc:picChg chg="add del mod">
          <ac:chgData name="Leonie Smith" userId="fed1330f33f5650e" providerId="LiveId" clId="{D4F098BB-098E-402F-ACD9-BB6CCED819CC}" dt="2022-07-15T06:41:57.051" v="86"/>
          <ac:picMkLst>
            <pc:docMk/>
            <pc:sldMk cId="2982327576" sldId="463"/>
            <ac:picMk id="9" creationId="{84D88254-EE57-9ADB-F8EE-EA474D14A755}"/>
          </ac:picMkLst>
        </pc:picChg>
        <pc:picChg chg="add del mod">
          <ac:chgData name="Leonie Smith" userId="fed1330f33f5650e" providerId="LiveId" clId="{D4F098BB-098E-402F-ACD9-BB6CCED819CC}" dt="2022-07-15T06:42:17.809" v="88"/>
          <ac:picMkLst>
            <pc:docMk/>
            <pc:sldMk cId="2982327576" sldId="463"/>
            <ac:picMk id="10" creationId="{B20C5AB2-8345-A0F7-6649-230D01A740A5}"/>
          </ac:picMkLst>
        </pc:picChg>
        <pc:picChg chg="add del mod">
          <ac:chgData name="Leonie Smith" userId="fed1330f33f5650e" providerId="LiveId" clId="{D4F098BB-098E-402F-ACD9-BB6CCED819CC}" dt="2022-07-15T06:42:48.834" v="90"/>
          <ac:picMkLst>
            <pc:docMk/>
            <pc:sldMk cId="2982327576" sldId="463"/>
            <ac:picMk id="11" creationId="{08C421C3-EE5B-157D-CDBB-F87F2ADF59FC}"/>
          </ac:picMkLst>
        </pc:picChg>
        <pc:picChg chg="add del mod">
          <ac:chgData name="Leonie Smith" userId="fed1330f33f5650e" providerId="LiveId" clId="{D4F098BB-098E-402F-ACD9-BB6CCED819CC}" dt="2022-07-15T07:28:37.253" v="159"/>
          <ac:picMkLst>
            <pc:docMk/>
            <pc:sldMk cId="2982327576" sldId="463"/>
            <ac:picMk id="12" creationId="{14A2F3D1-342D-1FAE-8C05-354D74F4690C}"/>
          </ac:picMkLst>
        </pc:picChg>
        <pc:picChg chg="add del mod">
          <ac:chgData name="Leonie Smith" userId="fed1330f33f5650e" providerId="LiveId" clId="{D4F098BB-098E-402F-ACD9-BB6CCED819CC}" dt="2022-07-15T07:28:51.025" v="161"/>
          <ac:picMkLst>
            <pc:docMk/>
            <pc:sldMk cId="2982327576" sldId="463"/>
            <ac:picMk id="13" creationId="{99A21446-0892-5C47-6498-056411C4AAFF}"/>
          </ac:picMkLst>
        </pc:picChg>
        <pc:picChg chg="add mod">
          <ac:chgData name="Leonie Smith" userId="fed1330f33f5650e" providerId="LiveId" clId="{D4F098BB-098E-402F-ACD9-BB6CCED819CC}" dt="2022-07-15T07:29:04.875" v="162"/>
          <ac:picMkLst>
            <pc:docMk/>
            <pc:sldMk cId="2982327576" sldId="463"/>
            <ac:picMk id="14" creationId="{BEB535C0-0B80-DE31-AFC1-1958D84DF429}"/>
          </ac:picMkLst>
        </pc:picChg>
      </pc:sldChg>
      <pc:sldChg chg="addSp delSp modSp modTransition modAnim">
        <pc:chgData name="Leonie Smith" userId="fed1330f33f5650e" providerId="LiveId" clId="{D4F098BB-098E-402F-ACD9-BB6CCED819CC}" dt="2022-07-15T06:47:08.222" v="100"/>
        <pc:sldMkLst>
          <pc:docMk/>
          <pc:sldMk cId="3894174290" sldId="465"/>
        </pc:sldMkLst>
        <pc:picChg chg="add del mod">
          <ac:chgData name="Leonie Smith" userId="fed1330f33f5650e" providerId="LiveId" clId="{D4F098BB-098E-402F-ACD9-BB6CCED819CC}" dt="2022-07-15T06:45:24.444" v="93"/>
          <ac:picMkLst>
            <pc:docMk/>
            <pc:sldMk cId="3894174290" sldId="465"/>
            <ac:picMk id="2" creationId="{D8B462C9-2053-A2D3-C503-035DB79DE053}"/>
          </ac:picMkLst>
        </pc:picChg>
        <pc:picChg chg="add del mod">
          <ac:chgData name="Leonie Smith" userId="fed1330f33f5650e" providerId="LiveId" clId="{D4F098BB-098E-402F-ACD9-BB6CCED819CC}" dt="2022-07-15T06:46:00.169" v="95"/>
          <ac:picMkLst>
            <pc:docMk/>
            <pc:sldMk cId="3894174290" sldId="465"/>
            <ac:picMk id="3" creationId="{AC6A3527-0D57-432E-33D1-9F09641C0435}"/>
          </ac:picMkLst>
        </pc:picChg>
        <pc:picChg chg="add del mod">
          <ac:chgData name="Leonie Smith" userId="fed1330f33f5650e" providerId="LiveId" clId="{D4F098BB-098E-402F-ACD9-BB6CCED819CC}" dt="2022-07-15T06:46:10.774" v="97"/>
          <ac:picMkLst>
            <pc:docMk/>
            <pc:sldMk cId="3894174290" sldId="465"/>
            <ac:picMk id="5" creationId="{C7EFC1C6-8C34-61B1-0950-77E678C20177}"/>
          </ac:picMkLst>
        </pc:picChg>
        <pc:picChg chg="add del mod">
          <ac:chgData name="Leonie Smith" userId="fed1330f33f5650e" providerId="LiveId" clId="{D4F098BB-098E-402F-ACD9-BB6CCED819CC}" dt="2022-07-15T06:46:47.602" v="99"/>
          <ac:picMkLst>
            <pc:docMk/>
            <pc:sldMk cId="3894174290" sldId="465"/>
            <ac:picMk id="7" creationId="{F0FE5BFC-6CEB-C322-312C-C4CE671A3FF1}"/>
          </ac:picMkLst>
        </pc:picChg>
        <pc:picChg chg="add mod">
          <ac:chgData name="Leonie Smith" userId="fed1330f33f5650e" providerId="LiveId" clId="{D4F098BB-098E-402F-ACD9-BB6CCED819CC}" dt="2022-07-15T06:47:08.222" v="100"/>
          <ac:picMkLst>
            <pc:docMk/>
            <pc:sldMk cId="3894174290" sldId="465"/>
            <ac:picMk id="8" creationId="{8940ECC7-7D01-3431-76BE-8260580AFE32}"/>
          </ac:picMkLst>
        </pc:picChg>
      </pc:sldChg>
      <pc:sldChg chg="addSp delSp modSp modTransition modAnim">
        <pc:chgData name="Leonie Smith" userId="fed1330f33f5650e" providerId="LiveId" clId="{D4F098BB-098E-402F-ACD9-BB6CCED819CC}" dt="2022-07-15T06:51:59.002" v="105"/>
        <pc:sldMkLst>
          <pc:docMk/>
          <pc:sldMk cId="2711152741" sldId="467"/>
        </pc:sldMkLst>
        <pc:picChg chg="add del mod">
          <ac:chgData name="Leonie Smith" userId="fed1330f33f5650e" providerId="LiveId" clId="{D4F098BB-098E-402F-ACD9-BB6CCED819CC}" dt="2022-07-15T06:51:22.210" v="102"/>
          <ac:picMkLst>
            <pc:docMk/>
            <pc:sldMk cId="2711152741" sldId="467"/>
            <ac:picMk id="2" creationId="{68E435E4-F624-1B85-69B4-BA7DFBE6309C}"/>
          </ac:picMkLst>
        </pc:picChg>
        <pc:picChg chg="add del mod">
          <ac:chgData name="Leonie Smith" userId="fed1330f33f5650e" providerId="LiveId" clId="{D4F098BB-098E-402F-ACD9-BB6CCED819CC}" dt="2022-07-15T06:51:39.141" v="104"/>
          <ac:picMkLst>
            <pc:docMk/>
            <pc:sldMk cId="2711152741" sldId="467"/>
            <ac:picMk id="3" creationId="{3A8836B7-E72A-D86C-3947-7C50644E6586}"/>
          </ac:picMkLst>
        </pc:picChg>
        <pc:picChg chg="add mod">
          <ac:chgData name="Leonie Smith" userId="fed1330f33f5650e" providerId="LiveId" clId="{D4F098BB-098E-402F-ACD9-BB6CCED819CC}" dt="2022-07-15T06:51:59.002" v="105"/>
          <ac:picMkLst>
            <pc:docMk/>
            <pc:sldMk cId="2711152741" sldId="467"/>
            <ac:picMk id="5" creationId="{3D74CCF9-787D-EEF6-1AF5-0B842E77F62F}"/>
          </ac:picMkLst>
        </pc:picChg>
      </pc:sldChg>
      <pc:sldChg chg="addSp modSp mod modNotesTx">
        <pc:chgData name="Leonie Smith" userId="fed1330f33f5650e" providerId="LiveId" clId="{D4F098BB-098E-402F-ACD9-BB6CCED819CC}" dt="2022-07-19T07:17:37.779" v="172" actId="5793"/>
        <pc:sldMkLst>
          <pc:docMk/>
          <pc:sldMk cId="3596600315" sldId="468"/>
        </pc:sldMkLst>
        <pc:spChg chg="mod">
          <ac:chgData name="Leonie Smith" userId="fed1330f33f5650e" providerId="LiveId" clId="{D4F098BB-098E-402F-ACD9-BB6CCED819CC}" dt="2022-07-19T07:17:06.442" v="166" actId="20577"/>
          <ac:spMkLst>
            <pc:docMk/>
            <pc:sldMk cId="3596600315" sldId="468"/>
            <ac:spMk id="3" creationId="{0162BEE1-134B-8B70-2BB8-9226F1DF1614}"/>
          </ac:spMkLst>
        </pc:spChg>
        <pc:picChg chg="add mod">
          <ac:chgData name="Leonie Smith" userId="fed1330f33f5650e" providerId="LiveId" clId="{D4F098BB-098E-402F-ACD9-BB6CCED819CC}" dt="2022-07-15T06:08:55.973" v="0"/>
          <ac:picMkLst>
            <pc:docMk/>
            <pc:sldMk cId="3596600315" sldId="468"/>
            <ac:picMk id="4" creationId="{1DBF4547-F8E4-A212-0FA2-CC4921228C53}"/>
          </ac:picMkLst>
        </pc:picChg>
      </pc:sldChg>
      <pc:sldChg chg="addSp delSp modSp modTransition modAnim">
        <pc:chgData name="Leonie Smith" userId="fed1330f33f5650e" providerId="LiveId" clId="{D4F098BB-098E-402F-ACD9-BB6CCED819CC}" dt="2022-07-15T06:57:29.235" v="116"/>
        <pc:sldMkLst>
          <pc:docMk/>
          <pc:sldMk cId="1829324539" sldId="470"/>
        </pc:sldMkLst>
        <pc:picChg chg="add del mod">
          <ac:chgData name="Leonie Smith" userId="fed1330f33f5650e" providerId="LiveId" clId="{D4F098BB-098E-402F-ACD9-BB6CCED819CC}" dt="2022-07-15T06:53:57.060" v="107"/>
          <ac:picMkLst>
            <pc:docMk/>
            <pc:sldMk cId="1829324539" sldId="470"/>
            <ac:picMk id="2" creationId="{FC7B7D9B-0851-FE42-E7F2-5DD5739C5C63}"/>
          </ac:picMkLst>
        </pc:picChg>
        <pc:picChg chg="add del mod">
          <ac:chgData name="Leonie Smith" userId="fed1330f33f5650e" providerId="LiveId" clId="{D4F098BB-098E-402F-ACD9-BB6CCED819CC}" dt="2022-07-15T06:54:53.454" v="109"/>
          <ac:picMkLst>
            <pc:docMk/>
            <pc:sldMk cId="1829324539" sldId="470"/>
            <ac:picMk id="3" creationId="{617DCD9D-7E2F-AAFB-E723-3B6893F43B42}"/>
          </ac:picMkLst>
        </pc:picChg>
        <pc:picChg chg="add del mod">
          <ac:chgData name="Leonie Smith" userId="fed1330f33f5650e" providerId="LiveId" clId="{D4F098BB-098E-402F-ACD9-BB6CCED819CC}" dt="2022-07-15T06:55:18.491" v="111"/>
          <ac:picMkLst>
            <pc:docMk/>
            <pc:sldMk cId="1829324539" sldId="470"/>
            <ac:picMk id="5" creationId="{B5543FB1-D4D2-98CF-7DA2-4CA70E10E717}"/>
          </ac:picMkLst>
        </pc:picChg>
        <pc:picChg chg="add del mod">
          <ac:chgData name="Leonie Smith" userId="fed1330f33f5650e" providerId="LiveId" clId="{D4F098BB-098E-402F-ACD9-BB6CCED819CC}" dt="2022-07-15T06:56:06.077" v="113"/>
          <ac:picMkLst>
            <pc:docMk/>
            <pc:sldMk cId="1829324539" sldId="470"/>
            <ac:picMk id="7" creationId="{69F45DB6-5C4B-FF23-A9E3-C505EF22356C}"/>
          </ac:picMkLst>
        </pc:picChg>
        <pc:picChg chg="add del mod">
          <ac:chgData name="Leonie Smith" userId="fed1330f33f5650e" providerId="LiveId" clId="{D4F098BB-098E-402F-ACD9-BB6CCED819CC}" dt="2022-07-15T06:57:15.935" v="115"/>
          <ac:picMkLst>
            <pc:docMk/>
            <pc:sldMk cId="1829324539" sldId="470"/>
            <ac:picMk id="8" creationId="{F0227C7D-046C-714F-FE22-6456CDD196E2}"/>
          </ac:picMkLst>
        </pc:picChg>
        <pc:picChg chg="add mod">
          <ac:chgData name="Leonie Smith" userId="fed1330f33f5650e" providerId="LiveId" clId="{D4F098BB-098E-402F-ACD9-BB6CCED819CC}" dt="2022-07-15T06:57:29.235" v="116"/>
          <ac:picMkLst>
            <pc:docMk/>
            <pc:sldMk cId="1829324539" sldId="470"/>
            <ac:picMk id="9" creationId="{1D1621F5-7CDA-446F-0FA9-6AC63FEA9AA8}"/>
          </ac:picMkLst>
        </pc:picChg>
      </pc:sldChg>
      <pc:sldChg chg="addSp delSp modSp modTransition modAnim">
        <pc:chgData name="Leonie Smith" userId="fed1330f33f5650e" providerId="LiveId" clId="{D4F098BB-098E-402F-ACD9-BB6CCED819CC}" dt="2022-07-15T06:58:57.310" v="119"/>
        <pc:sldMkLst>
          <pc:docMk/>
          <pc:sldMk cId="3810421512" sldId="472"/>
        </pc:sldMkLst>
        <pc:picChg chg="add del mod">
          <ac:chgData name="Leonie Smith" userId="fed1330f33f5650e" providerId="LiveId" clId="{D4F098BB-098E-402F-ACD9-BB6CCED819CC}" dt="2022-07-15T06:58:45.230" v="118"/>
          <ac:picMkLst>
            <pc:docMk/>
            <pc:sldMk cId="3810421512" sldId="472"/>
            <ac:picMk id="2" creationId="{7EBE6A95-A617-9313-746C-E4229116B31E}"/>
          </ac:picMkLst>
        </pc:picChg>
        <pc:picChg chg="add mod">
          <ac:chgData name="Leonie Smith" userId="fed1330f33f5650e" providerId="LiveId" clId="{D4F098BB-098E-402F-ACD9-BB6CCED819CC}" dt="2022-07-15T06:58:57.310" v="119"/>
          <ac:picMkLst>
            <pc:docMk/>
            <pc:sldMk cId="3810421512" sldId="472"/>
            <ac:picMk id="3" creationId="{3C694E32-30EF-91C8-E209-3D3271D871B2}"/>
          </ac:picMkLst>
        </pc:picChg>
      </pc:sldChg>
      <pc:sldChg chg="addSp delSp modSp modTransition modAnim">
        <pc:chgData name="Leonie Smith" userId="fed1330f33f5650e" providerId="LiveId" clId="{D4F098BB-098E-402F-ACD9-BB6CCED819CC}" dt="2022-07-15T07:00:33.623" v="124"/>
        <pc:sldMkLst>
          <pc:docMk/>
          <pc:sldMk cId="3136990381" sldId="474"/>
        </pc:sldMkLst>
        <pc:picChg chg="add del mod">
          <ac:chgData name="Leonie Smith" userId="fed1330f33f5650e" providerId="LiveId" clId="{D4F098BB-098E-402F-ACD9-BB6CCED819CC}" dt="2022-07-15T06:59:55.839" v="121"/>
          <ac:picMkLst>
            <pc:docMk/>
            <pc:sldMk cId="3136990381" sldId="474"/>
            <ac:picMk id="2" creationId="{828684C7-8087-F303-5A4C-663EFEF31E45}"/>
          </ac:picMkLst>
        </pc:picChg>
        <pc:picChg chg="add del mod">
          <ac:chgData name="Leonie Smith" userId="fed1330f33f5650e" providerId="LiveId" clId="{D4F098BB-098E-402F-ACD9-BB6CCED819CC}" dt="2022-07-15T07:00:22.391" v="123"/>
          <ac:picMkLst>
            <pc:docMk/>
            <pc:sldMk cId="3136990381" sldId="474"/>
            <ac:picMk id="3" creationId="{1BD9EF83-C5EC-606D-C799-78F4AF0AADA6}"/>
          </ac:picMkLst>
        </pc:picChg>
        <pc:picChg chg="add mod">
          <ac:chgData name="Leonie Smith" userId="fed1330f33f5650e" providerId="LiveId" clId="{D4F098BB-098E-402F-ACD9-BB6CCED819CC}" dt="2022-07-15T07:00:33.623" v="124"/>
          <ac:picMkLst>
            <pc:docMk/>
            <pc:sldMk cId="3136990381" sldId="474"/>
            <ac:picMk id="5" creationId="{4ADCBC0E-C905-043D-5678-C264A31A5CBF}"/>
          </ac:picMkLst>
        </pc:picChg>
      </pc:sldChg>
      <pc:sldChg chg="addSp delSp modSp modTransition modAnim">
        <pc:chgData name="Leonie Smith" userId="fed1330f33f5650e" providerId="LiveId" clId="{D4F098BB-098E-402F-ACD9-BB6CCED819CC}" dt="2022-07-15T07:03:16.254" v="131"/>
        <pc:sldMkLst>
          <pc:docMk/>
          <pc:sldMk cId="355618521" sldId="478"/>
        </pc:sldMkLst>
        <pc:picChg chg="add del mod">
          <ac:chgData name="Leonie Smith" userId="fed1330f33f5650e" providerId="LiveId" clId="{D4F098BB-098E-402F-ACD9-BB6CCED819CC}" dt="2022-07-15T07:02:21.547" v="126"/>
          <ac:picMkLst>
            <pc:docMk/>
            <pc:sldMk cId="355618521" sldId="478"/>
            <ac:picMk id="2" creationId="{3E86C28C-F09F-C5E7-B86C-2702B81254B6}"/>
          </ac:picMkLst>
        </pc:picChg>
        <pc:picChg chg="add del mod">
          <ac:chgData name="Leonie Smith" userId="fed1330f33f5650e" providerId="LiveId" clId="{D4F098BB-098E-402F-ACD9-BB6CCED819CC}" dt="2022-07-15T07:02:35.068" v="128"/>
          <ac:picMkLst>
            <pc:docMk/>
            <pc:sldMk cId="355618521" sldId="478"/>
            <ac:picMk id="3" creationId="{2C9FB1D2-520D-4D7F-3434-74C1309673B9}"/>
          </ac:picMkLst>
        </pc:picChg>
        <pc:picChg chg="add del mod">
          <ac:chgData name="Leonie Smith" userId="fed1330f33f5650e" providerId="LiveId" clId="{D4F098BB-098E-402F-ACD9-BB6CCED819CC}" dt="2022-07-15T07:03:01.922" v="130"/>
          <ac:picMkLst>
            <pc:docMk/>
            <pc:sldMk cId="355618521" sldId="478"/>
            <ac:picMk id="5" creationId="{03AC4765-246E-CB6F-10DC-35D946EE0433}"/>
          </ac:picMkLst>
        </pc:picChg>
        <pc:picChg chg="add mod">
          <ac:chgData name="Leonie Smith" userId="fed1330f33f5650e" providerId="LiveId" clId="{D4F098BB-098E-402F-ACD9-BB6CCED819CC}" dt="2022-07-15T07:03:16.254" v="131"/>
          <ac:picMkLst>
            <pc:docMk/>
            <pc:sldMk cId="355618521" sldId="478"/>
            <ac:picMk id="7" creationId="{8BE30C11-1A3F-7DC7-B769-B64D2B169C8F}"/>
          </ac:picMkLst>
        </pc:picChg>
      </pc:sldChg>
      <pc:sldChg chg="addSp delSp modSp modTransition modAnim">
        <pc:chgData name="Leonie Smith" userId="fed1330f33f5650e" providerId="LiveId" clId="{D4F098BB-098E-402F-ACD9-BB6CCED819CC}" dt="2022-07-15T07:06:31.839" v="136"/>
        <pc:sldMkLst>
          <pc:docMk/>
          <pc:sldMk cId="1605953303" sldId="482"/>
        </pc:sldMkLst>
        <pc:picChg chg="add del mod">
          <ac:chgData name="Leonie Smith" userId="fed1330f33f5650e" providerId="LiveId" clId="{D4F098BB-098E-402F-ACD9-BB6CCED819CC}" dt="2022-07-15T07:05:15.932" v="133"/>
          <ac:picMkLst>
            <pc:docMk/>
            <pc:sldMk cId="1605953303" sldId="482"/>
            <ac:picMk id="2" creationId="{090DAD02-49CC-0881-7892-5160534C294B}"/>
          </ac:picMkLst>
        </pc:picChg>
        <pc:picChg chg="add del mod">
          <ac:chgData name="Leonie Smith" userId="fed1330f33f5650e" providerId="LiveId" clId="{D4F098BB-098E-402F-ACD9-BB6CCED819CC}" dt="2022-07-15T07:06:15.119" v="135"/>
          <ac:picMkLst>
            <pc:docMk/>
            <pc:sldMk cId="1605953303" sldId="482"/>
            <ac:picMk id="3" creationId="{82C02576-79CA-1640-9489-13F6B01F9FC8}"/>
          </ac:picMkLst>
        </pc:picChg>
        <pc:picChg chg="add mod">
          <ac:chgData name="Leonie Smith" userId="fed1330f33f5650e" providerId="LiveId" clId="{D4F098BB-098E-402F-ACD9-BB6CCED819CC}" dt="2022-07-15T07:06:31.839" v="136"/>
          <ac:picMkLst>
            <pc:docMk/>
            <pc:sldMk cId="1605953303" sldId="482"/>
            <ac:picMk id="5" creationId="{E5E2D88C-CBCA-0618-D18E-6E827569D50F}"/>
          </ac:picMkLst>
        </pc:picChg>
      </pc:sldChg>
      <pc:sldChg chg="addSp delSp modSp modTransition modAnim">
        <pc:chgData name="Leonie Smith" userId="fed1330f33f5650e" providerId="LiveId" clId="{D4F098BB-098E-402F-ACD9-BB6CCED819CC}" dt="2022-07-19T07:14:52.133" v="164"/>
        <pc:sldMkLst>
          <pc:docMk/>
          <pc:sldMk cId="1558747022" sldId="484"/>
        </pc:sldMkLst>
        <pc:picChg chg="add del mod">
          <ac:chgData name="Leonie Smith" userId="fed1330f33f5650e" providerId="LiveId" clId="{D4F098BB-098E-402F-ACD9-BB6CCED819CC}" dt="2022-07-15T07:08:36.270" v="138"/>
          <ac:picMkLst>
            <pc:docMk/>
            <pc:sldMk cId="1558747022" sldId="484"/>
            <ac:picMk id="2" creationId="{15D2D447-94FF-8A12-0A28-90FEEE3DF2ED}"/>
          </ac:picMkLst>
        </pc:picChg>
        <pc:picChg chg="add mod">
          <ac:chgData name="Leonie Smith" userId="fed1330f33f5650e" providerId="LiveId" clId="{D4F098BB-098E-402F-ACD9-BB6CCED819CC}" dt="2022-07-19T07:14:52.133" v="164"/>
          <ac:picMkLst>
            <pc:docMk/>
            <pc:sldMk cId="1558747022" sldId="484"/>
            <ac:picMk id="2" creationId="{426395D8-BF0B-9A1B-9798-5C39C6C5D947}"/>
          </ac:picMkLst>
        </pc:picChg>
        <pc:picChg chg="add del mod">
          <ac:chgData name="Leonie Smith" userId="fed1330f33f5650e" providerId="LiveId" clId="{D4F098BB-098E-402F-ACD9-BB6CCED819CC}" dt="2022-07-19T07:14:35.324" v="163"/>
          <ac:picMkLst>
            <pc:docMk/>
            <pc:sldMk cId="1558747022" sldId="484"/>
            <ac:picMk id="3" creationId="{006558F7-B752-4DAD-9CF6-1D24FC4ABC73}"/>
          </ac:picMkLst>
        </pc:picChg>
      </pc:sldChg>
      <pc:sldChg chg="addSp delSp modSp modTransition modAnim">
        <pc:chgData name="Leonie Smith" userId="fed1330f33f5650e" providerId="LiveId" clId="{D4F098BB-098E-402F-ACD9-BB6CCED819CC}" dt="2022-07-15T07:11:54.701" v="146"/>
        <pc:sldMkLst>
          <pc:docMk/>
          <pc:sldMk cId="263652083" sldId="486"/>
        </pc:sldMkLst>
        <pc:picChg chg="add del mod">
          <ac:chgData name="Leonie Smith" userId="fed1330f33f5650e" providerId="LiveId" clId="{D4F098BB-098E-402F-ACD9-BB6CCED819CC}" dt="2022-07-15T07:10:58.163" v="141"/>
          <ac:picMkLst>
            <pc:docMk/>
            <pc:sldMk cId="263652083" sldId="486"/>
            <ac:picMk id="2" creationId="{9E5F2B71-BDCD-8821-0F62-E90D701B06EF}"/>
          </ac:picMkLst>
        </pc:picChg>
        <pc:picChg chg="add del mod">
          <ac:chgData name="Leonie Smith" userId="fed1330f33f5650e" providerId="LiveId" clId="{D4F098BB-098E-402F-ACD9-BB6CCED819CC}" dt="2022-07-15T07:11:22.738" v="143"/>
          <ac:picMkLst>
            <pc:docMk/>
            <pc:sldMk cId="263652083" sldId="486"/>
            <ac:picMk id="3" creationId="{AACF41CF-B965-32CE-9319-B21CDEB8F8D2}"/>
          </ac:picMkLst>
        </pc:picChg>
        <pc:picChg chg="add del mod">
          <ac:chgData name="Leonie Smith" userId="fed1330f33f5650e" providerId="LiveId" clId="{D4F098BB-098E-402F-ACD9-BB6CCED819CC}" dt="2022-07-15T07:11:37.386" v="145"/>
          <ac:picMkLst>
            <pc:docMk/>
            <pc:sldMk cId="263652083" sldId="486"/>
            <ac:picMk id="5" creationId="{E8E71AEA-6EA8-73AD-6F0A-FCA67C8DF577}"/>
          </ac:picMkLst>
        </pc:picChg>
        <pc:picChg chg="add mod">
          <ac:chgData name="Leonie Smith" userId="fed1330f33f5650e" providerId="LiveId" clId="{D4F098BB-098E-402F-ACD9-BB6CCED819CC}" dt="2022-07-15T07:11:54.701" v="146"/>
          <ac:picMkLst>
            <pc:docMk/>
            <pc:sldMk cId="263652083" sldId="486"/>
            <ac:picMk id="7" creationId="{12BAE6EC-920E-110F-D1D5-EF4123384897}"/>
          </ac:picMkLst>
        </pc:picChg>
      </pc:sldChg>
      <pc:sldChg chg="addSp delSp modSp modTransition modAnim">
        <pc:chgData name="Leonie Smith" userId="fed1330f33f5650e" providerId="LiveId" clId="{D4F098BB-098E-402F-ACD9-BB6CCED819CC}" dt="2022-07-15T07:14:50.610" v="149"/>
        <pc:sldMkLst>
          <pc:docMk/>
          <pc:sldMk cId="3954410566" sldId="488"/>
        </pc:sldMkLst>
        <pc:picChg chg="add del mod">
          <ac:chgData name="Leonie Smith" userId="fed1330f33f5650e" providerId="LiveId" clId="{D4F098BB-098E-402F-ACD9-BB6CCED819CC}" dt="2022-07-15T07:14:35.586" v="148"/>
          <ac:picMkLst>
            <pc:docMk/>
            <pc:sldMk cId="3954410566" sldId="488"/>
            <ac:picMk id="2" creationId="{A03EF276-1D95-5828-B73A-4CC4EB7B4D79}"/>
          </ac:picMkLst>
        </pc:picChg>
        <pc:picChg chg="add mod">
          <ac:chgData name="Leonie Smith" userId="fed1330f33f5650e" providerId="LiveId" clId="{D4F098BB-098E-402F-ACD9-BB6CCED819CC}" dt="2022-07-15T07:14:50.610" v="149"/>
          <ac:picMkLst>
            <pc:docMk/>
            <pc:sldMk cId="3954410566" sldId="488"/>
            <ac:picMk id="3" creationId="{08C12FA2-E340-A0AD-69BA-37DD390A8DCB}"/>
          </ac:picMkLst>
        </pc:picChg>
      </pc:sldChg>
      <pc:sldChg chg="addSp delSp modSp modTransition modAnim">
        <pc:chgData name="Leonie Smith" userId="fed1330f33f5650e" providerId="LiveId" clId="{D4F098BB-098E-402F-ACD9-BB6CCED819CC}" dt="2022-07-15T07:20:44.893" v="156"/>
        <pc:sldMkLst>
          <pc:docMk/>
          <pc:sldMk cId="1730848401" sldId="490"/>
        </pc:sldMkLst>
        <pc:picChg chg="add del mod">
          <ac:chgData name="Leonie Smith" userId="fed1330f33f5650e" providerId="LiveId" clId="{D4F098BB-098E-402F-ACD9-BB6CCED819CC}" dt="2022-07-15T07:19:44.728" v="151"/>
          <ac:picMkLst>
            <pc:docMk/>
            <pc:sldMk cId="1730848401" sldId="490"/>
            <ac:picMk id="2" creationId="{FF4EF153-5F29-C93F-F032-8FD19C143E50}"/>
          </ac:picMkLst>
        </pc:picChg>
        <pc:picChg chg="add del mod">
          <ac:chgData name="Leonie Smith" userId="fed1330f33f5650e" providerId="LiveId" clId="{D4F098BB-098E-402F-ACD9-BB6CCED819CC}" dt="2022-07-15T07:20:10.053" v="153"/>
          <ac:picMkLst>
            <pc:docMk/>
            <pc:sldMk cId="1730848401" sldId="490"/>
            <ac:picMk id="3" creationId="{89C01DB1-8639-232E-FD32-FB35F71E2C7D}"/>
          </ac:picMkLst>
        </pc:picChg>
        <pc:picChg chg="add del mod">
          <ac:chgData name="Leonie Smith" userId="fed1330f33f5650e" providerId="LiveId" clId="{D4F098BB-098E-402F-ACD9-BB6CCED819CC}" dt="2022-07-15T07:20:33.797" v="155"/>
          <ac:picMkLst>
            <pc:docMk/>
            <pc:sldMk cId="1730848401" sldId="490"/>
            <ac:picMk id="5" creationId="{1E43883B-2A8F-A2D8-BD19-858317F9EE70}"/>
          </ac:picMkLst>
        </pc:picChg>
        <pc:picChg chg="add mod">
          <ac:chgData name="Leonie Smith" userId="fed1330f33f5650e" providerId="LiveId" clId="{D4F098BB-098E-402F-ACD9-BB6CCED819CC}" dt="2022-07-15T07:20:44.893" v="156"/>
          <ac:picMkLst>
            <pc:docMk/>
            <pc:sldMk cId="1730848401" sldId="490"/>
            <ac:picMk id="7" creationId="{6EE09142-200E-F815-9059-1156E8B31C78}"/>
          </ac:picMkLst>
        </pc:picChg>
      </pc:sldChg>
      <pc:sldChg chg="addSp modSp">
        <pc:chgData name="Leonie Smith" userId="fed1330f33f5650e" providerId="LiveId" clId="{D4F098BB-098E-402F-ACD9-BB6CCED819CC}" dt="2022-07-15T07:21:54.673" v="157"/>
        <pc:sldMkLst>
          <pc:docMk/>
          <pc:sldMk cId="1764900032" sldId="492"/>
        </pc:sldMkLst>
        <pc:picChg chg="add mod">
          <ac:chgData name="Leonie Smith" userId="fed1330f33f5650e" providerId="LiveId" clId="{D4F098BB-098E-402F-ACD9-BB6CCED819CC}" dt="2022-07-15T07:21:54.673" v="157"/>
          <ac:picMkLst>
            <pc:docMk/>
            <pc:sldMk cId="1764900032" sldId="492"/>
            <ac:picMk id="2" creationId="{D6585A93-D37E-3549-A292-27073758A894}"/>
          </ac:picMkLst>
        </pc:picChg>
      </pc:sldChg>
      <pc:sldChg chg="addSp modSp">
        <pc:chgData name="Leonie Smith" userId="fed1330f33f5650e" providerId="LiveId" clId="{D4F098BB-098E-402F-ACD9-BB6CCED819CC}" dt="2022-07-15T07:23:02.290" v="158"/>
        <pc:sldMkLst>
          <pc:docMk/>
          <pc:sldMk cId="1221016580" sldId="494"/>
        </pc:sldMkLst>
        <pc:picChg chg="add mod">
          <ac:chgData name="Leonie Smith" userId="fed1330f33f5650e" providerId="LiveId" clId="{D4F098BB-098E-402F-ACD9-BB6CCED819CC}" dt="2022-07-15T07:23:02.290" v="158"/>
          <ac:picMkLst>
            <pc:docMk/>
            <pc:sldMk cId="1221016580" sldId="494"/>
            <ac:picMk id="2" creationId="{975AEA5C-7CDC-3CE7-9892-130F49220B50}"/>
          </ac:picMkLst>
        </pc:picChg>
      </pc:sldChg>
    </pc:docChg>
  </pc:docChgLst>
  <pc:docChgLst>
    <pc:chgData name="Leonie Smith" userId="fed1330f33f5650e" providerId="LiveId" clId="{3AD83F59-1234-4D2A-A974-9B74D8FDD517}"/>
    <pc:docChg chg="modSld">
      <pc:chgData name="Leonie Smith" userId="fed1330f33f5650e" providerId="LiveId" clId="{3AD83F59-1234-4D2A-A974-9B74D8FDD517}" dt="2023-12-09T03:05:31.292" v="117" actId="20577"/>
      <pc:docMkLst>
        <pc:docMk/>
      </pc:docMkLst>
      <pc:sldChg chg="addSp delSp modSp mod modTransition modAnim">
        <pc:chgData name="Leonie Smith" userId="fed1330f33f5650e" providerId="LiveId" clId="{3AD83F59-1234-4D2A-A974-9B74D8FDD517}" dt="2023-12-08T08:16:16.532" v="5"/>
        <pc:sldMkLst>
          <pc:docMk/>
          <pc:sldMk cId="3759221820" sldId="439"/>
        </pc:sldMkLst>
        <pc:picChg chg="del">
          <ac:chgData name="Leonie Smith" userId="fed1330f33f5650e" providerId="LiveId" clId="{3AD83F59-1234-4D2A-A974-9B74D8FDD517}" dt="2023-12-08T08:16:07.409" v="4"/>
          <ac:picMkLst>
            <pc:docMk/>
            <pc:sldMk cId="3759221820" sldId="439"/>
            <ac:picMk id="2" creationId="{B7ABC5B3-3BBF-59E8-8A05-93EC9BEB2195}"/>
          </ac:picMkLst>
        </pc:picChg>
        <pc:picChg chg="add del mod">
          <ac:chgData name="Leonie Smith" userId="fed1330f33f5650e" providerId="LiveId" clId="{3AD83F59-1234-4D2A-A974-9B74D8FDD517}" dt="2023-12-08T08:16:16.532" v="5"/>
          <ac:picMkLst>
            <pc:docMk/>
            <pc:sldMk cId="3759221820" sldId="439"/>
            <ac:picMk id="5" creationId="{F851CDA7-A92F-E6A7-E548-F4195AE11209}"/>
          </ac:picMkLst>
        </pc:picChg>
        <pc:picChg chg="add mod">
          <ac:chgData name="Leonie Smith" userId="fed1330f33f5650e" providerId="LiveId" clId="{3AD83F59-1234-4D2A-A974-9B74D8FDD517}" dt="2023-12-08T08:16:16.532" v="5"/>
          <ac:picMkLst>
            <pc:docMk/>
            <pc:sldMk cId="3759221820" sldId="439"/>
            <ac:picMk id="7" creationId="{0B09731E-A198-9718-8DAC-2D9B6D3AD116}"/>
          </ac:picMkLst>
        </pc:picChg>
      </pc:sldChg>
      <pc:sldChg chg="addSp delSp modSp mod modTransition modAnim">
        <pc:chgData name="Leonie Smith" userId="fed1330f33f5650e" providerId="LiveId" clId="{3AD83F59-1234-4D2A-A974-9B74D8FDD517}" dt="2023-12-08T08:16:41.584" v="8"/>
        <pc:sldMkLst>
          <pc:docMk/>
          <pc:sldMk cId="3676245138" sldId="441"/>
        </pc:sldMkLst>
        <pc:picChg chg="del">
          <ac:chgData name="Leonie Smith" userId="fed1330f33f5650e" providerId="LiveId" clId="{3AD83F59-1234-4D2A-A974-9B74D8FDD517}" dt="2023-12-08T08:16:21.864" v="7"/>
          <ac:picMkLst>
            <pc:docMk/>
            <pc:sldMk cId="3676245138" sldId="441"/>
            <ac:picMk id="2" creationId="{4EC2A3A4-0237-84A9-FCF6-9FB109CD483D}"/>
          </ac:picMkLst>
        </pc:picChg>
        <pc:picChg chg="add del mod">
          <ac:chgData name="Leonie Smith" userId="fed1330f33f5650e" providerId="LiveId" clId="{3AD83F59-1234-4D2A-A974-9B74D8FDD517}" dt="2023-12-08T08:16:41.584" v="8"/>
          <ac:picMkLst>
            <pc:docMk/>
            <pc:sldMk cId="3676245138" sldId="441"/>
            <ac:picMk id="5" creationId="{C1945CA2-CB05-2F13-6D00-7B6FB83F2112}"/>
          </ac:picMkLst>
        </pc:picChg>
        <pc:picChg chg="add mod">
          <ac:chgData name="Leonie Smith" userId="fed1330f33f5650e" providerId="LiveId" clId="{3AD83F59-1234-4D2A-A974-9B74D8FDD517}" dt="2023-12-08T08:16:41.584" v="8"/>
          <ac:picMkLst>
            <pc:docMk/>
            <pc:sldMk cId="3676245138" sldId="441"/>
            <ac:picMk id="7" creationId="{A5B3B41C-3B5D-2BDB-2FD8-788F7F3F117F}"/>
          </ac:picMkLst>
        </pc:picChg>
      </pc:sldChg>
      <pc:sldChg chg="addSp delSp modSp mod modTransition modAnim">
        <pc:chgData name="Leonie Smith" userId="fed1330f33f5650e" providerId="LiveId" clId="{3AD83F59-1234-4D2A-A974-9B74D8FDD517}" dt="2023-12-08T08:17:11.340" v="11"/>
        <pc:sldMkLst>
          <pc:docMk/>
          <pc:sldMk cId="3095902142" sldId="443"/>
        </pc:sldMkLst>
        <pc:picChg chg="add del mod">
          <ac:chgData name="Leonie Smith" userId="fed1330f33f5650e" providerId="LiveId" clId="{3AD83F59-1234-4D2A-A974-9B74D8FDD517}" dt="2023-12-08T08:17:11.340" v="11"/>
          <ac:picMkLst>
            <pc:docMk/>
            <pc:sldMk cId="3095902142" sldId="443"/>
            <ac:picMk id="3" creationId="{43C47320-A7F2-2188-08BA-08E8E6FFDFBC}"/>
          </ac:picMkLst>
        </pc:picChg>
        <pc:picChg chg="add mod">
          <ac:chgData name="Leonie Smith" userId="fed1330f33f5650e" providerId="LiveId" clId="{3AD83F59-1234-4D2A-A974-9B74D8FDD517}" dt="2023-12-08T08:17:11.340" v="11"/>
          <ac:picMkLst>
            <pc:docMk/>
            <pc:sldMk cId="3095902142" sldId="443"/>
            <ac:picMk id="5" creationId="{F44A4D5D-76D9-2A1E-9F7E-864FD45E23DD}"/>
          </ac:picMkLst>
        </pc:picChg>
        <pc:picChg chg="del">
          <ac:chgData name="Leonie Smith" userId="fed1330f33f5650e" providerId="LiveId" clId="{3AD83F59-1234-4D2A-A974-9B74D8FDD517}" dt="2023-12-08T08:16:48.260" v="10"/>
          <ac:picMkLst>
            <pc:docMk/>
            <pc:sldMk cId="3095902142" sldId="443"/>
            <ac:picMk id="8" creationId="{71592B46-8ACB-A4C5-304F-0CF069F5AA8B}"/>
          </ac:picMkLst>
        </pc:picChg>
      </pc:sldChg>
      <pc:sldChg chg="addSp delSp modSp mod modTransition modAnim">
        <pc:chgData name="Leonie Smith" userId="fed1330f33f5650e" providerId="LiveId" clId="{3AD83F59-1234-4D2A-A974-9B74D8FDD517}" dt="2023-12-08T08:17:25.795" v="14"/>
        <pc:sldMkLst>
          <pc:docMk/>
          <pc:sldMk cId="2166098122" sldId="445"/>
        </pc:sldMkLst>
        <pc:picChg chg="del">
          <ac:chgData name="Leonie Smith" userId="fed1330f33f5650e" providerId="LiveId" clId="{3AD83F59-1234-4D2A-A974-9B74D8FDD517}" dt="2023-12-08T08:17:16.117" v="13"/>
          <ac:picMkLst>
            <pc:docMk/>
            <pc:sldMk cId="2166098122" sldId="445"/>
            <ac:picMk id="2" creationId="{2FDB6199-192C-E423-18A3-97AAA860C509}"/>
          </ac:picMkLst>
        </pc:picChg>
        <pc:picChg chg="add del mod">
          <ac:chgData name="Leonie Smith" userId="fed1330f33f5650e" providerId="LiveId" clId="{3AD83F59-1234-4D2A-A974-9B74D8FDD517}" dt="2023-12-08T08:17:25.795" v="14"/>
          <ac:picMkLst>
            <pc:docMk/>
            <pc:sldMk cId="2166098122" sldId="445"/>
            <ac:picMk id="5" creationId="{AD4CD835-203E-29FA-B6AA-64F53134EF46}"/>
          </ac:picMkLst>
        </pc:picChg>
        <pc:picChg chg="add mod">
          <ac:chgData name="Leonie Smith" userId="fed1330f33f5650e" providerId="LiveId" clId="{3AD83F59-1234-4D2A-A974-9B74D8FDD517}" dt="2023-12-08T08:17:25.795" v="14"/>
          <ac:picMkLst>
            <pc:docMk/>
            <pc:sldMk cId="2166098122" sldId="445"/>
            <ac:picMk id="7" creationId="{374438A5-23CC-E45D-4785-58FF1825BF09}"/>
          </ac:picMkLst>
        </pc:picChg>
      </pc:sldChg>
      <pc:sldChg chg="addSp delSp modSp mod modTransition modAnim">
        <pc:chgData name="Leonie Smith" userId="fed1330f33f5650e" providerId="LiveId" clId="{3AD83F59-1234-4D2A-A974-9B74D8FDD517}" dt="2023-12-08T08:18:00.456" v="20"/>
        <pc:sldMkLst>
          <pc:docMk/>
          <pc:sldMk cId="2422728137" sldId="447"/>
        </pc:sldMkLst>
        <pc:picChg chg="del">
          <ac:chgData name="Leonie Smith" userId="fed1330f33f5650e" providerId="LiveId" clId="{3AD83F59-1234-4D2A-A974-9B74D8FDD517}" dt="2023-12-08T08:17:30.356" v="16"/>
          <ac:picMkLst>
            <pc:docMk/>
            <pc:sldMk cId="2422728137" sldId="447"/>
            <ac:picMk id="3" creationId="{99355399-D435-AB00-969D-3C622B523019}"/>
          </ac:picMkLst>
        </pc:picChg>
        <pc:picChg chg="add del mod">
          <ac:chgData name="Leonie Smith" userId="fed1330f33f5650e" providerId="LiveId" clId="{3AD83F59-1234-4D2A-A974-9B74D8FDD517}" dt="2023-12-08T08:17:43.988" v="17"/>
          <ac:picMkLst>
            <pc:docMk/>
            <pc:sldMk cId="2422728137" sldId="447"/>
            <ac:picMk id="5" creationId="{1D580570-777C-0B9F-217F-24C03D2473BB}"/>
          </ac:picMkLst>
        </pc:picChg>
        <pc:picChg chg="add del mod">
          <ac:chgData name="Leonie Smith" userId="fed1330f33f5650e" providerId="LiveId" clId="{3AD83F59-1234-4D2A-A974-9B74D8FDD517}" dt="2023-12-08T08:17:46.161" v="19"/>
          <ac:picMkLst>
            <pc:docMk/>
            <pc:sldMk cId="2422728137" sldId="447"/>
            <ac:picMk id="7" creationId="{1B6EA7EE-51BE-C7CF-1C48-2E22706C346D}"/>
          </ac:picMkLst>
        </pc:picChg>
        <pc:picChg chg="add del mod ord">
          <ac:chgData name="Leonie Smith" userId="fed1330f33f5650e" providerId="LiveId" clId="{3AD83F59-1234-4D2A-A974-9B74D8FDD517}" dt="2023-12-08T08:18:00.456" v="20"/>
          <ac:picMkLst>
            <pc:docMk/>
            <pc:sldMk cId="2422728137" sldId="447"/>
            <ac:picMk id="10" creationId="{BD37404C-6063-9DAD-3917-2FB0137DB44B}"/>
          </ac:picMkLst>
        </pc:picChg>
        <pc:picChg chg="add mod">
          <ac:chgData name="Leonie Smith" userId="fed1330f33f5650e" providerId="LiveId" clId="{3AD83F59-1234-4D2A-A974-9B74D8FDD517}" dt="2023-12-08T08:18:00.456" v="20"/>
          <ac:picMkLst>
            <pc:docMk/>
            <pc:sldMk cId="2422728137" sldId="447"/>
            <ac:picMk id="11" creationId="{C698553D-9FE7-4E2F-2E87-E0A3CF8377C6}"/>
          </ac:picMkLst>
        </pc:picChg>
      </pc:sldChg>
      <pc:sldChg chg="addSp delSp modSp mod modTransition modAnim">
        <pc:chgData name="Leonie Smith" userId="fed1330f33f5650e" providerId="LiveId" clId="{3AD83F59-1234-4D2A-A974-9B74D8FDD517}" dt="2023-12-08T08:18:51.849" v="26"/>
        <pc:sldMkLst>
          <pc:docMk/>
          <pc:sldMk cId="4160448636" sldId="449"/>
        </pc:sldMkLst>
        <pc:picChg chg="del">
          <ac:chgData name="Leonie Smith" userId="fed1330f33f5650e" providerId="LiveId" clId="{3AD83F59-1234-4D2A-A974-9B74D8FDD517}" dt="2023-12-08T08:18:04.046" v="22"/>
          <ac:picMkLst>
            <pc:docMk/>
            <pc:sldMk cId="4160448636" sldId="449"/>
            <ac:picMk id="3" creationId="{19F30284-6016-AD53-1A8F-84624FF94CCB}"/>
          </ac:picMkLst>
        </pc:picChg>
        <pc:picChg chg="add del mod">
          <ac:chgData name="Leonie Smith" userId="fed1330f33f5650e" providerId="LiveId" clId="{3AD83F59-1234-4D2A-A974-9B74D8FDD517}" dt="2023-12-08T08:18:20.465" v="23"/>
          <ac:picMkLst>
            <pc:docMk/>
            <pc:sldMk cId="4160448636" sldId="449"/>
            <ac:picMk id="5" creationId="{BA2E93E9-6BE0-EBCD-90B9-1BADB0C75900}"/>
          </ac:picMkLst>
        </pc:picChg>
        <pc:picChg chg="add del mod">
          <ac:chgData name="Leonie Smith" userId="fed1330f33f5650e" providerId="LiveId" clId="{3AD83F59-1234-4D2A-A974-9B74D8FDD517}" dt="2023-12-08T08:18:26.751" v="25"/>
          <ac:picMkLst>
            <pc:docMk/>
            <pc:sldMk cId="4160448636" sldId="449"/>
            <ac:picMk id="7" creationId="{D270598A-F8A5-BD92-F274-DFA944F8EC63}"/>
          </ac:picMkLst>
        </pc:picChg>
        <pc:picChg chg="add del mod ord">
          <ac:chgData name="Leonie Smith" userId="fed1330f33f5650e" providerId="LiveId" clId="{3AD83F59-1234-4D2A-A974-9B74D8FDD517}" dt="2023-12-08T08:18:51.849" v="26"/>
          <ac:picMkLst>
            <pc:docMk/>
            <pc:sldMk cId="4160448636" sldId="449"/>
            <ac:picMk id="10" creationId="{06C3E80D-3D2D-B3B3-6744-825D67F23D1F}"/>
          </ac:picMkLst>
        </pc:picChg>
        <pc:picChg chg="add mod">
          <ac:chgData name="Leonie Smith" userId="fed1330f33f5650e" providerId="LiveId" clId="{3AD83F59-1234-4D2A-A974-9B74D8FDD517}" dt="2023-12-08T08:18:51.849" v="26"/>
          <ac:picMkLst>
            <pc:docMk/>
            <pc:sldMk cId="4160448636" sldId="449"/>
            <ac:picMk id="11" creationId="{D853D7CB-BC2B-524E-5BA1-288109F37886}"/>
          </ac:picMkLst>
        </pc:picChg>
      </pc:sldChg>
      <pc:sldChg chg="addSp delSp modSp mod modTransition modAnim">
        <pc:chgData name="Leonie Smith" userId="fed1330f33f5650e" providerId="LiveId" clId="{3AD83F59-1234-4D2A-A974-9B74D8FDD517}" dt="2023-12-08T08:28:31.557" v="32"/>
        <pc:sldMkLst>
          <pc:docMk/>
          <pc:sldMk cId="3386340796" sldId="451"/>
        </pc:sldMkLst>
        <pc:picChg chg="add del mod">
          <ac:chgData name="Leonie Smith" userId="fed1330f33f5650e" providerId="LiveId" clId="{3AD83F59-1234-4D2A-A974-9B74D8FDD517}" dt="2023-12-08T08:28:19.880" v="29"/>
          <ac:picMkLst>
            <pc:docMk/>
            <pc:sldMk cId="3386340796" sldId="451"/>
            <ac:picMk id="5" creationId="{6CE64768-7C6A-7CD9-311E-2C9E982B9EC5}"/>
          </ac:picMkLst>
        </pc:picChg>
        <pc:picChg chg="del">
          <ac:chgData name="Leonie Smith" userId="fed1330f33f5650e" providerId="LiveId" clId="{3AD83F59-1234-4D2A-A974-9B74D8FDD517}" dt="2023-12-08T08:28:14.771" v="28"/>
          <ac:picMkLst>
            <pc:docMk/>
            <pc:sldMk cId="3386340796" sldId="451"/>
            <ac:picMk id="7" creationId="{65DC2093-D2EA-F271-A072-E236FE712BDF}"/>
          </ac:picMkLst>
        </pc:picChg>
        <pc:picChg chg="add del mod">
          <ac:chgData name="Leonie Smith" userId="fed1330f33f5650e" providerId="LiveId" clId="{3AD83F59-1234-4D2A-A974-9B74D8FDD517}" dt="2023-12-08T08:28:21.129" v="31"/>
          <ac:picMkLst>
            <pc:docMk/>
            <pc:sldMk cId="3386340796" sldId="451"/>
            <ac:picMk id="8" creationId="{00EAE82B-5A92-7DA3-4D52-798241F4F441}"/>
          </ac:picMkLst>
        </pc:picChg>
        <pc:picChg chg="add del mod ord">
          <ac:chgData name="Leonie Smith" userId="fed1330f33f5650e" providerId="LiveId" clId="{3AD83F59-1234-4D2A-A974-9B74D8FDD517}" dt="2023-12-08T08:28:31.557" v="32"/>
          <ac:picMkLst>
            <pc:docMk/>
            <pc:sldMk cId="3386340796" sldId="451"/>
            <ac:picMk id="11" creationId="{EC6DE4A2-4034-E1AE-5B0C-D32FBF5C06E5}"/>
          </ac:picMkLst>
        </pc:picChg>
        <pc:picChg chg="add mod">
          <ac:chgData name="Leonie Smith" userId="fed1330f33f5650e" providerId="LiveId" clId="{3AD83F59-1234-4D2A-A974-9B74D8FDD517}" dt="2023-12-08T08:28:31.557" v="32"/>
          <ac:picMkLst>
            <pc:docMk/>
            <pc:sldMk cId="3386340796" sldId="451"/>
            <ac:picMk id="12" creationId="{3DCFCDDC-3A85-9FC0-6DA3-E8FBF362644E}"/>
          </ac:picMkLst>
        </pc:picChg>
      </pc:sldChg>
      <pc:sldChg chg="addSp delSp modSp mod modTransition modAnim">
        <pc:chgData name="Leonie Smith" userId="fed1330f33f5650e" providerId="LiveId" clId="{3AD83F59-1234-4D2A-A974-9B74D8FDD517}" dt="2023-12-08T08:29:04.065" v="38"/>
        <pc:sldMkLst>
          <pc:docMk/>
          <pc:sldMk cId="283334129" sldId="453"/>
        </pc:sldMkLst>
        <pc:picChg chg="del">
          <ac:chgData name="Leonie Smith" userId="fed1330f33f5650e" providerId="LiveId" clId="{3AD83F59-1234-4D2A-A974-9B74D8FDD517}" dt="2023-12-08T08:28:40.417" v="34"/>
          <ac:picMkLst>
            <pc:docMk/>
            <pc:sldMk cId="283334129" sldId="453"/>
            <ac:picMk id="2" creationId="{C2AFA9D2-F6BB-850C-113E-F411D0BB245D}"/>
          </ac:picMkLst>
        </pc:picChg>
        <pc:picChg chg="add del mod">
          <ac:chgData name="Leonie Smith" userId="fed1330f33f5650e" providerId="LiveId" clId="{3AD83F59-1234-4D2A-A974-9B74D8FDD517}" dt="2023-12-08T08:28:47.035" v="35"/>
          <ac:picMkLst>
            <pc:docMk/>
            <pc:sldMk cId="283334129" sldId="453"/>
            <ac:picMk id="5" creationId="{F902B3AD-0A76-D94E-DA46-E127856BEE1B}"/>
          </ac:picMkLst>
        </pc:picChg>
        <pc:picChg chg="add del mod">
          <ac:chgData name="Leonie Smith" userId="fed1330f33f5650e" providerId="LiveId" clId="{3AD83F59-1234-4D2A-A974-9B74D8FDD517}" dt="2023-12-08T08:28:48.300" v="37"/>
          <ac:picMkLst>
            <pc:docMk/>
            <pc:sldMk cId="283334129" sldId="453"/>
            <ac:picMk id="7" creationId="{243B44A8-3740-8125-1ADF-D3FF629F1C50}"/>
          </ac:picMkLst>
        </pc:picChg>
        <pc:picChg chg="add del mod ord">
          <ac:chgData name="Leonie Smith" userId="fed1330f33f5650e" providerId="LiveId" clId="{3AD83F59-1234-4D2A-A974-9B74D8FDD517}" dt="2023-12-08T08:29:04.065" v="38"/>
          <ac:picMkLst>
            <pc:docMk/>
            <pc:sldMk cId="283334129" sldId="453"/>
            <ac:picMk id="10" creationId="{1FEBF4A1-FC48-30DA-CF1A-293BB9B0FB04}"/>
          </ac:picMkLst>
        </pc:picChg>
        <pc:picChg chg="add mod">
          <ac:chgData name="Leonie Smith" userId="fed1330f33f5650e" providerId="LiveId" clId="{3AD83F59-1234-4D2A-A974-9B74D8FDD517}" dt="2023-12-08T08:29:04.065" v="38"/>
          <ac:picMkLst>
            <pc:docMk/>
            <pc:sldMk cId="283334129" sldId="453"/>
            <ac:picMk id="11" creationId="{CF74F0D3-3E53-5337-F9E8-8AF51E7BABFD}"/>
          </ac:picMkLst>
        </pc:picChg>
      </pc:sldChg>
      <pc:sldChg chg="addSp delSp modSp mod modTransition modAnim">
        <pc:chgData name="Leonie Smith" userId="fed1330f33f5650e" providerId="LiveId" clId="{3AD83F59-1234-4D2A-A974-9B74D8FDD517}" dt="2023-12-08T08:29:25.153" v="41"/>
        <pc:sldMkLst>
          <pc:docMk/>
          <pc:sldMk cId="1799939013" sldId="455"/>
        </pc:sldMkLst>
        <pc:picChg chg="add del mod">
          <ac:chgData name="Leonie Smith" userId="fed1330f33f5650e" providerId="LiveId" clId="{3AD83F59-1234-4D2A-A974-9B74D8FDD517}" dt="2023-12-08T08:29:25.153" v="41"/>
          <ac:picMkLst>
            <pc:docMk/>
            <pc:sldMk cId="1799939013" sldId="455"/>
            <ac:picMk id="3" creationId="{797773DA-C05F-17B7-D08C-DAAC9A1FECDC}"/>
          </ac:picMkLst>
        </pc:picChg>
        <pc:picChg chg="add mod">
          <ac:chgData name="Leonie Smith" userId="fed1330f33f5650e" providerId="LiveId" clId="{3AD83F59-1234-4D2A-A974-9B74D8FDD517}" dt="2023-12-08T08:29:25.153" v="41"/>
          <ac:picMkLst>
            <pc:docMk/>
            <pc:sldMk cId="1799939013" sldId="455"/>
            <ac:picMk id="5" creationId="{1D9CA49C-0292-D61A-9F7E-102CB2CF7442}"/>
          </ac:picMkLst>
        </pc:picChg>
        <pc:picChg chg="del">
          <ac:chgData name="Leonie Smith" userId="fed1330f33f5650e" providerId="LiveId" clId="{3AD83F59-1234-4D2A-A974-9B74D8FDD517}" dt="2023-12-08T08:29:08.047" v="40"/>
          <ac:picMkLst>
            <pc:docMk/>
            <pc:sldMk cId="1799939013" sldId="455"/>
            <ac:picMk id="9" creationId="{E60CC695-9CC8-1E73-F47F-98D4EDAEB56E}"/>
          </ac:picMkLst>
        </pc:picChg>
      </pc:sldChg>
      <pc:sldChg chg="addSp delSp modSp mod modTransition modAnim">
        <pc:chgData name="Leonie Smith" userId="fed1330f33f5650e" providerId="LiveId" clId="{3AD83F59-1234-4D2A-A974-9B74D8FDD517}" dt="2023-12-08T08:30:02.678" v="44"/>
        <pc:sldMkLst>
          <pc:docMk/>
          <pc:sldMk cId="2618424304" sldId="457"/>
        </pc:sldMkLst>
        <pc:picChg chg="add del mod">
          <ac:chgData name="Leonie Smith" userId="fed1330f33f5650e" providerId="LiveId" clId="{3AD83F59-1234-4D2A-A974-9B74D8FDD517}" dt="2023-12-08T08:30:02.678" v="44"/>
          <ac:picMkLst>
            <pc:docMk/>
            <pc:sldMk cId="2618424304" sldId="457"/>
            <ac:picMk id="3" creationId="{9A49F0FA-3E65-6B86-CC3E-933EEFC19951}"/>
          </ac:picMkLst>
        </pc:picChg>
        <pc:picChg chg="del">
          <ac:chgData name="Leonie Smith" userId="fed1330f33f5650e" providerId="LiveId" clId="{3AD83F59-1234-4D2A-A974-9B74D8FDD517}" dt="2023-12-08T08:29:41.731" v="43"/>
          <ac:picMkLst>
            <pc:docMk/>
            <pc:sldMk cId="2618424304" sldId="457"/>
            <ac:picMk id="5" creationId="{15A3D0FE-BC3E-4C28-C112-A30836DE7A8D}"/>
          </ac:picMkLst>
        </pc:picChg>
        <pc:picChg chg="add mod">
          <ac:chgData name="Leonie Smith" userId="fed1330f33f5650e" providerId="LiveId" clId="{3AD83F59-1234-4D2A-A974-9B74D8FDD517}" dt="2023-12-08T08:30:02.678" v="44"/>
          <ac:picMkLst>
            <pc:docMk/>
            <pc:sldMk cId="2618424304" sldId="457"/>
            <ac:picMk id="7" creationId="{E3834A7B-E5F9-C1DC-14F1-CC58A6B23099}"/>
          </ac:picMkLst>
        </pc:picChg>
      </pc:sldChg>
      <pc:sldChg chg="addSp delSp modSp mod modTransition modAnim">
        <pc:chgData name="Leonie Smith" userId="fed1330f33f5650e" providerId="LiveId" clId="{3AD83F59-1234-4D2A-A974-9B74D8FDD517}" dt="2023-12-08T08:30:27.876" v="47"/>
        <pc:sldMkLst>
          <pc:docMk/>
          <pc:sldMk cId="783514268" sldId="459"/>
        </pc:sldMkLst>
        <pc:picChg chg="add del mod">
          <ac:chgData name="Leonie Smith" userId="fed1330f33f5650e" providerId="LiveId" clId="{3AD83F59-1234-4D2A-A974-9B74D8FDD517}" dt="2023-12-08T08:30:27.876" v="47"/>
          <ac:picMkLst>
            <pc:docMk/>
            <pc:sldMk cId="783514268" sldId="459"/>
            <ac:picMk id="3" creationId="{2D8A6ECE-7B3A-7764-B1AF-32754C0391A2}"/>
          </ac:picMkLst>
        </pc:picChg>
        <pc:picChg chg="add mod">
          <ac:chgData name="Leonie Smith" userId="fed1330f33f5650e" providerId="LiveId" clId="{3AD83F59-1234-4D2A-A974-9B74D8FDD517}" dt="2023-12-08T08:30:27.876" v="47"/>
          <ac:picMkLst>
            <pc:docMk/>
            <pc:sldMk cId="783514268" sldId="459"/>
            <ac:picMk id="5" creationId="{80F02B89-C63C-8AFC-AC04-082FFCD8ED7E}"/>
          </ac:picMkLst>
        </pc:picChg>
        <pc:picChg chg="del">
          <ac:chgData name="Leonie Smith" userId="fed1330f33f5650e" providerId="LiveId" clId="{3AD83F59-1234-4D2A-A974-9B74D8FDD517}" dt="2023-12-08T08:30:06.326" v="46"/>
          <ac:picMkLst>
            <pc:docMk/>
            <pc:sldMk cId="783514268" sldId="459"/>
            <ac:picMk id="18" creationId="{02227D42-0B11-0E79-C9D4-8AE88DBECC09}"/>
          </ac:picMkLst>
        </pc:picChg>
      </pc:sldChg>
      <pc:sldChg chg="addSp delSp modSp mod modTransition modAnim">
        <pc:chgData name="Leonie Smith" userId="fed1330f33f5650e" providerId="LiveId" clId="{3AD83F59-1234-4D2A-A974-9B74D8FDD517}" dt="2023-12-08T08:30:57.210" v="50"/>
        <pc:sldMkLst>
          <pc:docMk/>
          <pc:sldMk cId="3868250199" sldId="461"/>
        </pc:sldMkLst>
        <pc:picChg chg="del">
          <ac:chgData name="Leonie Smith" userId="fed1330f33f5650e" providerId="LiveId" clId="{3AD83F59-1234-4D2A-A974-9B74D8FDD517}" dt="2023-12-08T08:30:43.511" v="49"/>
          <ac:picMkLst>
            <pc:docMk/>
            <pc:sldMk cId="3868250199" sldId="461"/>
            <ac:picMk id="3" creationId="{F85EA964-C009-4646-3AB2-45524061B55B}"/>
          </ac:picMkLst>
        </pc:picChg>
        <pc:picChg chg="add del mod">
          <ac:chgData name="Leonie Smith" userId="fed1330f33f5650e" providerId="LiveId" clId="{3AD83F59-1234-4D2A-A974-9B74D8FDD517}" dt="2023-12-08T08:30:57.210" v="50"/>
          <ac:picMkLst>
            <pc:docMk/>
            <pc:sldMk cId="3868250199" sldId="461"/>
            <ac:picMk id="5" creationId="{C2C8C037-71D6-4F2D-5704-B8AB1792D127}"/>
          </ac:picMkLst>
        </pc:picChg>
        <pc:picChg chg="add mod">
          <ac:chgData name="Leonie Smith" userId="fed1330f33f5650e" providerId="LiveId" clId="{3AD83F59-1234-4D2A-A974-9B74D8FDD517}" dt="2023-12-08T08:30:57.210" v="50"/>
          <ac:picMkLst>
            <pc:docMk/>
            <pc:sldMk cId="3868250199" sldId="461"/>
            <ac:picMk id="7" creationId="{6538FF02-4238-BABC-6B38-B1D92FED6FE7}"/>
          </ac:picMkLst>
        </pc:picChg>
      </pc:sldChg>
      <pc:sldChg chg="addSp delSp modSp mod modTransition modAnim">
        <pc:chgData name="Leonie Smith" userId="fed1330f33f5650e" providerId="LiveId" clId="{3AD83F59-1234-4D2A-A974-9B74D8FDD517}" dt="2023-12-08T08:31:29.054" v="56"/>
        <pc:sldMkLst>
          <pc:docMk/>
          <pc:sldMk cId="2982327576" sldId="463"/>
        </pc:sldMkLst>
        <pc:picChg chg="add del mod">
          <ac:chgData name="Leonie Smith" userId="fed1330f33f5650e" providerId="LiveId" clId="{3AD83F59-1234-4D2A-A974-9B74D8FDD517}" dt="2023-12-08T08:31:10.880" v="53"/>
          <ac:picMkLst>
            <pc:docMk/>
            <pc:sldMk cId="2982327576" sldId="463"/>
            <ac:picMk id="3" creationId="{5B465158-8FBE-2322-BDA2-42C65BE4FD3D}"/>
          </ac:picMkLst>
        </pc:picChg>
        <pc:picChg chg="add del mod">
          <ac:chgData name="Leonie Smith" userId="fed1330f33f5650e" providerId="LiveId" clId="{3AD83F59-1234-4D2A-A974-9B74D8FDD517}" dt="2023-12-08T08:31:12.395" v="55"/>
          <ac:picMkLst>
            <pc:docMk/>
            <pc:sldMk cId="2982327576" sldId="463"/>
            <ac:picMk id="5" creationId="{71E95CE6-5172-C30E-8664-FF87717EC88B}"/>
          </ac:picMkLst>
        </pc:picChg>
        <pc:picChg chg="add del mod ord">
          <ac:chgData name="Leonie Smith" userId="fed1330f33f5650e" providerId="LiveId" clId="{3AD83F59-1234-4D2A-A974-9B74D8FDD517}" dt="2023-12-08T08:31:29.054" v="56"/>
          <ac:picMkLst>
            <pc:docMk/>
            <pc:sldMk cId="2982327576" sldId="463"/>
            <ac:picMk id="9" creationId="{14647330-396D-C8E4-F1E8-ED88341CE35D}"/>
          </ac:picMkLst>
        </pc:picChg>
        <pc:picChg chg="add mod">
          <ac:chgData name="Leonie Smith" userId="fed1330f33f5650e" providerId="LiveId" clId="{3AD83F59-1234-4D2A-A974-9B74D8FDD517}" dt="2023-12-08T08:31:29.054" v="56"/>
          <ac:picMkLst>
            <pc:docMk/>
            <pc:sldMk cId="2982327576" sldId="463"/>
            <ac:picMk id="10" creationId="{1FC456FF-7B92-4F3E-7110-BFAA79BD422A}"/>
          </ac:picMkLst>
        </pc:picChg>
        <pc:picChg chg="del">
          <ac:chgData name="Leonie Smith" userId="fed1330f33f5650e" providerId="LiveId" clId="{3AD83F59-1234-4D2A-A974-9B74D8FDD517}" dt="2023-12-08T08:31:05.279" v="52"/>
          <ac:picMkLst>
            <pc:docMk/>
            <pc:sldMk cId="2982327576" sldId="463"/>
            <ac:picMk id="14" creationId="{BEB535C0-0B80-DE31-AFC1-1958D84DF429}"/>
          </ac:picMkLst>
        </pc:picChg>
      </pc:sldChg>
      <pc:sldChg chg="addSp delSp modSp mod modTransition modAnim">
        <pc:chgData name="Leonie Smith" userId="fed1330f33f5650e" providerId="LiveId" clId="{3AD83F59-1234-4D2A-A974-9B74D8FDD517}" dt="2023-12-08T08:32:00.377" v="59"/>
        <pc:sldMkLst>
          <pc:docMk/>
          <pc:sldMk cId="3894174290" sldId="465"/>
        </pc:sldMkLst>
        <pc:picChg chg="add del mod">
          <ac:chgData name="Leonie Smith" userId="fed1330f33f5650e" providerId="LiveId" clId="{3AD83F59-1234-4D2A-A974-9B74D8FDD517}" dt="2023-12-08T08:32:00.377" v="59"/>
          <ac:picMkLst>
            <pc:docMk/>
            <pc:sldMk cId="3894174290" sldId="465"/>
            <ac:picMk id="3" creationId="{24C85074-E3EA-35EC-CE29-81745516305E}"/>
          </ac:picMkLst>
        </pc:picChg>
        <pc:picChg chg="add mod">
          <ac:chgData name="Leonie Smith" userId="fed1330f33f5650e" providerId="LiveId" clId="{3AD83F59-1234-4D2A-A974-9B74D8FDD517}" dt="2023-12-08T08:32:00.377" v="59"/>
          <ac:picMkLst>
            <pc:docMk/>
            <pc:sldMk cId="3894174290" sldId="465"/>
            <ac:picMk id="5" creationId="{1EAB051F-C478-82B9-B8E1-52962C6A9A80}"/>
          </ac:picMkLst>
        </pc:picChg>
        <pc:picChg chg="del">
          <ac:chgData name="Leonie Smith" userId="fed1330f33f5650e" providerId="LiveId" clId="{3AD83F59-1234-4D2A-A974-9B74D8FDD517}" dt="2023-12-08T08:31:33.564" v="58"/>
          <ac:picMkLst>
            <pc:docMk/>
            <pc:sldMk cId="3894174290" sldId="465"/>
            <ac:picMk id="8" creationId="{8940ECC7-7D01-3431-76BE-8260580AFE32}"/>
          </ac:picMkLst>
        </pc:picChg>
      </pc:sldChg>
      <pc:sldChg chg="addSp delSp modSp mod modTransition modAnim">
        <pc:chgData name="Leonie Smith" userId="fed1330f33f5650e" providerId="LiveId" clId="{3AD83F59-1234-4D2A-A974-9B74D8FDD517}" dt="2023-12-08T08:32:40.332" v="62"/>
        <pc:sldMkLst>
          <pc:docMk/>
          <pc:sldMk cId="2711152741" sldId="467"/>
        </pc:sldMkLst>
        <pc:picChg chg="add del mod">
          <ac:chgData name="Leonie Smith" userId="fed1330f33f5650e" providerId="LiveId" clId="{3AD83F59-1234-4D2A-A974-9B74D8FDD517}" dt="2023-12-08T08:32:40.332" v="62"/>
          <ac:picMkLst>
            <pc:docMk/>
            <pc:sldMk cId="2711152741" sldId="467"/>
            <ac:picMk id="3" creationId="{662E5EFF-79AF-B13A-E7E2-4DCACEC29327}"/>
          </ac:picMkLst>
        </pc:picChg>
        <pc:picChg chg="del">
          <ac:chgData name="Leonie Smith" userId="fed1330f33f5650e" providerId="LiveId" clId="{3AD83F59-1234-4D2A-A974-9B74D8FDD517}" dt="2023-12-08T08:32:15.709" v="61"/>
          <ac:picMkLst>
            <pc:docMk/>
            <pc:sldMk cId="2711152741" sldId="467"/>
            <ac:picMk id="5" creationId="{3D74CCF9-787D-EEF6-1AF5-0B842E77F62F}"/>
          </ac:picMkLst>
        </pc:picChg>
        <pc:picChg chg="add mod">
          <ac:chgData name="Leonie Smith" userId="fed1330f33f5650e" providerId="LiveId" clId="{3AD83F59-1234-4D2A-A974-9B74D8FDD517}" dt="2023-12-08T08:32:40.332" v="62"/>
          <ac:picMkLst>
            <pc:docMk/>
            <pc:sldMk cId="2711152741" sldId="467"/>
            <ac:picMk id="7" creationId="{73B3CA72-224A-67E4-FB09-F07FAA34F512}"/>
          </ac:picMkLst>
        </pc:picChg>
      </pc:sldChg>
      <pc:sldChg chg="addSp delSp modSp mod modTransition modAnim modNotesTx">
        <pc:chgData name="Leonie Smith" userId="fed1330f33f5650e" providerId="LiveId" clId="{3AD83F59-1234-4D2A-A974-9B74D8FDD517}" dt="2023-12-09T03:05:31.292" v="117" actId="20577"/>
        <pc:sldMkLst>
          <pc:docMk/>
          <pc:sldMk cId="3596600315" sldId="468"/>
        </pc:sldMkLst>
        <pc:picChg chg="del">
          <ac:chgData name="Leonie Smith" userId="fed1330f33f5650e" providerId="LiveId" clId="{3AD83F59-1234-4D2A-A974-9B74D8FDD517}" dt="2023-12-08T08:15:48.267" v="1"/>
          <ac:picMkLst>
            <pc:docMk/>
            <pc:sldMk cId="3596600315" sldId="468"/>
            <ac:picMk id="4" creationId="{1DBF4547-F8E4-A212-0FA2-CC4921228C53}"/>
          </ac:picMkLst>
        </pc:picChg>
        <pc:picChg chg="add del mod">
          <ac:chgData name="Leonie Smith" userId="fed1330f33f5650e" providerId="LiveId" clId="{3AD83F59-1234-4D2A-A974-9B74D8FDD517}" dt="2023-12-08T08:15:54.972" v="2"/>
          <ac:picMkLst>
            <pc:docMk/>
            <pc:sldMk cId="3596600315" sldId="468"/>
            <ac:picMk id="6" creationId="{225F44B1-07E1-2449-C9DE-305E736C8A5B}"/>
          </ac:picMkLst>
        </pc:picChg>
        <pc:picChg chg="add mod">
          <ac:chgData name="Leonie Smith" userId="fed1330f33f5650e" providerId="LiveId" clId="{3AD83F59-1234-4D2A-A974-9B74D8FDD517}" dt="2023-12-08T08:15:54.972" v="2"/>
          <ac:picMkLst>
            <pc:docMk/>
            <pc:sldMk cId="3596600315" sldId="468"/>
            <ac:picMk id="7" creationId="{32104FDA-74FD-F66B-460B-01CD176F198B}"/>
          </ac:picMkLst>
        </pc:picChg>
      </pc:sldChg>
      <pc:sldChg chg="addSp delSp modSp mod modTransition modAnim">
        <pc:chgData name="Leonie Smith" userId="fed1330f33f5650e" providerId="LiveId" clId="{3AD83F59-1234-4D2A-A974-9B74D8FDD517}" dt="2023-12-08T08:33:01.990" v="65"/>
        <pc:sldMkLst>
          <pc:docMk/>
          <pc:sldMk cId="1829324539" sldId="470"/>
        </pc:sldMkLst>
        <pc:picChg chg="add del mod">
          <ac:chgData name="Leonie Smith" userId="fed1330f33f5650e" providerId="LiveId" clId="{3AD83F59-1234-4D2A-A974-9B74D8FDD517}" dt="2023-12-08T08:33:01.990" v="65"/>
          <ac:picMkLst>
            <pc:docMk/>
            <pc:sldMk cId="1829324539" sldId="470"/>
            <ac:picMk id="3" creationId="{68429B06-3DC5-B3E9-5A26-9E757261A83F}"/>
          </ac:picMkLst>
        </pc:picChg>
        <pc:picChg chg="add mod">
          <ac:chgData name="Leonie Smith" userId="fed1330f33f5650e" providerId="LiveId" clId="{3AD83F59-1234-4D2A-A974-9B74D8FDD517}" dt="2023-12-08T08:33:01.990" v="65"/>
          <ac:picMkLst>
            <pc:docMk/>
            <pc:sldMk cId="1829324539" sldId="470"/>
            <ac:picMk id="5" creationId="{0DC37018-F84C-592F-E5F3-159AC89AD4AF}"/>
          </ac:picMkLst>
        </pc:picChg>
        <pc:picChg chg="del">
          <ac:chgData name="Leonie Smith" userId="fed1330f33f5650e" providerId="LiveId" clId="{3AD83F59-1234-4D2A-A974-9B74D8FDD517}" dt="2023-12-08T08:32:45.046" v="64"/>
          <ac:picMkLst>
            <pc:docMk/>
            <pc:sldMk cId="1829324539" sldId="470"/>
            <ac:picMk id="9" creationId="{1D1621F5-7CDA-446F-0FA9-6AC63FEA9AA8}"/>
          </ac:picMkLst>
        </pc:picChg>
      </pc:sldChg>
      <pc:sldChg chg="addSp delSp modSp mod modTransition modAnim">
        <pc:chgData name="Leonie Smith" userId="fed1330f33f5650e" providerId="LiveId" clId="{3AD83F59-1234-4D2A-A974-9B74D8FDD517}" dt="2023-12-08T08:33:42.527" v="71"/>
        <pc:sldMkLst>
          <pc:docMk/>
          <pc:sldMk cId="3810421512" sldId="472"/>
        </pc:sldMkLst>
        <pc:picChg chg="del">
          <ac:chgData name="Leonie Smith" userId="fed1330f33f5650e" providerId="LiveId" clId="{3AD83F59-1234-4D2A-A974-9B74D8FDD517}" dt="2023-12-08T08:33:15.305" v="67"/>
          <ac:picMkLst>
            <pc:docMk/>
            <pc:sldMk cId="3810421512" sldId="472"/>
            <ac:picMk id="3" creationId="{3C694E32-30EF-91C8-E209-3D3271D871B2}"/>
          </ac:picMkLst>
        </pc:picChg>
        <pc:picChg chg="add del mod">
          <ac:chgData name="Leonie Smith" userId="fed1330f33f5650e" providerId="LiveId" clId="{3AD83F59-1234-4D2A-A974-9B74D8FDD517}" dt="2023-12-08T08:33:23.288" v="68"/>
          <ac:picMkLst>
            <pc:docMk/>
            <pc:sldMk cId="3810421512" sldId="472"/>
            <ac:picMk id="5" creationId="{D78ECDE7-87C0-BC0A-34AF-CE50A4EFE74B}"/>
          </ac:picMkLst>
        </pc:picChg>
        <pc:picChg chg="add del mod">
          <ac:chgData name="Leonie Smith" userId="fed1330f33f5650e" providerId="LiveId" clId="{3AD83F59-1234-4D2A-A974-9B74D8FDD517}" dt="2023-12-08T08:33:25.249" v="70"/>
          <ac:picMkLst>
            <pc:docMk/>
            <pc:sldMk cId="3810421512" sldId="472"/>
            <ac:picMk id="7" creationId="{AD608B1D-3E19-A070-B8A8-BA8EAD44B74D}"/>
          </ac:picMkLst>
        </pc:picChg>
        <pc:picChg chg="add del mod ord">
          <ac:chgData name="Leonie Smith" userId="fed1330f33f5650e" providerId="LiveId" clId="{3AD83F59-1234-4D2A-A974-9B74D8FDD517}" dt="2023-12-08T08:33:42.527" v="71"/>
          <ac:picMkLst>
            <pc:docMk/>
            <pc:sldMk cId="3810421512" sldId="472"/>
            <ac:picMk id="10" creationId="{C16E1B0D-D82D-84B9-D126-DCFFD8562EAA}"/>
          </ac:picMkLst>
        </pc:picChg>
        <pc:picChg chg="add mod">
          <ac:chgData name="Leonie Smith" userId="fed1330f33f5650e" providerId="LiveId" clId="{3AD83F59-1234-4D2A-A974-9B74D8FDD517}" dt="2023-12-08T08:33:42.527" v="71"/>
          <ac:picMkLst>
            <pc:docMk/>
            <pc:sldMk cId="3810421512" sldId="472"/>
            <ac:picMk id="11" creationId="{6946C350-29B1-4F68-13A0-832177D3493A}"/>
          </ac:picMkLst>
        </pc:picChg>
      </pc:sldChg>
      <pc:sldChg chg="addSp delSp modSp mod modTransition modAnim">
        <pc:chgData name="Leonie Smith" userId="fed1330f33f5650e" providerId="LiveId" clId="{3AD83F59-1234-4D2A-A974-9B74D8FDD517}" dt="2023-12-08T08:33:58.420" v="74"/>
        <pc:sldMkLst>
          <pc:docMk/>
          <pc:sldMk cId="3136990381" sldId="474"/>
        </pc:sldMkLst>
        <pc:picChg chg="add del mod">
          <ac:chgData name="Leonie Smith" userId="fed1330f33f5650e" providerId="LiveId" clId="{3AD83F59-1234-4D2A-A974-9B74D8FDD517}" dt="2023-12-08T08:33:58.420" v="74"/>
          <ac:picMkLst>
            <pc:docMk/>
            <pc:sldMk cId="3136990381" sldId="474"/>
            <ac:picMk id="3" creationId="{D4EBAD1B-8167-45E6-A0D2-EBDFD3A0195F}"/>
          </ac:picMkLst>
        </pc:picChg>
        <pc:picChg chg="del">
          <ac:chgData name="Leonie Smith" userId="fed1330f33f5650e" providerId="LiveId" clId="{3AD83F59-1234-4D2A-A974-9B74D8FDD517}" dt="2023-12-08T08:33:46.592" v="73"/>
          <ac:picMkLst>
            <pc:docMk/>
            <pc:sldMk cId="3136990381" sldId="474"/>
            <ac:picMk id="5" creationId="{4ADCBC0E-C905-043D-5678-C264A31A5CBF}"/>
          </ac:picMkLst>
        </pc:picChg>
        <pc:picChg chg="add mod">
          <ac:chgData name="Leonie Smith" userId="fed1330f33f5650e" providerId="LiveId" clId="{3AD83F59-1234-4D2A-A974-9B74D8FDD517}" dt="2023-12-08T08:33:58.420" v="74"/>
          <ac:picMkLst>
            <pc:docMk/>
            <pc:sldMk cId="3136990381" sldId="474"/>
            <ac:picMk id="7" creationId="{7FC55856-3811-6921-2AA1-3980B089A3D3}"/>
          </ac:picMkLst>
        </pc:picChg>
      </pc:sldChg>
      <pc:sldChg chg="addSp delSp modSp mod modTransition modAnim">
        <pc:chgData name="Leonie Smith" userId="fed1330f33f5650e" providerId="LiveId" clId="{3AD83F59-1234-4D2A-A974-9B74D8FDD517}" dt="2023-12-08T08:34:45.084" v="80"/>
        <pc:sldMkLst>
          <pc:docMk/>
          <pc:sldMk cId="355618521" sldId="478"/>
        </pc:sldMkLst>
        <pc:picChg chg="add del mod">
          <ac:chgData name="Leonie Smith" userId="fed1330f33f5650e" providerId="LiveId" clId="{3AD83F59-1234-4D2A-A974-9B74D8FDD517}" dt="2023-12-08T08:34:22.864" v="77"/>
          <ac:picMkLst>
            <pc:docMk/>
            <pc:sldMk cId="355618521" sldId="478"/>
            <ac:picMk id="3" creationId="{CF6B0F60-1849-1014-D36B-7BE47537DCCE}"/>
          </ac:picMkLst>
        </pc:picChg>
        <pc:picChg chg="add del mod">
          <ac:chgData name="Leonie Smith" userId="fed1330f33f5650e" providerId="LiveId" clId="{3AD83F59-1234-4D2A-A974-9B74D8FDD517}" dt="2023-12-08T08:34:24.913" v="79"/>
          <ac:picMkLst>
            <pc:docMk/>
            <pc:sldMk cId="355618521" sldId="478"/>
            <ac:picMk id="5" creationId="{5BFB7CF2-2AF8-F0FE-93F5-ADB082EEA0A4}"/>
          </ac:picMkLst>
        </pc:picChg>
        <pc:picChg chg="del">
          <ac:chgData name="Leonie Smith" userId="fed1330f33f5650e" providerId="LiveId" clId="{3AD83F59-1234-4D2A-A974-9B74D8FDD517}" dt="2023-12-08T08:34:02.285" v="76"/>
          <ac:picMkLst>
            <pc:docMk/>
            <pc:sldMk cId="355618521" sldId="478"/>
            <ac:picMk id="7" creationId="{8BE30C11-1A3F-7DC7-B769-B64D2B169C8F}"/>
          </ac:picMkLst>
        </pc:picChg>
        <pc:picChg chg="add del mod ord">
          <ac:chgData name="Leonie Smith" userId="fed1330f33f5650e" providerId="LiveId" clId="{3AD83F59-1234-4D2A-A974-9B74D8FDD517}" dt="2023-12-08T08:34:45.084" v="80"/>
          <ac:picMkLst>
            <pc:docMk/>
            <pc:sldMk cId="355618521" sldId="478"/>
            <ac:picMk id="10" creationId="{E78B11AD-E56C-D17D-A0B8-791A097AE0AE}"/>
          </ac:picMkLst>
        </pc:picChg>
        <pc:picChg chg="add mod">
          <ac:chgData name="Leonie Smith" userId="fed1330f33f5650e" providerId="LiveId" clId="{3AD83F59-1234-4D2A-A974-9B74D8FDD517}" dt="2023-12-08T08:34:45.084" v="80"/>
          <ac:picMkLst>
            <pc:docMk/>
            <pc:sldMk cId="355618521" sldId="478"/>
            <ac:picMk id="11" creationId="{7CDC6908-2022-3DB6-E5E3-B41D5994F1C4}"/>
          </ac:picMkLst>
        </pc:picChg>
      </pc:sldChg>
      <pc:sldChg chg="addSp delSp modSp mod modTransition modAnim">
        <pc:chgData name="Leonie Smith" userId="fed1330f33f5650e" providerId="LiveId" clId="{3AD83F59-1234-4D2A-A974-9B74D8FDD517}" dt="2023-12-08T08:35:10.783" v="83"/>
        <pc:sldMkLst>
          <pc:docMk/>
          <pc:sldMk cId="1605953303" sldId="482"/>
        </pc:sldMkLst>
        <pc:picChg chg="add del mod">
          <ac:chgData name="Leonie Smith" userId="fed1330f33f5650e" providerId="LiveId" clId="{3AD83F59-1234-4D2A-A974-9B74D8FDD517}" dt="2023-12-08T08:35:10.783" v="83"/>
          <ac:picMkLst>
            <pc:docMk/>
            <pc:sldMk cId="1605953303" sldId="482"/>
            <ac:picMk id="3" creationId="{0778FB78-CAFE-B13D-11A9-0FA1F38DB301}"/>
          </ac:picMkLst>
        </pc:picChg>
        <pc:picChg chg="del">
          <ac:chgData name="Leonie Smith" userId="fed1330f33f5650e" providerId="LiveId" clId="{3AD83F59-1234-4D2A-A974-9B74D8FDD517}" dt="2023-12-08T08:34:49.964" v="82"/>
          <ac:picMkLst>
            <pc:docMk/>
            <pc:sldMk cId="1605953303" sldId="482"/>
            <ac:picMk id="5" creationId="{E5E2D88C-CBCA-0618-D18E-6E827569D50F}"/>
          </ac:picMkLst>
        </pc:picChg>
        <pc:picChg chg="add mod">
          <ac:chgData name="Leonie Smith" userId="fed1330f33f5650e" providerId="LiveId" clId="{3AD83F59-1234-4D2A-A974-9B74D8FDD517}" dt="2023-12-08T08:35:10.783" v="83"/>
          <ac:picMkLst>
            <pc:docMk/>
            <pc:sldMk cId="1605953303" sldId="482"/>
            <ac:picMk id="7" creationId="{DD0A1360-9653-141B-E129-B1794870124C}"/>
          </ac:picMkLst>
        </pc:picChg>
      </pc:sldChg>
      <pc:sldChg chg="addSp delSp modSp mod modTransition modAnim">
        <pc:chgData name="Leonie Smith" userId="fed1330f33f5650e" providerId="LiveId" clId="{3AD83F59-1234-4D2A-A974-9B74D8FDD517}" dt="2023-12-08T08:36:22.044" v="89"/>
        <pc:sldMkLst>
          <pc:docMk/>
          <pc:sldMk cId="1558747022" sldId="484"/>
        </pc:sldMkLst>
        <pc:picChg chg="del">
          <ac:chgData name="Leonie Smith" userId="fed1330f33f5650e" providerId="LiveId" clId="{3AD83F59-1234-4D2A-A974-9B74D8FDD517}" dt="2023-12-08T08:35:43.535" v="85"/>
          <ac:picMkLst>
            <pc:docMk/>
            <pc:sldMk cId="1558747022" sldId="484"/>
            <ac:picMk id="2" creationId="{426395D8-BF0B-9A1B-9798-5C39C6C5D947}"/>
          </ac:picMkLst>
        </pc:picChg>
        <pc:picChg chg="add del mod">
          <ac:chgData name="Leonie Smith" userId="fed1330f33f5650e" providerId="LiveId" clId="{3AD83F59-1234-4D2A-A974-9B74D8FDD517}" dt="2023-12-08T08:35:58.453" v="86"/>
          <ac:picMkLst>
            <pc:docMk/>
            <pc:sldMk cId="1558747022" sldId="484"/>
            <ac:picMk id="5" creationId="{666C107F-54BE-E323-6CA9-E9283B92EAA5}"/>
          </ac:picMkLst>
        </pc:picChg>
        <pc:picChg chg="add del mod">
          <ac:chgData name="Leonie Smith" userId="fed1330f33f5650e" providerId="LiveId" clId="{3AD83F59-1234-4D2A-A974-9B74D8FDD517}" dt="2023-12-08T08:36:01.943" v="88"/>
          <ac:picMkLst>
            <pc:docMk/>
            <pc:sldMk cId="1558747022" sldId="484"/>
            <ac:picMk id="7" creationId="{6068E1F0-4CAD-C2E6-A1A0-351372AF8F5F}"/>
          </ac:picMkLst>
        </pc:picChg>
        <pc:picChg chg="add del mod ord">
          <ac:chgData name="Leonie Smith" userId="fed1330f33f5650e" providerId="LiveId" clId="{3AD83F59-1234-4D2A-A974-9B74D8FDD517}" dt="2023-12-08T08:36:22.044" v="89"/>
          <ac:picMkLst>
            <pc:docMk/>
            <pc:sldMk cId="1558747022" sldId="484"/>
            <ac:picMk id="10" creationId="{2D443D47-E268-7068-8F6E-8F93037650FC}"/>
          </ac:picMkLst>
        </pc:picChg>
        <pc:picChg chg="add mod">
          <ac:chgData name="Leonie Smith" userId="fed1330f33f5650e" providerId="LiveId" clId="{3AD83F59-1234-4D2A-A974-9B74D8FDD517}" dt="2023-12-08T08:36:22.044" v="89"/>
          <ac:picMkLst>
            <pc:docMk/>
            <pc:sldMk cId="1558747022" sldId="484"/>
            <ac:picMk id="11" creationId="{16597E71-05EC-2ADD-A885-F0A66BD3614A}"/>
          </ac:picMkLst>
        </pc:picChg>
      </pc:sldChg>
      <pc:sldChg chg="addSp delSp modSp mod modTransition modAnim">
        <pc:chgData name="Leonie Smith" userId="fed1330f33f5650e" providerId="LiveId" clId="{3AD83F59-1234-4D2A-A974-9B74D8FDD517}" dt="2023-12-08T08:36:58.327" v="92"/>
        <pc:sldMkLst>
          <pc:docMk/>
          <pc:sldMk cId="263652083" sldId="486"/>
        </pc:sldMkLst>
        <pc:picChg chg="add del mod">
          <ac:chgData name="Leonie Smith" userId="fed1330f33f5650e" providerId="LiveId" clId="{3AD83F59-1234-4D2A-A974-9B74D8FDD517}" dt="2023-12-08T08:36:58.327" v="92"/>
          <ac:picMkLst>
            <pc:docMk/>
            <pc:sldMk cId="263652083" sldId="486"/>
            <ac:picMk id="3" creationId="{D9538D20-F11E-DE6C-ABDF-78328B0534C0}"/>
          </ac:picMkLst>
        </pc:picChg>
        <pc:picChg chg="add mod">
          <ac:chgData name="Leonie Smith" userId="fed1330f33f5650e" providerId="LiveId" clId="{3AD83F59-1234-4D2A-A974-9B74D8FDD517}" dt="2023-12-08T08:36:58.327" v="92"/>
          <ac:picMkLst>
            <pc:docMk/>
            <pc:sldMk cId="263652083" sldId="486"/>
            <ac:picMk id="5" creationId="{B16CB4EC-04DC-277D-4B68-69376D12B412}"/>
          </ac:picMkLst>
        </pc:picChg>
        <pc:picChg chg="del">
          <ac:chgData name="Leonie Smith" userId="fed1330f33f5650e" providerId="LiveId" clId="{3AD83F59-1234-4D2A-A974-9B74D8FDD517}" dt="2023-12-08T08:36:37.315" v="91"/>
          <ac:picMkLst>
            <pc:docMk/>
            <pc:sldMk cId="263652083" sldId="486"/>
            <ac:picMk id="7" creationId="{12BAE6EC-920E-110F-D1D5-EF4123384897}"/>
          </ac:picMkLst>
        </pc:picChg>
      </pc:sldChg>
      <pc:sldChg chg="addSp delSp modSp mod modTransition modAnim">
        <pc:chgData name="Leonie Smith" userId="fed1330f33f5650e" providerId="LiveId" clId="{3AD83F59-1234-4D2A-A974-9B74D8FDD517}" dt="2023-12-08T08:37:51.523" v="95"/>
        <pc:sldMkLst>
          <pc:docMk/>
          <pc:sldMk cId="3954410566" sldId="488"/>
        </pc:sldMkLst>
        <pc:picChg chg="del">
          <ac:chgData name="Leonie Smith" userId="fed1330f33f5650e" providerId="LiveId" clId="{3AD83F59-1234-4D2A-A974-9B74D8FDD517}" dt="2023-12-08T08:37:25.724" v="94"/>
          <ac:picMkLst>
            <pc:docMk/>
            <pc:sldMk cId="3954410566" sldId="488"/>
            <ac:picMk id="3" creationId="{08C12FA2-E340-A0AD-69BA-37DD390A8DCB}"/>
          </ac:picMkLst>
        </pc:picChg>
        <pc:picChg chg="add del mod">
          <ac:chgData name="Leonie Smith" userId="fed1330f33f5650e" providerId="LiveId" clId="{3AD83F59-1234-4D2A-A974-9B74D8FDD517}" dt="2023-12-08T08:37:51.523" v="95"/>
          <ac:picMkLst>
            <pc:docMk/>
            <pc:sldMk cId="3954410566" sldId="488"/>
            <ac:picMk id="5" creationId="{DC11176A-6BAC-B514-0112-6706A663B455}"/>
          </ac:picMkLst>
        </pc:picChg>
        <pc:picChg chg="add mod">
          <ac:chgData name="Leonie Smith" userId="fed1330f33f5650e" providerId="LiveId" clId="{3AD83F59-1234-4D2A-A974-9B74D8FDD517}" dt="2023-12-08T08:37:51.523" v="95"/>
          <ac:picMkLst>
            <pc:docMk/>
            <pc:sldMk cId="3954410566" sldId="488"/>
            <ac:picMk id="7" creationId="{FC2756B9-DB28-ABDB-E35E-FE4FE96CF9A1}"/>
          </ac:picMkLst>
        </pc:picChg>
      </pc:sldChg>
      <pc:sldChg chg="addSp delSp modSp mod modTransition modAnim">
        <pc:chgData name="Leonie Smith" userId="fed1330f33f5650e" providerId="LiveId" clId="{3AD83F59-1234-4D2A-A974-9B74D8FDD517}" dt="2023-12-09T03:02:45.045" v="101"/>
        <pc:sldMkLst>
          <pc:docMk/>
          <pc:sldMk cId="1730848401" sldId="490"/>
        </pc:sldMkLst>
        <pc:picChg chg="add del mod">
          <ac:chgData name="Leonie Smith" userId="fed1330f33f5650e" providerId="LiveId" clId="{3AD83F59-1234-4D2A-A974-9B74D8FDD517}" dt="2023-12-08T08:38:07.267" v="98"/>
          <ac:picMkLst>
            <pc:docMk/>
            <pc:sldMk cId="1730848401" sldId="490"/>
            <ac:picMk id="3" creationId="{3CBADBFC-BCAC-7FB5-CB58-99C1E4776AC9}"/>
          </ac:picMkLst>
        </pc:picChg>
        <pc:picChg chg="add del mod">
          <ac:chgData name="Leonie Smith" userId="fed1330f33f5650e" providerId="LiveId" clId="{3AD83F59-1234-4D2A-A974-9B74D8FDD517}" dt="2023-12-09T03:02:17.552" v="100"/>
          <ac:picMkLst>
            <pc:docMk/>
            <pc:sldMk cId="1730848401" sldId="490"/>
            <ac:picMk id="5" creationId="{47870122-0A7C-EDFB-3CFD-5BC8AB46090F}"/>
          </ac:picMkLst>
        </pc:picChg>
        <pc:picChg chg="del">
          <ac:chgData name="Leonie Smith" userId="fed1330f33f5650e" providerId="LiveId" clId="{3AD83F59-1234-4D2A-A974-9B74D8FDD517}" dt="2023-12-08T08:37:57.445" v="97"/>
          <ac:picMkLst>
            <pc:docMk/>
            <pc:sldMk cId="1730848401" sldId="490"/>
            <ac:picMk id="7" creationId="{6EE09142-200E-F815-9059-1156E8B31C78}"/>
          </ac:picMkLst>
        </pc:picChg>
        <pc:picChg chg="add del mod ord">
          <ac:chgData name="Leonie Smith" userId="fed1330f33f5650e" providerId="LiveId" clId="{3AD83F59-1234-4D2A-A974-9B74D8FDD517}" dt="2023-12-09T03:02:45.045" v="101"/>
          <ac:picMkLst>
            <pc:docMk/>
            <pc:sldMk cId="1730848401" sldId="490"/>
            <ac:picMk id="8" creationId="{AD4295E2-18C2-C484-6E87-26C0E9E6AB02}"/>
          </ac:picMkLst>
        </pc:picChg>
        <pc:picChg chg="add mod">
          <ac:chgData name="Leonie Smith" userId="fed1330f33f5650e" providerId="LiveId" clId="{3AD83F59-1234-4D2A-A974-9B74D8FDD517}" dt="2023-12-09T03:02:45.045" v="101"/>
          <ac:picMkLst>
            <pc:docMk/>
            <pc:sldMk cId="1730848401" sldId="490"/>
            <ac:picMk id="9" creationId="{FDC0A428-11D4-7179-8205-B75C791FC668}"/>
          </ac:picMkLst>
        </pc:picChg>
      </pc:sldChg>
      <pc:sldChg chg="addSp delSp modSp mod modTransition modAnim">
        <pc:chgData name="Leonie Smith" userId="fed1330f33f5650e" providerId="LiveId" clId="{3AD83F59-1234-4D2A-A974-9B74D8FDD517}" dt="2023-12-09T03:03:24.079" v="104"/>
        <pc:sldMkLst>
          <pc:docMk/>
          <pc:sldMk cId="1764900032" sldId="492"/>
        </pc:sldMkLst>
        <pc:picChg chg="del">
          <ac:chgData name="Leonie Smith" userId="fed1330f33f5650e" providerId="LiveId" clId="{3AD83F59-1234-4D2A-A974-9B74D8FDD517}" dt="2023-12-09T03:02:55.589" v="103"/>
          <ac:picMkLst>
            <pc:docMk/>
            <pc:sldMk cId="1764900032" sldId="492"/>
            <ac:picMk id="2" creationId="{D6585A93-D37E-3549-A292-27073758A894}"/>
          </ac:picMkLst>
        </pc:picChg>
        <pc:picChg chg="add del mod">
          <ac:chgData name="Leonie Smith" userId="fed1330f33f5650e" providerId="LiveId" clId="{3AD83F59-1234-4D2A-A974-9B74D8FDD517}" dt="2023-12-09T03:03:24.079" v="104"/>
          <ac:picMkLst>
            <pc:docMk/>
            <pc:sldMk cId="1764900032" sldId="492"/>
            <ac:picMk id="9" creationId="{06BD54AF-8B48-4987-0D67-0C8A29598A34}"/>
          </ac:picMkLst>
        </pc:picChg>
        <pc:picChg chg="add mod">
          <ac:chgData name="Leonie Smith" userId="fed1330f33f5650e" providerId="LiveId" clId="{3AD83F59-1234-4D2A-A974-9B74D8FDD517}" dt="2023-12-09T03:03:24.079" v="104"/>
          <ac:picMkLst>
            <pc:docMk/>
            <pc:sldMk cId="1764900032" sldId="492"/>
            <ac:picMk id="10" creationId="{293A8E33-3C21-C55D-39EE-5E0303CFC2BF}"/>
          </ac:picMkLst>
        </pc:picChg>
      </pc:sldChg>
      <pc:sldChg chg="addSp delSp modSp mod modTransition modAnim">
        <pc:chgData name="Leonie Smith" userId="fed1330f33f5650e" providerId="LiveId" clId="{3AD83F59-1234-4D2A-A974-9B74D8FDD517}" dt="2023-12-09T03:03:44.717" v="107"/>
        <pc:sldMkLst>
          <pc:docMk/>
          <pc:sldMk cId="1221016580" sldId="494"/>
        </pc:sldMkLst>
        <pc:picChg chg="del">
          <ac:chgData name="Leonie Smith" userId="fed1330f33f5650e" providerId="LiveId" clId="{3AD83F59-1234-4D2A-A974-9B74D8FDD517}" dt="2023-12-09T03:03:32.180" v="106"/>
          <ac:picMkLst>
            <pc:docMk/>
            <pc:sldMk cId="1221016580" sldId="494"/>
            <ac:picMk id="2" creationId="{975AEA5C-7CDC-3CE7-9892-130F49220B50}"/>
          </ac:picMkLst>
        </pc:picChg>
        <pc:picChg chg="add del mod">
          <ac:chgData name="Leonie Smith" userId="fed1330f33f5650e" providerId="LiveId" clId="{3AD83F59-1234-4D2A-A974-9B74D8FDD517}" dt="2023-12-09T03:03:44.717" v="107"/>
          <ac:picMkLst>
            <pc:docMk/>
            <pc:sldMk cId="1221016580" sldId="494"/>
            <ac:picMk id="7" creationId="{FF555541-D907-A968-00BE-BB5CE520D3B5}"/>
          </ac:picMkLst>
        </pc:picChg>
        <pc:picChg chg="add mod">
          <ac:chgData name="Leonie Smith" userId="fed1330f33f5650e" providerId="LiveId" clId="{3AD83F59-1234-4D2A-A974-9B74D8FDD517}" dt="2023-12-09T03:03:44.717" v="107"/>
          <ac:picMkLst>
            <pc:docMk/>
            <pc:sldMk cId="1221016580" sldId="494"/>
            <ac:picMk id="8" creationId="{71560210-7C73-E5BF-37B3-6E2B4836B87C}"/>
          </ac:picMkLst>
        </pc:picChg>
      </pc:sldChg>
    </pc:docChg>
  </pc:docChgLst>
  <pc:docChgLst>
    <pc:chgData name="Alfred Smith" userId="3c60a3631c0db8ad" providerId="LiveId" clId="{C0880C48-47C4-4EC3-B944-1BEBFEBEF73A}"/>
    <pc:docChg chg="custSel modSld">
      <pc:chgData name="Alfred Smith" userId="3c60a3631c0db8ad" providerId="LiveId" clId="{C0880C48-47C4-4EC3-B944-1BEBFEBEF73A}" dt="2024-07-18T10:46:48.009" v="52"/>
      <pc:docMkLst>
        <pc:docMk/>
      </pc:docMkLst>
      <pc:sldChg chg="addSp delSp modSp mod">
        <pc:chgData name="Alfred Smith" userId="3c60a3631c0db8ad" providerId="LiveId" clId="{C0880C48-47C4-4EC3-B944-1BEBFEBEF73A}" dt="2024-07-18T10:40:42.960" v="4"/>
        <pc:sldMkLst>
          <pc:docMk/>
          <pc:sldMk cId="3676245138" sldId="441"/>
        </pc:sldMkLst>
        <pc:spChg chg="add mod">
          <ac:chgData name="Alfred Smith" userId="3c60a3631c0db8ad" providerId="LiveId" clId="{C0880C48-47C4-4EC3-B944-1BEBFEBEF73A}" dt="2024-07-18T10:40:42.960" v="4"/>
          <ac:spMkLst>
            <pc:docMk/>
            <pc:sldMk cId="3676245138" sldId="441"/>
            <ac:spMk id="2" creationId="{73D91D4D-E20A-991F-DE02-1318F47FD201}"/>
          </ac:spMkLst>
        </pc:spChg>
        <pc:spChg chg="add mod">
          <ac:chgData name="Alfred Smith" userId="3c60a3631c0db8ad" providerId="LiveId" clId="{C0880C48-47C4-4EC3-B944-1BEBFEBEF73A}" dt="2024-07-18T10:40:42.960" v="4"/>
          <ac:spMkLst>
            <pc:docMk/>
            <pc:sldMk cId="3676245138" sldId="441"/>
            <ac:spMk id="3" creationId="{FC485A1A-49BA-4238-889D-2E93631B3B2B}"/>
          </ac:spMkLst>
        </pc:spChg>
        <pc:spChg chg="del">
          <ac:chgData name="Alfred Smith" userId="3c60a3631c0db8ad" providerId="LiveId" clId="{C0880C48-47C4-4EC3-B944-1BEBFEBEF73A}" dt="2024-07-18T10:40:42.393" v="3" actId="478"/>
          <ac:spMkLst>
            <pc:docMk/>
            <pc:sldMk cId="3676245138" sldId="441"/>
            <ac:spMk id="4" creationId="{9A13E2D8-2F59-44C1-B1D2-79C300C26DD4}"/>
          </ac:spMkLst>
        </pc:spChg>
        <pc:spChg chg="del">
          <ac:chgData name="Alfred Smith" userId="3c60a3631c0db8ad" providerId="LiveId" clId="{C0880C48-47C4-4EC3-B944-1BEBFEBEF73A}" dt="2024-07-18T10:40:42.393" v="3" actId="478"/>
          <ac:spMkLst>
            <pc:docMk/>
            <pc:sldMk cId="3676245138" sldId="441"/>
            <ac:spMk id="6" creationId="{416C064E-628E-47C0-A712-DB178FE9901E}"/>
          </ac:spMkLst>
        </pc:spChg>
      </pc:sldChg>
      <pc:sldChg chg="addSp delSp modSp mod">
        <pc:chgData name="Alfred Smith" userId="3c60a3631c0db8ad" providerId="LiveId" clId="{C0880C48-47C4-4EC3-B944-1BEBFEBEF73A}" dt="2024-07-18T10:40:57.281" v="6"/>
        <pc:sldMkLst>
          <pc:docMk/>
          <pc:sldMk cId="3095902142" sldId="443"/>
        </pc:sldMkLst>
        <pc:spChg chg="add mod">
          <ac:chgData name="Alfred Smith" userId="3c60a3631c0db8ad" providerId="LiveId" clId="{C0880C48-47C4-4EC3-B944-1BEBFEBEF73A}" dt="2024-07-18T10:40:57.281" v="6"/>
          <ac:spMkLst>
            <pc:docMk/>
            <pc:sldMk cId="3095902142" sldId="443"/>
            <ac:spMk id="2" creationId="{E7B9AD10-7146-01E2-5447-B13ED9AE6113}"/>
          </ac:spMkLst>
        </pc:spChg>
        <pc:spChg chg="add mod">
          <ac:chgData name="Alfred Smith" userId="3c60a3631c0db8ad" providerId="LiveId" clId="{C0880C48-47C4-4EC3-B944-1BEBFEBEF73A}" dt="2024-07-18T10:40:57.281" v="6"/>
          <ac:spMkLst>
            <pc:docMk/>
            <pc:sldMk cId="3095902142" sldId="443"/>
            <ac:spMk id="3" creationId="{F86194A1-A7D2-7373-DCE3-BF9092947BE3}"/>
          </ac:spMkLst>
        </pc:spChg>
        <pc:spChg chg="del">
          <ac:chgData name="Alfred Smith" userId="3c60a3631c0db8ad" providerId="LiveId" clId="{C0880C48-47C4-4EC3-B944-1BEBFEBEF73A}" dt="2024-07-18T10:40:56.626" v="5" actId="478"/>
          <ac:spMkLst>
            <pc:docMk/>
            <pc:sldMk cId="3095902142" sldId="443"/>
            <ac:spMk id="4" creationId="{9A13E2D8-2F59-44C1-B1D2-79C300C26DD4}"/>
          </ac:spMkLst>
        </pc:spChg>
        <pc:spChg chg="del">
          <ac:chgData name="Alfred Smith" userId="3c60a3631c0db8ad" providerId="LiveId" clId="{C0880C48-47C4-4EC3-B944-1BEBFEBEF73A}" dt="2024-07-18T10:40:56.626" v="5" actId="478"/>
          <ac:spMkLst>
            <pc:docMk/>
            <pc:sldMk cId="3095902142" sldId="443"/>
            <ac:spMk id="6" creationId="{416C064E-628E-47C0-A712-DB178FE9901E}"/>
          </ac:spMkLst>
        </pc:spChg>
      </pc:sldChg>
      <pc:sldChg chg="addSp delSp modSp mod">
        <pc:chgData name="Alfred Smith" userId="3c60a3631c0db8ad" providerId="LiveId" clId="{C0880C48-47C4-4EC3-B944-1BEBFEBEF73A}" dt="2024-07-18T10:41:12.383" v="8"/>
        <pc:sldMkLst>
          <pc:docMk/>
          <pc:sldMk cId="2166098122" sldId="445"/>
        </pc:sldMkLst>
        <pc:spChg chg="add mod">
          <ac:chgData name="Alfred Smith" userId="3c60a3631c0db8ad" providerId="LiveId" clId="{C0880C48-47C4-4EC3-B944-1BEBFEBEF73A}" dt="2024-07-18T10:41:12.383" v="8"/>
          <ac:spMkLst>
            <pc:docMk/>
            <pc:sldMk cId="2166098122" sldId="445"/>
            <ac:spMk id="2" creationId="{D9E3DB2A-F1DA-22D7-16B8-D6AE3B14659A}"/>
          </ac:spMkLst>
        </pc:spChg>
        <pc:spChg chg="add mod">
          <ac:chgData name="Alfred Smith" userId="3c60a3631c0db8ad" providerId="LiveId" clId="{C0880C48-47C4-4EC3-B944-1BEBFEBEF73A}" dt="2024-07-18T10:41:12.383" v="8"/>
          <ac:spMkLst>
            <pc:docMk/>
            <pc:sldMk cId="2166098122" sldId="445"/>
            <ac:spMk id="3" creationId="{542B5742-FB3A-6E68-8676-EB008542456E}"/>
          </ac:spMkLst>
        </pc:spChg>
        <pc:spChg chg="del">
          <ac:chgData name="Alfred Smith" userId="3c60a3631c0db8ad" providerId="LiveId" clId="{C0880C48-47C4-4EC3-B944-1BEBFEBEF73A}" dt="2024-07-18T10:41:11.586" v="7" actId="478"/>
          <ac:spMkLst>
            <pc:docMk/>
            <pc:sldMk cId="2166098122" sldId="445"/>
            <ac:spMk id="4" creationId="{9A13E2D8-2F59-44C1-B1D2-79C300C26DD4}"/>
          </ac:spMkLst>
        </pc:spChg>
        <pc:spChg chg="del">
          <ac:chgData name="Alfred Smith" userId="3c60a3631c0db8ad" providerId="LiveId" clId="{C0880C48-47C4-4EC3-B944-1BEBFEBEF73A}" dt="2024-07-18T10:41:11.586" v="7" actId="478"/>
          <ac:spMkLst>
            <pc:docMk/>
            <pc:sldMk cId="2166098122" sldId="445"/>
            <ac:spMk id="6" creationId="{416C064E-628E-47C0-A712-DB178FE9901E}"/>
          </ac:spMkLst>
        </pc:spChg>
      </pc:sldChg>
      <pc:sldChg chg="addSp delSp modSp mod">
        <pc:chgData name="Alfred Smith" userId="3c60a3631c0db8ad" providerId="LiveId" clId="{C0880C48-47C4-4EC3-B944-1BEBFEBEF73A}" dt="2024-07-18T10:41:24.929" v="10"/>
        <pc:sldMkLst>
          <pc:docMk/>
          <pc:sldMk cId="2422728137" sldId="447"/>
        </pc:sldMkLst>
        <pc:spChg chg="add mod">
          <ac:chgData name="Alfred Smith" userId="3c60a3631c0db8ad" providerId="LiveId" clId="{C0880C48-47C4-4EC3-B944-1BEBFEBEF73A}" dt="2024-07-18T10:41:24.929" v="10"/>
          <ac:spMkLst>
            <pc:docMk/>
            <pc:sldMk cId="2422728137" sldId="447"/>
            <ac:spMk id="2" creationId="{BF0225F7-B9FC-20EF-CCE6-6F369E90D922}"/>
          </ac:spMkLst>
        </pc:spChg>
        <pc:spChg chg="add mod">
          <ac:chgData name="Alfred Smith" userId="3c60a3631c0db8ad" providerId="LiveId" clId="{C0880C48-47C4-4EC3-B944-1BEBFEBEF73A}" dt="2024-07-18T10:41:24.929" v="10"/>
          <ac:spMkLst>
            <pc:docMk/>
            <pc:sldMk cId="2422728137" sldId="447"/>
            <ac:spMk id="3" creationId="{4F61165A-FCBA-EE16-744A-58CF572BCD76}"/>
          </ac:spMkLst>
        </pc:spChg>
        <pc:spChg chg="del">
          <ac:chgData name="Alfred Smith" userId="3c60a3631c0db8ad" providerId="LiveId" clId="{C0880C48-47C4-4EC3-B944-1BEBFEBEF73A}" dt="2024-07-18T10:41:24.373" v="9" actId="478"/>
          <ac:spMkLst>
            <pc:docMk/>
            <pc:sldMk cId="2422728137" sldId="447"/>
            <ac:spMk id="4" creationId="{9A13E2D8-2F59-44C1-B1D2-79C300C26DD4}"/>
          </ac:spMkLst>
        </pc:spChg>
        <pc:spChg chg="del">
          <ac:chgData name="Alfred Smith" userId="3c60a3631c0db8ad" providerId="LiveId" clId="{C0880C48-47C4-4EC3-B944-1BEBFEBEF73A}" dt="2024-07-18T10:41:24.373" v="9" actId="478"/>
          <ac:spMkLst>
            <pc:docMk/>
            <pc:sldMk cId="2422728137" sldId="447"/>
            <ac:spMk id="6" creationId="{416C064E-628E-47C0-A712-DB178FE9901E}"/>
          </ac:spMkLst>
        </pc:spChg>
      </pc:sldChg>
      <pc:sldChg chg="addSp delSp modSp mod">
        <pc:chgData name="Alfred Smith" userId="3c60a3631c0db8ad" providerId="LiveId" clId="{C0880C48-47C4-4EC3-B944-1BEBFEBEF73A}" dt="2024-07-18T10:41:36.099" v="12"/>
        <pc:sldMkLst>
          <pc:docMk/>
          <pc:sldMk cId="4160448636" sldId="449"/>
        </pc:sldMkLst>
        <pc:spChg chg="add mod">
          <ac:chgData name="Alfred Smith" userId="3c60a3631c0db8ad" providerId="LiveId" clId="{C0880C48-47C4-4EC3-B944-1BEBFEBEF73A}" dt="2024-07-18T10:41:36.099" v="12"/>
          <ac:spMkLst>
            <pc:docMk/>
            <pc:sldMk cId="4160448636" sldId="449"/>
            <ac:spMk id="2" creationId="{11ABD630-185C-6C65-9BEC-663DC4A71995}"/>
          </ac:spMkLst>
        </pc:spChg>
        <pc:spChg chg="add mod">
          <ac:chgData name="Alfred Smith" userId="3c60a3631c0db8ad" providerId="LiveId" clId="{C0880C48-47C4-4EC3-B944-1BEBFEBEF73A}" dt="2024-07-18T10:41:36.099" v="12"/>
          <ac:spMkLst>
            <pc:docMk/>
            <pc:sldMk cId="4160448636" sldId="449"/>
            <ac:spMk id="3" creationId="{B9553761-05C6-D0E2-AF53-F4BAD3408197}"/>
          </ac:spMkLst>
        </pc:spChg>
        <pc:spChg chg="del">
          <ac:chgData name="Alfred Smith" userId="3c60a3631c0db8ad" providerId="LiveId" clId="{C0880C48-47C4-4EC3-B944-1BEBFEBEF73A}" dt="2024-07-18T10:41:35.571" v="11" actId="478"/>
          <ac:spMkLst>
            <pc:docMk/>
            <pc:sldMk cId="4160448636" sldId="449"/>
            <ac:spMk id="4" creationId="{9A13E2D8-2F59-44C1-B1D2-79C300C26DD4}"/>
          </ac:spMkLst>
        </pc:spChg>
        <pc:spChg chg="del">
          <ac:chgData name="Alfred Smith" userId="3c60a3631c0db8ad" providerId="LiveId" clId="{C0880C48-47C4-4EC3-B944-1BEBFEBEF73A}" dt="2024-07-18T10:41:35.571" v="11" actId="478"/>
          <ac:spMkLst>
            <pc:docMk/>
            <pc:sldMk cId="4160448636" sldId="449"/>
            <ac:spMk id="6" creationId="{416C064E-628E-47C0-A712-DB178FE9901E}"/>
          </ac:spMkLst>
        </pc:spChg>
      </pc:sldChg>
      <pc:sldChg chg="addSp delSp modSp mod">
        <pc:chgData name="Alfred Smith" userId="3c60a3631c0db8ad" providerId="LiveId" clId="{C0880C48-47C4-4EC3-B944-1BEBFEBEF73A}" dt="2024-07-18T10:41:54.629" v="14"/>
        <pc:sldMkLst>
          <pc:docMk/>
          <pc:sldMk cId="3386340796" sldId="451"/>
        </pc:sldMkLst>
        <pc:spChg chg="add mod">
          <ac:chgData name="Alfred Smith" userId="3c60a3631c0db8ad" providerId="LiveId" clId="{C0880C48-47C4-4EC3-B944-1BEBFEBEF73A}" dt="2024-07-18T10:41:54.629" v="14"/>
          <ac:spMkLst>
            <pc:docMk/>
            <pc:sldMk cId="3386340796" sldId="451"/>
            <ac:spMk id="2" creationId="{B8719EAF-C2C5-B75B-50BB-EAD9D9E3DCFB}"/>
          </ac:spMkLst>
        </pc:spChg>
        <pc:spChg chg="add mod">
          <ac:chgData name="Alfred Smith" userId="3c60a3631c0db8ad" providerId="LiveId" clId="{C0880C48-47C4-4EC3-B944-1BEBFEBEF73A}" dt="2024-07-18T10:41:54.629" v="14"/>
          <ac:spMkLst>
            <pc:docMk/>
            <pc:sldMk cId="3386340796" sldId="451"/>
            <ac:spMk id="3" creationId="{974B1D9B-B411-CB44-87CE-84AC22E638B2}"/>
          </ac:spMkLst>
        </pc:spChg>
        <pc:spChg chg="del">
          <ac:chgData name="Alfred Smith" userId="3c60a3631c0db8ad" providerId="LiveId" clId="{C0880C48-47C4-4EC3-B944-1BEBFEBEF73A}" dt="2024-07-18T10:41:54.084" v="13" actId="478"/>
          <ac:spMkLst>
            <pc:docMk/>
            <pc:sldMk cId="3386340796" sldId="451"/>
            <ac:spMk id="4" creationId="{9A13E2D8-2F59-44C1-B1D2-79C300C26DD4}"/>
          </ac:spMkLst>
        </pc:spChg>
        <pc:spChg chg="del">
          <ac:chgData name="Alfred Smith" userId="3c60a3631c0db8ad" providerId="LiveId" clId="{C0880C48-47C4-4EC3-B944-1BEBFEBEF73A}" dt="2024-07-18T10:41:54.084" v="13" actId="478"/>
          <ac:spMkLst>
            <pc:docMk/>
            <pc:sldMk cId="3386340796" sldId="451"/>
            <ac:spMk id="6" creationId="{416C064E-628E-47C0-A712-DB178FE9901E}"/>
          </ac:spMkLst>
        </pc:spChg>
      </pc:sldChg>
      <pc:sldChg chg="addSp delSp modSp mod">
        <pc:chgData name="Alfred Smith" userId="3c60a3631c0db8ad" providerId="LiveId" clId="{C0880C48-47C4-4EC3-B944-1BEBFEBEF73A}" dt="2024-07-18T10:42:07.177" v="16"/>
        <pc:sldMkLst>
          <pc:docMk/>
          <pc:sldMk cId="283334129" sldId="453"/>
        </pc:sldMkLst>
        <pc:spChg chg="add mod">
          <ac:chgData name="Alfred Smith" userId="3c60a3631c0db8ad" providerId="LiveId" clId="{C0880C48-47C4-4EC3-B944-1BEBFEBEF73A}" dt="2024-07-18T10:42:07.177" v="16"/>
          <ac:spMkLst>
            <pc:docMk/>
            <pc:sldMk cId="283334129" sldId="453"/>
            <ac:spMk id="2" creationId="{946E0FB2-A02F-1736-CB6F-38F1D0AFAB99}"/>
          </ac:spMkLst>
        </pc:spChg>
        <pc:spChg chg="add mod">
          <ac:chgData name="Alfred Smith" userId="3c60a3631c0db8ad" providerId="LiveId" clId="{C0880C48-47C4-4EC3-B944-1BEBFEBEF73A}" dt="2024-07-18T10:42:07.177" v="16"/>
          <ac:spMkLst>
            <pc:docMk/>
            <pc:sldMk cId="283334129" sldId="453"/>
            <ac:spMk id="3" creationId="{6D5A8149-59F4-B44D-64A8-63A2111DBA9C}"/>
          </ac:spMkLst>
        </pc:spChg>
        <pc:spChg chg="del">
          <ac:chgData name="Alfred Smith" userId="3c60a3631c0db8ad" providerId="LiveId" clId="{C0880C48-47C4-4EC3-B944-1BEBFEBEF73A}" dt="2024-07-18T10:42:06.620" v="15" actId="478"/>
          <ac:spMkLst>
            <pc:docMk/>
            <pc:sldMk cId="283334129" sldId="453"/>
            <ac:spMk id="4" creationId="{9A13E2D8-2F59-44C1-B1D2-79C300C26DD4}"/>
          </ac:spMkLst>
        </pc:spChg>
        <pc:spChg chg="del">
          <ac:chgData name="Alfred Smith" userId="3c60a3631c0db8ad" providerId="LiveId" clId="{C0880C48-47C4-4EC3-B944-1BEBFEBEF73A}" dt="2024-07-18T10:42:06.620" v="15" actId="478"/>
          <ac:spMkLst>
            <pc:docMk/>
            <pc:sldMk cId="283334129" sldId="453"/>
            <ac:spMk id="6" creationId="{416C064E-628E-47C0-A712-DB178FE9901E}"/>
          </ac:spMkLst>
        </pc:spChg>
      </pc:sldChg>
      <pc:sldChg chg="addSp delSp modSp mod">
        <pc:chgData name="Alfred Smith" userId="3c60a3631c0db8ad" providerId="LiveId" clId="{C0880C48-47C4-4EC3-B944-1BEBFEBEF73A}" dt="2024-07-18T10:42:17.333" v="18"/>
        <pc:sldMkLst>
          <pc:docMk/>
          <pc:sldMk cId="1799939013" sldId="455"/>
        </pc:sldMkLst>
        <pc:spChg chg="add mod">
          <ac:chgData name="Alfred Smith" userId="3c60a3631c0db8ad" providerId="LiveId" clId="{C0880C48-47C4-4EC3-B944-1BEBFEBEF73A}" dt="2024-07-18T10:42:17.333" v="18"/>
          <ac:spMkLst>
            <pc:docMk/>
            <pc:sldMk cId="1799939013" sldId="455"/>
            <ac:spMk id="2" creationId="{9C563C41-064B-D2DF-2B53-1E945277CCB2}"/>
          </ac:spMkLst>
        </pc:spChg>
        <pc:spChg chg="add mod">
          <ac:chgData name="Alfred Smith" userId="3c60a3631c0db8ad" providerId="LiveId" clId="{C0880C48-47C4-4EC3-B944-1BEBFEBEF73A}" dt="2024-07-18T10:42:17.333" v="18"/>
          <ac:spMkLst>
            <pc:docMk/>
            <pc:sldMk cId="1799939013" sldId="455"/>
            <ac:spMk id="3" creationId="{7F1CD30C-AA00-C03D-0CF0-CC1187AF04D8}"/>
          </ac:spMkLst>
        </pc:spChg>
        <pc:spChg chg="del">
          <ac:chgData name="Alfred Smith" userId="3c60a3631c0db8ad" providerId="LiveId" clId="{C0880C48-47C4-4EC3-B944-1BEBFEBEF73A}" dt="2024-07-18T10:42:16.764" v="17" actId="478"/>
          <ac:spMkLst>
            <pc:docMk/>
            <pc:sldMk cId="1799939013" sldId="455"/>
            <ac:spMk id="4" creationId="{9A13E2D8-2F59-44C1-B1D2-79C300C26DD4}"/>
          </ac:spMkLst>
        </pc:spChg>
        <pc:spChg chg="del">
          <ac:chgData name="Alfred Smith" userId="3c60a3631c0db8ad" providerId="LiveId" clId="{C0880C48-47C4-4EC3-B944-1BEBFEBEF73A}" dt="2024-07-18T10:42:16.764" v="17" actId="478"/>
          <ac:spMkLst>
            <pc:docMk/>
            <pc:sldMk cId="1799939013" sldId="455"/>
            <ac:spMk id="6" creationId="{416C064E-628E-47C0-A712-DB178FE9901E}"/>
          </ac:spMkLst>
        </pc:spChg>
      </pc:sldChg>
      <pc:sldChg chg="addSp delSp modSp mod">
        <pc:chgData name="Alfred Smith" userId="3c60a3631c0db8ad" providerId="LiveId" clId="{C0880C48-47C4-4EC3-B944-1BEBFEBEF73A}" dt="2024-07-18T10:42:31.339" v="20"/>
        <pc:sldMkLst>
          <pc:docMk/>
          <pc:sldMk cId="2618424304" sldId="457"/>
        </pc:sldMkLst>
        <pc:spChg chg="add mod">
          <ac:chgData name="Alfred Smith" userId="3c60a3631c0db8ad" providerId="LiveId" clId="{C0880C48-47C4-4EC3-B944-1BEBFEBEF73A}" dt="2024-07-18T10:42:31.339" v="20"/>
          <ac:spMkLst>
            <pc:docMk/>
            <pc:sldMk cId="2618424304" sldId="457"/>
            <ac:spMk id="2" creationId="{0703B799-4B39-2C36-09BC-7A9F117ECBA6}"/>
          </ac:spMkLst>
        </pc:spChg>
        <pc:spChg chg="add mod">
          <ac:chgData name="Alfred Smith" userId="3c60a3631c0db8ad" providerId="LiveId" clId="{C0880C48-47C4-4EC3-B944-1BEBFEBEF73A}" dt="2024-07-18T10:42:31.339" v="20"/>
          <ac:spMkLst>
            <pc:docMk/>
            <pc:sldMk cId="2618424304" sldId="457"/>
            <ac:spMk id="3" creationId="{C9230838-EF08-D91D-1BE3-1274B1A7C515}"/>
          </ac:spMkLst>
        </pc:spChg>
        <pc:spChg chg="del">
          <ac:chgData name="Alfred Smith" userId="3c60a3631c0db8ad" providerId="LiveId" clId="{C0880C48-47C4-4EC3-B944-1BEBFEBEF73A}" dt="2024-07-18T10:42:30.781" v="19" actId="478"/>
          <ac:spMkLst>
            <pc:docMk/>
            <pc:sldMk cId="2618424304" sldId="457"/>
            <ac:spMk id="4" creationId="{9A13E2D8-2F59-44C1-B1D2-79C300C26DD4}"/>
          </ac:spMkLst>
        </pc:spChg>
        <pc:spChg chg="del">
          <ac:chgData name="Alfred Smith" userId="3c60a3631c0db8ad" providerId="LiveId" clId="{C0880C48-47C4-4EC3-B944-1BEBFEBEF73A}" dt="2024-07-18T10:42:30.781" v="19" actId="478"/>
          <ac:spMkLst>
            <pc:docMk/>
            <pc:sldMk cId="2618424304" sldId="457"/>
            <ac:spMk id="6" creationId="{416C064E-628E-47C0-A712-DB178FE9901E}"/>
          </ac:spMkLst>
        </pc:spChg>
      </pc:sldChg>
      <pc:sldChg chg="addSp delSp modSp mod">
        <pc:chgData name="Alfred Smith" userId="3c60a3631c0db8ad" providerId="LiveId" clId="{C0880C48-47C4-4EC3-B944-1BEBFEBEF73A}" dt="2024-07-18T10:42:44.576" v="22"/>
        <pc:sldMkLst>
          <pc:docMk/>
          <pc:sldMk cId="783514268" sldId="459"/>
        </pc:sldMkLst>
        <pc:spChg chg="add mod">
          <ac:chgData name="Alfred Smith" userId="3c60a3631c0db8ad" providerId="LiveId" clId="{C0880C48-47C4-4EC3-B944-1BEBFEBEF73A}" dt="2024-07-18T10:42:44.576" v="22"/>
          <ac:spMkLst>
            <pc:docMk/>
            <pc:sldMk cId="783514268" sldId="459"/>
            <ac:spMk id="2" creationId="{50830D7C-15F2-1DF0-57EE-20EF15E26D25}"/>
          </ac:spMkLst>
        </pc:spChg>
        <pc:spChg chg="add mod">
          <ac:chgData name="Alfred Smith" userId="3c60a3631c0db8ad" providerId="LiveId" clId="{C0880C48-47C4-4EC3-B944-1BEBFEBEF73A}" dt="2024-07-18T10:42:44.576" v="22"/>
          <ac:spMkLst>
            <pc:docMk/>
            <pc:sldMk cId="783514268" sldId="459"/>
            <ac:spMk id="3" creationId="{5C92461A-4209-D4DC-E14B-6341FE3BC08C}"/>
          </ac:spMkLst>
        </pc:spChg>
        <pc:spChg chg="del">
          <ac:chgData name="Alfred Smith" userId="3c60a3631c0db8ad" providerId="LiveId" clId="{C0880C48-47C4-4EC3-B944-1BEBFEBEF73A}" dt="2024-07-18T10:42:43.939" v="21" actId="478"/>
          <ac:spMkLst>
            <pc:docMk/>
            <pc:sldMk cId="783514268" sldId="459"/>
            <ac:spMk id="4" creationId="{9A13E2D8-2F59-44C1-B1D2-79C300C26DD4}"/>
          </ac:spMkLst>
        </pc:spChg>
        <pc:spChg chg="del">
          <ac:chgData name="Alfred Smith" userId="3c60a3631c0db8ad" providerId="LiveId" clId="{C0880C48-47C4-4EC3-B944-1BEBFEBEF73A}" dt="2024-07-18T10:42:43.939" v="21" actId="478"/>
          <ac:spMkLst>
            <pc:docMk/>
            <pc:sldMk cId="783514268" sldId="459"/>
            <ac:spMk id="6" creationId="{416C064E-628E-47C0-A712-DB178FE9901E}"/>
          </ac:spMkLst>
        </pc:spChg>
      </pc:sldChg>
      <pc:sldChg chg="addSp delSp modSp mod">
        <pc:chgData name="Alfred Smith" userId="3c60a3631c0db8ad" providerId="LiveId" clId="{C0880C48-47C4-4EC3-B944-1BEBFEBEF73A}" dt="2024-07-18T10:43:04.567" v="24"/>
        <pc:sldMkLst>
          <pc:docMk/>
          <pc:sldMk cId="3868250199" sldId="461"/>
        </pc:sldMkLst>
        <pc:spChg chg="add mod">
          <ac:chgData name="Alfred Smith" userId="3c60a3631c0db8ad" providerId="LiveId" clId="{C0880C48-47C4-4EC3-B944-1BEBFEBEF73A}" dt="2024-07-18T10:43:04.567" v="24"/>
          <ac:spMkLst>
            <pc:docMk/>
            <pc:sldMk cId="3868250199" sldId="461"/>
            <ac:spMk id="2" creationId="{62898FA7-A29D-43C8-D637-33E6F25CCD31}"/>
          </ac:spMkLst>
        </pc:spChg>
        <pc:spChg chg="add mod">
          <ac:chgData name="Alfred Smith" userId="3c60a3631c0db8ad" providerId="LiveId" clId="{C0880C48-47C4-4EC3-B944-1BEBFEBEF73A}" dt="2024-07-18T10:43:04.567" v="24"/>
          <ac:spMkLst>
            <pc:docMk/>
            <pc:sldMk cId="3868250199" sldId="461"/>
            <ac:spMk id="3" creationId="{0E7A6EDB-3CD8-EF1B-C898-051821BBD724}"/>
          </ac:spMkLst>
        </pc:spChg>
        <pc:spChg chg="del">
          <ac:chgData name="Alfred Smith" userId="3c60a3631c0db8ad" providerId="LiveId" clId="{C0880C48-47C4-4EC3-B944-1BEBFEBEF73A}" dt="2024-07-18T10:43:04.005" v="23" actId="478"/>
          <ac:spMkLst>
            <pc:docMk/>
            <pc:sldMk cId="3868250199" sldId="461"/>
            <ac:spMk id="4" creationId="{9A13E2D8-2F59-44C1-B1D2-79C300C26DD4}"/>
          </ac:spMkLst>
        </pc:spChg>
        <pc:spChg chg="del">
          <ac:chgData name="Alfred Smith" userId="3c60a3631c0db8ad" providerId="LiveId" clId="{C0880C48-47C4-4EC3-B944-1BEBFEBEF73A}" dt="2024-07-18T10:43:04.005" v="23" actId="478"/>
          <ac:spMkLst>
            <pc:docMk/>
            <pc:sldMk cId="3868250199" sldId="461"/>
            <ac:spMk id="6" creationId="{416C064E-628E-47C0-A712-DB178FE9901E}"/>
          </ac:spMkLst>
        </pc:spChg>
      </pc:sldChg>
      <pc:sldChg chg="addSp delSp modSp mod">
        <pc:chgData name="Alfred Smith" userId="3c60a3631c0db8ad" providerId="LiveId" clId="{C0880C48-47C4-4EC3-B944-1BEBFEBEF73A}" dt="2024-07-18T10:43:18.187" v="26"/>
        <pc:sldMkLst>
          <pc:docMk/>
          <pc:sldMk cId="2982327576" sldId="463"/>
        </pc:sldMkLst>
        <pc:spChg chg="add mod">
          <ac:chgData name="Alfred Smith" userId="3c60a3631c0db8ad" providerId="LiveId" clId="{C0880C48-47C4-4EC3-B944-1BEBFEBEF73A}" dt="2024-07-18T10:43:18.187" v="26"/>
          <ac:spMkLst>
            <pc:docMk/>
            <pc:sldMk cId="2982327576" sldId="463"/>
            <ac:spMk id="2" creationId="{2FB638F9-3044-D084-D08F-23E9DB6A57B6}"/>
          </ac:spMkLst>
        </pc:spChg>
        <pc:spChg chg="add mod">
          <ac:chgData name="Alfred Smith" userId="3c60a3631c0db8ad" providerId="LiveId" clId="{C0880C48-47C4-4EC3-B944-1BEBFEBEF73A}" dt="2024-07-18T10:43:18.187" v="26"/>
          <ac:spMkLst>
            <pc:docMk/>
            <pc:sldMk cId="2982327576" sldId="463"/>
            <ac:spMk id="3" creationId="{CB3039F4-BA76-06C4-DDFE-10DF274E68EF}"/>
          </ac:spMkLst>
        </pc:spChg>
        <pc:spChg chg="del">
          <ac:chgData name="Alfred Smith" userId="3c60a3631c0db8ad" providerId="LiveId" clId="{C0880C48-47C4-4EC3-B944-1BEBFEBEF73A}" dt="2024-07-18T10:43:17.630" v="25" actId="478"/>
          <ac:spMkLst>
            <pc:docMk/>
            <pc:sldMk cId="2982327576" sldId="463"/>
            <ac:spMk id="4" creationId="{9A13E2D8-2F59-44C1-B1D2-79C300C26DD4}"/>
          </ac:spMkLst>
        </pc:spChg>
        <pc:spChg chg="del">
          <ac:chgData name="Alfred Smith" userId="3c60a3631c0db8ad" providerId="LiveId" clId="{C0880C48-47C4-4EC3-B944-1BEBFEBEF73A}" dt="2024-07-18T10:43:17.630" v="25" actId="478"/>
          <ac:spMkLst>
            <pc:docMk/>
            <pc:sldMk cId="2982327576" sldId="463"/>
            <ac:spMk id="6" creationId="{416C064E-628E-47C0-A712-DB178FE9901E}"/>
          </ac:spMkLst>
        </pc:spChg>
      </pc:sldChg>
      <pc:sldChg chg="addSp delSp modSp mod">
        <pc:chgData name="Alfred Smith" userId="3c60a3631c0db8ad" providerId="LiveId" clId="{C0880C48-47C4-4EC3-B944-1BEBFEBEF73A}" dt="2024-07-18T10:43:31.108" v="28"/>
        <pc:sldMkLst>
          <pc:docMk/>
          <pc:sldMk cId="3894174290" sldId="465"/>
        </pc:sldMkLst>
        <pc:spChg chg="add mod">
          <ac:chgData name="Alfred Smith" userId="3c60a3631c0db8ad" providerId="LiveId" clId="{C0880C48-47C4-4EC3-B944-1BEBFEBEF73A}" dt="2024-07-18T10:43:31.108" v="28"/>
          <ac:spMkLst>
            <pc:docMk/>
            <pc:sldMk cId="3894174290" sldId="465"/>
            <ac:spMk id="2" creationId="{5565C697-4B01-8231-99AA-8BD15E890271}"/>
          </ac:spMkLst>
        </pc:spChg>
        <pc:spChg chg="add mod">
          <ac:chgData name="Alfred Smith" userId="3c60a3631c0db8ad" providerId="LiveId" clId="{C0880C48-47C4-4EC3-B944-1BEBFEBEF73A}" dt="2024-07-18T10:43:31.108" v="28"/>
          <ac:spMkLst>
            <pc:docMk/>
            <pc:sldMk cId="3894174290" sldId="465"/>
            <ac:spMk id="3" creationId="{47B0B173-4B17-7A0F-0081-BFC27DDE83CA}"/>
          </ac:spMkLst>
        </pc:spChg>
        <pc:spChg chg="del">
          <ac:chgData name="Alfred Smith" userId="3c60a3631c0db8ad" providerId="LiveId" clId="{C0880C48-47C4-4EC3-B944-1BEBFEBEF73A}" dt="2024-07-18T10:43:30.645" v="27" actId="478"/>
          <ac:spMkLst>
            <pc:docMk/>
            <pc:sldMk cId="3894174290" sldId="465"/>
            <ac:spMk id="4" creationId="{9A13E2D8-2F59-44C1-B1D2-79C300C26DD4}"/>
          </ac:spMkLst>
        </pc:spChg>
        <pc:spChg chg="del">
          <ac:chgData name="Alfred Smith" userId="3c60a3631c0db8ad" providerId="LiveId" clId="{C0880C48-47C4-4EC3-B944-1BEBFEBEF73A}" dt="2024-07-18T10:43:30.645" v="27" actId="478"/>
          <ac:spMkLst>
            <pc:docMk/>
            <pc:sldMk cId="3894174290" sldId="465"/>
            <ac:spMk id="6" creationId="{416C064E-628E-47C0-A712-DB178FE9901E}"/>
          </ac:spMkLst>
        </pc:spChg>
      </pc:sldChg>
      <pc:sldChg chg="addSp delSp modSp mod">
        <pc:chgData name="Alfred Smith" userId="3c60a3631c0db8ad" providerId="LiveId" clId="{C0880C48-47C4-4EC3-B944-1BEBFEBEF73A}" dt="2024-07-18T10:43:45.414" v="30"/>
        <pc:sldMkLst>
          <pc:docMk/>
          <pc:sldMk cId="2711152741" sldId="467"/>
        </pc:sldMkLst>
        <pc:spChg chg="add mod">
          <ac:chgData name="Alfred Smith" userId="3c60a3631c0db8ad" providerId="LiveId" clId="{C0880C48-47C4-4EC3-B944-1BEBFEBEF73A}" dt="2024-07-18T10:43:45.414" v="30"/>
          <ac:spMkLst>
            <pc:docMk/>
            <pc:sldMk cId="2711152741" sldId="467"/>
            <ac:spMk id="2" creationId="{52CA9DFB-16CF-D7ED-1399-C52173AA885A}"/>
          </ac:spMkLst>
        </pc:spChg>
        <pc:spChg chg="add mod">
          <ac:chgData name="Alfred Smith" userId="3c60a3631c0db8ad" providerId="LiveId" clId="{C0880C48-47C4-4EC3-B944-1BEBFEBEF73A}" dt="2024-07-18T10:43:45.414" v="30"/>
          <ac:spMkLst>
            <pc:docMk/>
            <pc:sldMk cId="2711152741" sldId="467"/>
            <ac:spMk id="3" creationId="{8A5ADDB3-BE6A-039C-DDFA-A7767267C827}"/>
          </ac:spMkLst>
        </pc:spChg>
        <pc:spChg chg="del">
          <ac:chgData name="Alfred Smith" userId="3c60a3631c0db8ad" providerId="LiveId" clId="{C0880C48-47C4-4EC3-B944-1BEBFEBEF73A}" dt="2024-07-18T10:43:44.787" v="29" actId="478"/>
          <ac:spMkLst>
            <pc:docMk/>
            <pc:sldMk cId="2711152741" sldId="467"/>
            <ac:spMk id="4" creationId="{9A13E2D8-2F59-44C1-B1D2-79C300C26DD4}"/>
          </ac:spMkLst>
        </pc:spChg>
        <pc:spChg chg="del">
          <ac:chgData name="Alfred Smith" userId="3c60a3631c0db8ad" providerId="LiveId" clId="{C0880C48-47C4-4EC3-B944-1BEBFEBEF73A}" dt="2024-07-18T10:43:44.787" v="29" actId="478"/>
          <ac:spMkLst>
            <pc:docMk/>
            <pc:sldMk cId="2711152741" sldId="467"/>
            <ac:spMk id="6" creationId="{416C064E-628E-47C0-A712-DB178FE9901E}"/>
          </ac:spMkLst>
        </pc:spChg>
      </pc:sldChg>
      <pc:sldChg chg="addSp delSp modSp mod">
        <pc:chgData name="Alfred Smith" userId="3c60a3631c0db8ad" providerId="LiveId" clId="{C0880C48-47C4-4EC3-B944-1BEBFEBEF73A}" dt="2024-07-18T10:40:06.014" v="1"/>
        <pc:sldMkLst>
          <pc:docMk/>
          <pc:sldMk cId="3596600315" sldId="468"/>
        </pc:sldMkLst>
        <pc:spChg chg="del">
          <ac:chgData name="Alfred Smith" userId="3c60a3631c0db8ad" providerId="LiveId" clId="{C0880C48-47C4-4EC3-B944-1BEBFEBEF73A}" dt="2024-07-18T10:40:05.356" v="0" actId="478"/>
          <ac:spMkLst>
            <pc:docMk/>
            <pc:sldMk cId="3596600315" sldId="468"/>
            <ac:spMk id="3" creationId="{0162BEE1-134B-8B70-2BB8-9226F1DF1614}"/>
          </ac:spMkLst>
        </pc:spChg>
        <pc:spChg chg="add mod">
          <ac:chgData name="Alfred Smith" userId="3c60a3631c0db8ad" providerId="LiveId" clId="{C0880C48-47C4-4EC3-B944-1BEBFEBEF73A}" dt="2024-07-18T10:40:06.014" v="1"/>
          <ac:spMkLst>
            <pc:docMk/>
            <pc:sldMk cId="3596600315" sldId="468"/>
            <ac:spMk id="4" creationId="{083509C1-7EAE-5540-AF3A-9C3B5088E4F6}"/>
          </ac:spMkLst>
        </pc:spChg>
      </pc:sldChg>
      <pc:sldChg chg="addSp delSp modSp mod">
        <pc:chgData name="Alfred Smith" userId="3c60a3631c0db8ad" providerId="LiveId" clId="{C0880C48-47C4-4EC3-B944-1BEBFEBEF73A}" dt="2024-07-18T10:44:04.007" v="32"/>
        <pc:sldMkLst>
          <pc:docMk/>
          <pc:sldMk cId="1829324539" sldId="470"/>
        </pc:sldMkLst>
        <pc:spChg chg="add mod">
          <ac:chgData name="Alfred Smith" userId="3c60a3631c0db8ad" providerId="LiveId" clId="{C0880C48-47C4-4EC3-B944-1BEBFEBEF73A}" dt="2024-07-18T10:44:04.007" v="32"/>
          <ac:spMkLst>
            <pc:docMk/>
            <pc:sldMk cId="1829324539" sldId="470"/>
            <ac:spMk id="2" creationId="{8A6CF496-4A01-0217-1704-8FB5434A141F}"/>
          </ac:spMkLst>
        </pc:spChg>
        <pc:spChg chg="add mod">
          <ac:chgData name="Alfred Smith" userId="3c60a3631c0db8ad" providerId="LiveId" clId="{C0880C48-47C4-4EC3-B944-1BEBFEBEF73A}" dt="2024-07-18T10:44:04.007" v="32"/>
          <ac:spMkLst>
            <pc:docMk/>
            <pc:sldMk cId="1829324539" sldId="470"/>
            <ac:spMk id="3" creationId="{FAD99747-0D9D-66CE-F9E8-A92662C9CBEF}"/>
          </ac:spMkLst>
        </pc:spChg>
        <pc:spChg chg="del">
          <ac:chgData name="Alfred Smith" userId="3c60a3631c0db8ad" providerId="LiveId" clId="{C0880C48-47C4-4EC3-B944-1BEBFEBEF73A}" dt="2024-07-18T10:44:03.400" v="31" actId="478"/>
          <ac:spMkLst>
            <pc:docMk/>
            <pc:sldMk cId="1829324539" sldId="470"/>
            <ac:spMk id="4" creationId="{9A13E2D8-2F59-44C1-B1D2-79C300C26DD4}"/>
          </ac:spMkLst>
        </pc:spChg>
        <pc:spChg chg="del">
          <ac:chgData name="Alfred Smith" userId="3c60a3631c0db8ad" providerId="LiveId" clId="{C0880C48-47C4-4EC3-B944-1BEBFEBEF73A}" dt="2024-07-18T10:44:03.400" v="31" actId="478"/>
          <ac:spMkLst>
            <pc:docMk/>
            <pc:sldMk cId="1829324539" sldId="470"/>
            <ac:spMk id="6" creationId="{416C064E-628E-47C0-A712-DB178FE9901E}"/>
          </ac:spMkLst>
        </pc:spChg>
      </pc:sldChg>
      <pc:sldChg chg="addSp delSp modSp mod">
        <pc:chgData name="Alfred Smith" userId="3c60a3631c0db8ad" providerId="LiveId" clId="{C0880C48-47C4-4EC3-B944-1BEBFEBEF73A}" dt="2024-07-18T10:44:33.253" v="34"/>
        <pc:sldMkLst>
          <pc:docMk/>
          <pc:sldMk cId="3810421512" sldId="472"/>
        </pc:sldMkLst>
        <pc:spChg chg="add mod">
          <ac:chgData name="Alfred Smith" userId="3c60a3631c0db8ad" providerId="LiveId" clId="{C0880C48-47C4-4EC3-B944-1BEBFEBEF73A}" dt="2024-07-18T10:44:33.253" v="34"/>
          <ac:spMkLst>
            <pc:docMk/>
            <pc:sldMk cId="3810421512" sldId="472"/>
            <ac:spMk id="2" creationId="{940DF1D4-9A7A-03E5-AC50-D7139FB9AAF1}"/>
          </ac:spMkLst>
        </pc:spChg>
        <pc:spChg chg="add mod">
          <ac:chgData name="Alfred Smith" userId="3c60a3631c0db8ad" providerId="LiveId" clId="{C0880C48-47C4-4EC3-B944-1BEBFEBEF73A}" dt="2024-07-18T10:44:33.253" v="34"/>
          <ac:spMkLst>
            <pc:docMk/>
            <pc:sldMk cId="3810421512" sldId="472"/>
            <ac:spMk id="3" creationId="{21BF7119-6B56-6C95-5AF5-832E074E090F}"/>
          </ac:spMkLst>
        </pc:spChg>
        <pc:spChg chg="del">
          <ac:chgData name="Alfred Smith" userId="3c60a3631c0db8ad" providerId="LiveId" clId="{C0880C48-47C4-4EC3-B944-1BEBFEBEF73A}" dt="2024-07-18T10:44:32.633" v="33" actId="478"/>
          <ac:spMkLst>
            <pc:docMk/>
            <pc:sldMk cId="3810421512" sldId="472"/>
            <ac:spMk id="4" creationId="{9A13E2D8-2F59-44C1-B1D2-79C300C26DD4}"/>
          </ac:spMkLst>
        </pc:spChg>
        <pc:spChg chg="del">
          <ac:chgData name="Alfred Smith" userId="3c60a3631c0db8ad" providerId="LiveId" clId="{C0880C48-47C4-4EC3-B944-1BEBFEBEF73A}" dt="2024-07-18T10:44:32.633" v="33" actId="478"/>
          <ac:spMkLst>
            <pc:docMk/>
            <pc:sldMk cId="3810421512" sldId="472"/>
            <ac:spMk id="6" creationId="{416C064E-628E-47C0-A712-DB178FE9901E}"/>
          </ac:spMkLst>
        </pc:spChg>
      </pc:sldChg>
      <pc:sldChg chg="addSp delSp modSp mod">
        <pc:chgData name="Alfred Smith" userId="3c60a3631c0db8ad" providerId="LiveId" clId="{C0880C48-47C4-4EC3-B944-1BEBFEBEF73A}" dt="2024-07-18T10:44:48.690" v="36"/>
        <pc:sldMkLst>
          <pc:docMk/>
          <pc:sldMk cId="3136990381" sldId="474"/>
        </pc:sldMkLst>
        <pc:spChg chg="add mod">
          <ac:chgData name="Alfred Smith" userId="3c60a3631c0db8ad" providerId="LiveId" clId="{C0880C48-47C4-4EC3-B944-1BEBFEBEF73A}" dt="2024-07-18T10:44:48.690" v="36"/>
          <ac:spMkLst>
            <pc:docMk/>
            <pc:sldMk cId="3136990381" sldId="474"/>
            <ac:spMk id="2" creationId="{636BDC85-24EF-6754-9041-2A9FD2C607C7}"/>
          </ac:spMkLst>
        </pc:spChg>
        <pc:spChg chg="add mod">
          <ac:chgData name="Alfred Smith" userId="3c60a3631c0db8ad" providerId="LiveId" clId="{C0880C48-47C4-4EC3-B944-1BEBFEBEF73A}" dt="2024-07-18T10:44:48.690" v="36"/>
          <ac:spMkLst>
            <pc:docMk/>
            <pc:sldMk cId="3136990381" sldId="474"/>
            <ac:spMk id="3" creationId="{392BF9E0-2288-7338-2CC5-1A30107FCBA8}"/>
          </ac:spMkLst>
        </pc:spChg>
        <pc:spChg chg="del">
          <ac:chgData name="Alfred Smith" userId="3c60a3631c0db8ad" providerId="LiveId" clId="{C0880C48-47C4-4EC3-B944-1BEBFEBEF73A}" dt="2024-07-18T10:44:48.061" v="35" actId="478"/>
          <ac:spMkLst>
            <pc:docMk/>
            <pc:sldMk cId="3136990381" sldId="474"/>
            <ac:spMk id="4" creationId="{9A13E2D8-2F59-44C1-B1D2-79C300C26DD4}"/>
          </ac:spMkLst>
        </pc:spChg>
        <pc:spChg chg="del">
          <ac:chgData name="Alfred Smith" userId="3c60a3631c0db8ad" providerId="LiveId" clId="{C0880C48-47C4-4EC3-B944-1BEBFEBEF73A}" dt="2024-07-18T10:44:48.061" v="35" actId="478"/>
          <ac:spMkLst>
            <pc:docMk/>
            <pc:sldMk cId="3136990381" sldId="474"/>
            <ac:spMk id="6" creationId="{416C064E-628E-47C0-A712-DB178FE9901E}"/>
          </ac:spMkLst>
        </pc:spChg>
      </pc:sldChg>
      <pc:sldChg chg="addSp delSp modSp mod">
        <pc:chgData name="Alfred Smith" userId="3c60a3631c0db8ad" providerId="LiveId" clId="{C0880C48-47C4-4EC3-B944-1BEBFEBEF73A}" dt="2024-07-18T10:45:02.564" v="38"/>
        <pc:sldMkLst>
          <pc:docMk/>
          <pc:sldMk cId="355618521" sldId="478"/>
        </pc:sldMkLst>
        <pc:spChg chg="add mod">
          <ac:chgData name="Alfred Smith" userId="3c60a3631c0db8ad" providerId="LiveId" clId="{C0880C48-47C4-4EC3-B944-1BEBFEBEF73A}" dt="2024-07-18T10:45:02.564" v="38"/>
          <ac:spMkLst>
            <pc:docMk/>
            <pc:sldMk cId="355618521" sldId="478"/>
            <ac:spMk id="2" creationId="{69C86390-67EB-9D93-0B1B-A47708EABBA2}"/>
          </ac:spMkLst>
        </pc:spChg>
        <pc:spChg chg="add mod">
          <ac:chgData name="Alfred Smith" userId="3c60a3631c0db8ad" providerId="LiveId" clId="{C0880C48-47C4-4EC3-B944-1BEBFEBEF73A}" dt="2024-07-18T10:45:02.564" v="38"/>
          <ac:spMkLst>
            <pc:docMk/>
            <pc:sldMk cId="355618521" sldId="478"/>
            <ac:spMk id="3" creationId="{928FE547-C86D-C961-D40C-A455E4A35245}"/>
          </ac:spMkLst>
        </pc:spChg>
        <pc:spChg chg="del">
          <ac:chgData name="Alfred Smith" userId="3c60a3631c0db8ad" providerId="LiveId" clId="{C0880C48-47C4-4EC3-B944-1BEBFEBEF73A}" dt="2024-07-18T10:45:01.963" v="37" actId="478"/>
          <ac:spMkLst>
            <pc:docMk/>
            <pc:sldMk cId="355618521" sldId="478"/>
            <ac:spMk id="4" creationId="{9A13E2D8-2F59-44C1-B1D2-79C300C26DD4}"/>
          </ac:spMkLst>
        </pc:spChg>
        <pc:spChg chg="del">
          <ac:chgData name="Alfred Smith" userId="3c60a3631c0db8ad" providerId="LiveId" clId="{C0880C48-47C4-4EC3-B944-1BEBFEBEF73A}" dt="2024-07-18T10:45:01.963" v="37" actId="478"/>
          <ac:spMkLst>
            <pc:docMk/>
            <pc:sldMk cId="355618521" sldId="478"/>
            <ac:spMk id="6" creationId="{416C064E-628E-47C0-A712-DB178FE9901E}"/>
          </ac:spMkLst>
        </pc:spChg>
      </pc:sldChg>
      <pc:sldChg chg="addSp delSp modSp mod">
        <pc:chgData name="Alfred Smith" userId="3c60a3631c0db8ad" providerId="LiveId" clId="{C0880C48-47C4-4EC3-B944-1BEBFEBEF73A}" dt="2024-07-18T10:45:17.680" v="40"/>
        <pc:sldMkLst>
          <pc:docMk/>
          <pc:sldMk cId="1605953303" sldId="482"/>
        </pc:sldMkLst>
        <pc:spChg chg="add mod">
          <ac:chgData name="Alfred Smith" userId="3c60a3631c0db8ad" providerId="LiveId" clId="{C0880C48-47C4-4EC3-B944-1BEBFEBEF73A}" dt="2024-07-18T10:45:17.680" v="40"/>
          <ac:spMkLst>
            <pc:docMk/>
            <pc:sldMk cId="1605953303" sldId="482"/>
            <ac:spMk id="2" creationId="{BE37920A-7B31-A65F-86CD-F47687ADC1F2}"/>
          </ac:spMkLst>
        </pc:spChg>
        <pc:spChg chg="add mod">
          <ac:chgData name="Alfred Smith" userId="3c60a3631c0db8ad" providerId="LiveId" clId="{C0880C48-47C4-4EC3-B944-1BEBFEBEF73A}" dt="2024-07-18T10:45:17.680" v="40"/>
          <ac:spMkLst>
            <pc:docMk/>
            <pc:sldMk cId="1605953303" sldId="482"/>
            <ac:spMk id="3" creationId="{9A623062-120D-0EF7-C190-239DA8AEBE61}"/>
          </ac:spMkLst>
        </pc:spChg>
        <pc:spChg chg="del">
          <ac:chgData name="Alfred Smith" userId="3c60a3631c0db8ad" providerId="LiveId" clId="{C0880C48-47C4-4EC3-B944-1BEBFEBEF73A}" dt="2024-07-18T10:45:17.048" v="39" actId="478"/>
          <ac:spMkLst>
            <pc:docMk/>
            <pc:sldMk cId="1605953303" sldId="482"/>
            <ac:spMk id="4" creationId="{9A13E2D8-2F59-44C1-B1D2-79C300C26DD4}"/>
          </ac:spMkLst>
        </pc:spChg>
        <pc:spChg chg="del">
          <ac:chgData name="Alfred Smith" userId="3c60a3631c0db8ad" providerId="LiveId" clId="{C0880C48-47C4-4EC3-B944-1BEBFEBEF73A}" dt="2024-07-18T10:45:17.048" v="39" actId="478"/>
          <ac:spMkLst>
            <pc:docMk/>
            <pc:sldMk cId="1605953303" sldId="482"/>
            <ac:spMk id="6" creationId="{416C064E-628E-47C0-A712-DB178FE9901E}"/>
          </ac:spMkLst>
        </pc:spChg>
      </pc:sldChg>
      <pc:sldChg chg="addSp delSp modSp mod">
        <pc:chgData name="Alfred Smith" userId="3c60a3631c0db8ad" providerId="LiveId" clId="{C0880C48-47C4-4EC3-B944-1BEBFEBEF73A}" dt="2024-07-18T10:45:29.894" v="42"/>
        <pc:sldMkLst>
          <pc:docMk/>
          <pc:sldMk cId="1558747022" sldId="484"/>
        </pc:sldMkLst>
        <pc:spChg chg="add mod">
          <ac:chgData name="Alfred Smith" userId="3c60a3631c0db8ad" providerId="LiveId" clId="{C0880C48-47C4-4EC3-B944-1BEBFEBEF73A}" dt="2024-07-18T10:45:29.894" v="42"/>
          <ac:spMkLst>
            <pc:docMk/>
            <pc:sldMk cId="1558747022" sldId="484"/>
            <ac:spMk id="2" creationId="{F1831903-8CC6-E761-A7D9-B9F1D0D27150}"/>
          </ac:spMkLst>
        </pc:spChg>
        <pc:spChg chg="add mod">
          <ac:chgData name="Alfred Smith" userId="3c60a3631c0db8ad" providerId="LiveId" clId="{C0880C48-47C4-4EC3-B944-1BEBFEBEF73A}" dt="2024-07-18T10:45:29.894" v="42"/>
          <ac:spMkLst>
            <pc:docMk/>
            <pc:sldMk cId="1558747022" sldId="484"/>
            <ac:spMk id="3" creationId="{E6BE20AB-B848-B030-DF88-FD4E9CBEEEEC}"/>
          </ac:spMkLst>
        </pc:spChg>
        <pc:spChg chg="del">
          <ac:chgData name="Alfred Smith" userId="3c60a3631c0db8ad" providerId="LiveId" clId="{C0880C48-47C4-4EC3-B944-1BEBFEBEF73A}" dt="2024-07-18T10:45:29.339" v="41" actId="478"/>
          <ac:spMkLst>
            <pc:docMk/>
            <pc:sldMk cId="1558747022" sldId="484"/>
            <ac:spMk id="4" creationId="{9A13E2D8-2F59-44C1-B1D2-79C300C26DD4}"/>
          </ac:spMkLst>
        </pc:spChg>
        <pc:spChg chg="del">
          <ac:chgData name="Alfred Smith" userId="3c60a3631c0db8ad" providerId="LiveId" clId="{C0880C48-47C4-4EC3-B944-1BEBFEBEF73A}" dt="2024-07-18T10:45:29.339" v="41" actId="478"/>
          <ac:spMkLst>
            <pc:docMk/>
            <pc:sldMk cId="1558747022" sldId="484"/>
            <ac:spMk id="6" creationId="{416C064E-628E-47C0-A712-DB178FE9901E}"/>
          </ac:spMkLst>
        </pc:spChg>
      </pc:sldChg>
      <pc:sldChg chg="addSp delSp modSp mod">
        <pc:chgData name="Alfred Smith" userId="3c60a3631c0db8ad" providerId="LiveId" clId="{C0880C48-47C4-4EC3-B944-1BEBFEBEF73A}" dt="2024-07-18T10:45:42.058" v="44"/>
        <pc:sldMkLst>
          <pc:docMk/>
          <pc:sldMk cId="263652083" sldId="486"/>
        </pc:sldMkLst>
        <pc:spChg chg="add mod">
          <ac:chgData name="Alfred Smith" userId="3c60a3631c0db8ad" providerId="LiveId" clId="{C0880C48-47C4-4EC3-B944-1BEBFEBEF73A}" dt="2024-07-18T10:45:42.058" v="44"/>
          <ac:spMkLst>
            <pc:docMk/>
            <pc:sldMk cId="263652083" sldId="486"/>
            <ac:spMk id="2" creationId="{62016D36-BEF6-5C9C-4775-01BC809723C8}"/>
          </ac:spMkLst>
        </pc:spChg>
        <pc:spChg chg="add mod">
          <ac:chgData name="Alfred Smith" userId="3c60a3631c0db8ad" providerId="LiveId" clId="{C0880C48-47C4-4EC3-B944-1BEBFEBEF73A}" dt="2024-07-18T10:45:42.058" v="44"/>
          <ac:spMkLst>
            <pc:docMk/>
            <pc:sldMk cId="263652083" sldId="486"/>
            <ac:spMk id="3" creationId="{08D985C7-CE62-C0E0-E2C8-AA802EF0BBF5}"/>
          </ac:spMkLst>
        </pc:spChg>
        <pc:spChg chg="del">
          <ac:chgData name="Alfred Smith" userId="3c60a3631c0db8ad" providerId="LiveId" clId="{C0880C48-47C4-4EC3-B944-1BEBFEBEF73A}" dt="2024-07-18T10:45:41.406" v="43" actId="478"/>
          <ac:spMkLst>
            <pc:docMk/>
            <pc:sldMk cId="263652083" sldId="486"/>
            <ac:spMk id="4" creationId="{9A13E2D8-2F59-44C1-B1D2-79C300C26DD4}"/>
          </ac:spMkLst>
        </pc:spChg>
        <pc:spChg chg="del">
          <ac:chgData name="Alfred Smith" userId="3c60a3631c0db8ad" providerId="LiveId" clId="{C0880C48-47C4-4EC3-B944-1BEBFEBEF73A}" dt="2024-07-18T10:45:41.406" v="43" actId="478"/>
          <ac:spMkLst>
            <pc:docMk/>
            <pc:sldMk cId="263652083" sldId="486"/>
            <ac:spMk id="6" creationId="{416C064E-628E-47C0-A712-DB178FE9901E}"/>
          </ac:spMkLst>
        </pc:spChg>
      </pc:sldChg>
      <pc:sldChg chg="addSp delSp modSp mod">
        <pc:chgData name="Alfred Smith" userId="3c60a3631c0db8ad" providerId="LiveId" clId="{C0880C48-47C4-4EC3-B944-1BEBFEBEF73A}" dt="2024-07-18T10:45:57.096" v="46"/>
        <pc:sldMkLst>
          <pc:docMk/>
          <pc:sldMk cId="3954410566" sldId="488"/>
        </pc:sldMkLst>
        <pc:spChg chg="add mod">
          <ac:chgData name="Alfred Smith" userId="3c60a3631c0db8ad" providerId="LiveId" clId="{C0880C48-47C4-4EC3-B944-1BEBFEBEF73A}" dt="2024-07-18T10:45:57.096" v="46"/>
          <ac:spMkLst>
            <pc:docMk/>
            <pc:sldMk cId="3954410566" sldId="488"/>
            <ac:spMk id="2" creationId="{8047ADC9-F92E-2517-A7C1-3A93AED3A14B}"/>
          </ac:spMkLst>
        </pc:spChg>
        <pc:spChg chg="add mod">
          <ac:chgData name="Alfred Smith" userId="3c60a3631c0db8ad" providerId="LiveId" clId="{C0880C48-47C4-4EC3-B944-1BEBFEBEF73A}" dt="2024-07-18T10:45:57.096" v="46"/>
          <ac:spMkLst>
            <pc:docMk/>
            <pc:sldMk cId="3954410566" sldId="488"/>
            <ac:spMk id="3" creationId="{E81EE0AF-8907-AC63-C6DC-F43E9E24E357}"/>
          </ac:spMkLst>
        </pc:spChg>
        <pc:spChg chg="del">
          <ac:chgData name="Alfred Smith" userId="3c60a3631c0db8ad" providerId="LiveId" clId="{C0880C48-47C4-4EC3-B944-1BEBFEBEF73A}" dt="2024-07-18T10:45:56.270" v="45" actId="478"/>
          <ac:spMkLst>
            <pc:docMk/>
            <pc:sldMk cId="3954410566" sldId="488"/>
            <ac:spMk id="4" creationId="{9A13E2D8-2F59-44C1-B1D2-79C300C26DD4}"/>
          </ac:spMkLst>
        </pc:spChg>
        <pc:spChg chg="del">
          <ac:chgData name="Alfred Smith" userId="3c60a3631c0db8ad" providerId="LiveId" clId="{C0880C48-47C4-4EC3-B944-1BEBFEBEF73A}" dt="2024-07-18T10:45:56.270" v="45" actId="478"/>
          <ac:spMkLst>
            <pc:docMk/>
            <pc:sldMk cId="3954410566" sldId="488"/>
            <ac:spMk id="6" creationId="{416C064E-628E-47C0-A712-DB178FE9901E}"/>
          </ac:spMkLst>
        </pc:spChg>
      </pc:sldChg>
      <pc:sldChg chg="addSp delSp modSp mod">
        <pc:chgData name="Alfred Smith" userId="3c60a3631c0db8ad" providerId="LiveId" clId="{C0880C48-47C4-4EC3-B944-1BEBFEBEF73A}" dt="2024-07-18T10:46:10.071" v="48"/>
        <pc:sldMkLst>
          <pc:docMk/>
          <pc:sldMk cId="1730848401" sldId="490"/>
        </pc:sldMkLst>
        <pc:spChg chg="add mod">
          <ac:chgData name="Alfred Smith" userId="3c60a3631c0db8ad" providerId="LiveId" clId="{C0880C48-47C4-4EC3-B944-1BEBFEBEF73A}" dt="2024-07-18T10:46:10.071" v="48"/>
          <ac:spMkLst>
            <pc:docMk/>
            <pc:sldMk cId="1730848401" sldId="490"/>
            <ac:spMk id="2" creationId="{293F4B35-4396-FFEC-1DCD-90B64DA64854}"/>
          </ac:spMkLst>
        </pc:spChg>
        <pc:spChg chg="add mod">
          <ac:chgData name="Alfred Smith" userId="3c60a3631c0db8ad" providerId="LiveId" clId="{C0880C48-47C4-4EC3-B944-1BEBFEBEF73A}" dt="2024-07-18T10:46:10.071" v="48"/>
          <ac:spMkLst>
            <pc:docMk/>
            <pc:sldMk cId="1730848401" sldId="490"/>
            <ac:spMk id="3" creationId="{EE0D2788-7CCB-4202-6C19-037552E7F02D}"/>
          </ac:spMkLst>
        </pc:spChg>
        <pc:spChg chg="del">
          <ac:chgData name="Alfred Smith" userId="3c60a3631c0db8ad" providerId="LiveId" clId="{C0880C48-47C4-4EC3-B944-1BEBFEBEF73A}" dt="2024-07-18T10:46:09.486" v="47" actId="478"/>
          <ac:spMkLst>
            <pc:docMk/>
            <pc:sldMk cId="1730848401" sldId="490"/>
            <ac:spMk id="4" creationId="{9A13E2D8-2F59-44C1-B1D2-79C300C26DD4}"/>
          </ac:spMkLst>
        </pc:spChg>
        <pc:spChg chg="del">
          <ac:chgData name="Alfred Smith" userId="3c60a3631c0db8ad" providerId="LiveId" clId="{C0880C48-47C4-4EC3-B944-1BEBFEBEF73A}" dt="2024-07-18T10:46:09.486" v="47" actId="478"/>
          <ac:spMkLst>
            <pc:docMk/>
            <pc:sldMk cId="1730848401" sldId="490"/>
            <ac:spMk id="6" creationId="{416C064E-628E-47C0-A712-DB178FE9901E}"/>
          </ac:spMkLst>
        </pc:spChg>
      </pc:sldChg>
      <pc:sldChg chg="addSp delSp modSp mod">
        <pc:chgData name="Alfred Smith" userId="3c60a3631c0db8ad" providerId="LiveId" clId="{C0880C48-47C4-4EC3-B944-1BEBFEBEF73A}" dt="2024-07-18T10:46:34.024" v="50"/>
        <pc:sldMkLst>
          <pc:docMk/>
          <pc:sldMk cId="1764900032" sldId="492"/>
        </pc:sldMkLst>
        <pc:spChg chg="add mod">
          <ac:chgData name="Alfred Smith" userId="3c60a3631c0db8ad" providerId="LiveId" clId="{C0880C48-47C4-4EC3-B944-1BEBFEBEF73A}" dt="2024-07-18T10:46:34.024" v="50"/>
          <ac:spMkLst>
            <pc:docMk/>
            <pc:sldMk cId="1764900032" sldId="492"/>
            <ac:spMk id="2" creationId="{DD391A68-1CD7-D73B-10F4-BEB71406F6B1}"/>
          </ac:spMkLst>
        </pc:spChg>
        <pc:spChg chg="add mod">
          <ac:chgData name="Alfred Smith" userId="3c60a3631c0db8ad" providerId="LiveId" clId="{C0880C48-47C4-4EC3-B944-1BEBFEBEF73A}" dt="2024-07-18T10:46:34.024" v="50"/>
          <ac:spMkLst>
            <pc:docMk/>
            <pc:sldMk cId="1764900032" sldId="492"/>
            <ac:spMk id="3" creationId="{8195A9D5-023F-A754-34E9-5510CC022A94}"/>
          </ac:spMkLst>
        </pc:spChg>
        <pc:spChg chg="del">
          <ac:chgData name="Alfred Smith" userId="3c60a3631c0db8ad" providerId="LiveId" clId="{C0880C48-47C4-4EC3-B944-1BEBFEBEF73A}" dt="2024-07-18T10:46:33.102" v="49" actId="478"/>
          <ac:spMkLst>
            <pc:docMk/>
            <pc:sldMk cId="1764900032" sldId="492"/>
            <ac:spMk id="4" creationId="{9A13E2D8-2F59-44C1-B1D2-79C300C26DD4}"/>
          </ac:spMkLst>
        </pc:spChg>
        <pc:spChg chg="del">
          <ac:chgData name="Alfred Smith" userId="3c60a3631c0db8ad" providerId="LiveId" clId="{C0880C48-47C4-4EC3-B944-1BEBFEBEF73A}" dt="2024-07-18T10:46:33.102" v="49" actId="478"/>
          <ac:spMkLst>
            <pc:docMk/>
            <pc:sldMk cId="1764900032" sldId="492"/>
            <ac:spMk id="6" creationId="{416C064E-628E-47C0-A712-DB178FE9901E}"/>
          </ac:spMkLst>
        </pc:spChg>
      </pc:sldChg>
      <pc:sldChg chg="addSp delSp modSp mod">
        <pc:chgData name="Alfred Smith" userId="3c60a3631c0db8ad" providerId="LiveId" clId="{C0880C48-47C4-4EC3-B944-1BEBFEBEF73A}" dt="2024-07-18T10:46:48.009" v="52"/>
        <pc:sldMkLst>
          <pc:docMk/>
          <pc:sldMk cId="1221016580" sldId="494"/>
        </pc:sldMkLst>
        <pc:spChg chg="add mod">
          <ac:chgData name="Alfred Smith" userId="3c60a3631c0db8ad" providerId="LiveId" clId="{C0880C48-47C4-4EC3-B944-1BEBFEBEF73A}" dt="2024-07-18T10:46:48.009" v="52"/>
          <ac:spMkLst>
            <pc:docMk/>
            <pc:sldMk cId="1221016580" sldId="494"/>
            <ac:spMk id="2" creationId="{E9B4B40E-9754-1834-8633-4D17CBC3D50D}"/>
          </ac:spMkLst>
        </pc:spChg>
        <pc:spChg chg="add mod">
          <ac:chgData name="Alfred Smith" userId="3c60a3631c0db8ad" providerId="LiveId" clId="{C0880C48-47C4-4EC3-B944-1BEBFEBEF73A}" dt="2024-07-18T10:46:48.009" v="52"/>
          <ac:spMkLst>
            <pc:docMk/>
            <pc:sldMk cId="1221016580" sldId="494"/>
            <ac:spMk id="3" creationId="{D3CEE82B-5AFD-D213-BB20-616417184C9E}"/>
          </ac:spMkLst>
        </pc:spChg>
        <pc:spChg chg="del">
          <ac:chgData name="Alfred Smith" userId="3c60a3631c0db8ad" providerId="LiveId" clId="{C0880C48-47C4-4EC3-B944-1BEBFEBEF73A}" dt="2024-07-18T10:46:47.397" v="51" actId="478"/>
          <ac:spMkLst>
            <pc:docMk/>
            <pc:sldMk cId="1221016580" sldId="494"/>
            <ac:spMk id="4" creationId="{9A13E2D8-2F59-44C1-B1D2-79C300C26DD4}"/>
          </ac:spMkLst>
        </pc:spChg>
        <pc:spChg chg="del">
          <ac:chgData name="Alfred Smith" userId="3c60a3631c0db8ad" providerId="LiveId" clId="{C0880C48-47C4-4EC3-B944-1BEBFEBEF73A}" dt="2024-07-18T10:46:47.397" v="51" actId="478"/>
          <ac:spMkLst>
            <pc:docMk/>
            <pc:sldMk cId="1221016580" sldId="494"/>
            <ac:spMk id="6" creationId="{416C064E-628E-47C0-A712-DB178FE9901E}"/>
          </ac:spMkLst>
        </pc:spChg>
      </pc:sldChg>
      <pc:sldChg chg="addSp modSp">
        <pc:chgData name="Alfred Smith" userId="3c60a3631c0db8ad" providerId="LiveId" clId="{C0880C48-47C4-4EC3-B944-1BEBFEBEF73A}" dt="2024-07-18T10:40:18.976" v="2"/>
        <pc:sldMkLst>
          <pc:docMk/>
          <pc:sldMk cId="4002083083" sldId="498"/>
        </pc:sldMkLst>
        <pc:spChg chg="add mod">
          <ac:chgData name="Alfred Smith" userId="3c60a3631c0db8ad" providerId="LiveId" clId="{C0880C48-47C4-4EC3-B944-1BEBFEBEF73A}" dt="2024-07-18T10:40:18.976" v="2"/>
          <ac:spMkLst>
            <pc:docMk/>
            <pc:sldMk cId="4002083083" sldId="498"/>
            <ac:spMk id="2" creationId="{EF4A46F9-279A-B47E-6531-10D1BAA6557C}"/>
          </ac:spMkLst>
        </pc:spChg>
      </pc:sldChg>
    </pc:docChg>
  </pc:docChgLst>
  <pc:docChgLst>
    <pc:chgData name="Leonie Smith" userId="fed1330f33f5650e" providerId="LiveId" clId="{9E68A86F-AE2C-4CB2-872B-6BA1AD52B856}"/>
    <pc:docChg chg="custSel addSld delSld modSld">
      <pc:chgData name="Leonie Smith" userId="fed1330f33f5650e" providerId="LiveId" clId="{9E68A86F-AE2C-4CB2-872B-6BA1AD52B856}" dt="2022-06-01T17:04:02.759" v="11" actId="21"/>
      <pc:docMkLst>
        <pc:docMk/>
      </pc:docMkLst>
      <pc:sldChg chg="addSp modSp mod setBg">
        <pc:chgData name="Leonie Smith" userId="fed1330f33f5650e" providerId="LiveId" clId="{9E68A86F-AE2C-4CB2-872B-6BA1AD52B856}" dt="2022-06-01T09:34:00.299" v="1" actId="26606"/>
        <pc:sldMkLst>
          <pc:docMk/>
          <pc:sldMk cId="3320263579" sldId="489"/>
        </pc:sldMkLst>
        <pc:spChg chg="add">
          <ac:chgData name="Leonie Smith" userId="fed1330f33f5650e" providerId="LiveId" clId="{9E68A86F-AE2C-4CB2-872B-6BA1AD52B856}" dt="2022-06-01T09:34:00.299" v="1" actId="26606"/>
          <ac:spMkLst>
            <pc:docMk/>
            <pc:sldMk cId="3320263579" sldId="489"/>
            <ac:spMk id="11" creationId="{42A4FC2C-047E-45A5-965D-8E1E3BF09BC6}"/>
          </ac:spMkLst>
        </pc:spChg>
        <pc:picChg chg="add mod ord">
          <ac:chgData name="Leonie Smith" userId="fed1330f33f5650e" providerId="LiveId" clId="{9E68A86F-AE2C-4CB2-872B-6BA1AD52B856}" dt="2022-06-01T09:34:00.299" v="1" actId="26606"/>
          <ac:picMkLst>
            <pc:docMk/>
            <pc:sldMk cId="3320263579" sldId="489"/>
            <ac:picMk id="3" creationId="{AB622EC4-FBDC-4A04-51C1-5DEDD0C96961}"/>
          </ac:picMkLst>
        </pc:picChg>
      </pc:sldChg>
      <pc:sldChg chg="addSp modSp mod setBg">
        <pc:chgData name="Leonie Smith" userId="fed1330f33f5650e" providerId="LiveId" clId="{9E68A86F-AE2C-4CB2-872B-6BA1AD52B856}" dt="2022-06-01T09:36:26.539" v="3" actId="26606"/>
        <pc:sldMkLst>
          <pc:docMk/>
          <pc:sldMk cId="3185407911" sldId="491"/>
        </pc:sldMkLst>
        <pc:spChg chg="add">
          <ac:chgData name="Leonie Smith" userId="fed1330f33f5650e" providerId="LiveId" clId="{9E68A86F-AE2C-4CB2-872B-6BA1AD52B856}" dt="2022-06-01T09:36:26.539" v="3" actId="26606"/>
          <ac:spMkLst>
            <pc:docMk/>
            <pc:sldMk cId="3185407911" sldId="491"/>
            <ac:spMk id="11" creationId="{42A4FC2C-047E-45A5-965D-8E1E3BF09BC6}"/>
          </ac:spMkLst>
        </pc:spChg>
        <pc:picChg chg="add mod ord">
          <ac:chgData name="Leonie Smith" userId="fed1330f33f5650e" providerId="LiveId" clId="{9E68A86F-AE2C-4CB2-872B-6BA1AD52B856}" dt="2022-06-01T09:36:26.539" v="3" actId="26606"/>
          <ac:picMkLst>
            <pc:docMk/>
            <pc:sldMk cId="3185407911" sldId="491"/>
            <ac:picMk id="3" creationId="{EBA6810B-99B9-B065-DC09-256FD7CC0CC2}"/>
          </ac:picMkLst>
        </pc:picChg>
      </pc:sldChg>
      <pc:sldChg chg="addSp modSp mod setBg">
        <pc:chgData name="Leonie Smith" userId="fed1330f33f5650e" providerId="LiveId" clId="{9E68A86F-AE2C-4CB2-872B-6BA1AD52B856}" dt="2022-06-01T09:36:52.906" v="5" actId="26606"/>
        <pc:sldMkLst>
          <pc:docMk/>
          <pc:sldMk cId="3166702442" sldId="493"/>
        </pc:sldMkLst>
        <pc:spChg chg="add">
          <ac:chgData name="Leonie Smith" userId="fed1330f33f5650e" providerId="LiveId" clId="{9E68A86F-AE2C-4CB2-872B-6BA1AD52B856}" dt="2022-06-01T09:36:52.906" v="5" actId="26606"/>
          <ac:spMkLst>
            <pc:docMk/>
            <pc:sldMk cId="3166702442" sldId="493"/>
            <ac:spMk id="11" creationId="{42A4FC2C-047E-45A5-965D-8E1E3BF09BC6}"/>
          </ac:spMkLst>
        </pc:spChg>
        <pc:picChg chg="add mod ord">
          <ac:chgData name="Leonie Smith" userId="fed1330f33f5650e" providerId="LiveId" clId="{9E68A86F-AE2C-4CB2-872B-6BA1AD52B856}" dt="2022-06-01T09:36:52.906" v="5" actId="26606"/>
          <ac:picMkLst>
            <pc:docMk/>
            <pc:sldMk cId="3166702442" sldId="493"/>
            <ac:picMk id="3" creationId="{DE6B5986-FE1B-585F-1051-678FB49F0ABF}"/>
          </ac:picMkLst>
        </pc:picChg>
      </pc:sldChg>
      <pc:sldChg chg="del">
        <pc:chgData name="Leonie Smith" userId="fed1330f33f5650e" providerId="LiveId" clId="{9E68A86F-AE2C-4CB2-872B-6BA1AD52B856}" dt="2022-06-01T09:37:16.397" v="8" actId="47"/>
        <pc:sldMkLst>
          <pc:docMk/>
          <pc:sldMk cId="3632152690" sldId="495"/>
        </pc:sldMkLst>
      </pc:sldChg>
      <pc:sldChg chg="del">
        <pc:chgData name="Leonie Smith" userId="fed1330f33f5650e" providerId="LiveId" clId="{9E68A86F-AE2C-4CB2-872B-6BA1AD52B856}" dt="2022-06-01T09:37:16.859" v="9" actId="47"/>
        <pc:sldMkLst>
          <pc:docMk/>
          <pc:sldMk cId="1761643010" sldId="496"/>
        </pc:sldMkLst>
      </pc:sldChg>
      <pc:sldChg chg="del">
        <pc:chgData name="Leonie Smith" userId="fed1330f33f5650e" providerId="LiveId" clId="{9E68A86F-AE2C-4CB2-872B-6BA1AD52B856}" dt="2022-06-01T09:37:17.490" v="10" actId="47"/>
        <pc:sldMkLst>
          <pc:docMk/>
          <pc:sldMk cId="1672289667" sldId="497"/>
        </pc:sldMkLst>
      </pc:sldChg>
      <pc:sldChg chg="delSp add mod setBg delDesignElem">
        <pc:chgData name="Leonie Smith" userId="fed1330f33f5650e" providerId="LiveId" clId="{9E68A86F-AE2C-4CB2-872B-6BA1AD52B856}" dt="2022-06-01T17:04:02.759" v="11" actId="21"/>
        <pc:sldMkLst>
          <pc:docMk/>
          <pc:sldMk cId="92084754" sldId="499"/>
        </pc:sldMkLst>
        <pc:spChg chg="del">
          <ac:chgData name="Leonie Smith" userId="fed1330f33f5650e" providerId="LiveId" clId="{9E68A86F-AE2C-4CB2-872B-6BA1AD52B856}" dt="2022-06-01T17:04:02.759" v="11" actId="21"/>
          <ac:spMkLst>
            <pc:docMk/>
            <pc:sldMk cId="92084754" sldId="499"/>
            <ac:spMk id="6" creationId="{416C064E-628E-47C0-A712-DB178FE9901E}"/>
          </ac:spMkLst>
        </pc:spChg>
        <pc:spChg chg="del">
          <ac:chgData name="Leonie Smith" userId="fed1330f33f5650e" providerId="LiveId" clId="{9E68A86F-AE2C-4CB2-872B-6BA1AD52B856}" dt="2022-06-01T09:37:12.300" v="7"/>
          <ac:spMkLst>
            <pc:docMk/>
            <pc:sldMk cId="92084754" sldId="499"/>
            <ac:spMk id="11" creationId="{42A4FC2C-047E-45A5-965D-8E1E3BF09BC6}"/>
          </ac:spMkLst>
        </pc:spChg>
      </pc:sldChg>
    </pc:docChg>
  </pc:docChgLst>
  <pc:docChgLst>
    <pc:chgData name="Leonie Smith" userId="fed1330f33f5650e" providerId="LiveId" clId="{1C12AEEF-9A64-4D7D-B5BF-13B0BC2FDA47}"/>
    <pc:docChg chg="custSel modSld">
      <pc:chgData name="Leonie Smith" userId="fed1330f33f5650e" providerId="LiveId" clId="{1C12AEEF-9A64-4D7D-B5BF-13B0BC2FDA47}" dt="2022-08-09T08:30:05.916" v="99" actId="20577"/>
      <pc:docMkLst>
        <pc:docMk/>
      </pc:docMkLst>
      <pc:sldChg chg="addSp delSp modSp mod">
        <pc:chgData name="Leonie Smith" userId="fed1330f33f5650e" providerId="LiveId" clId="{1C12AEEF-9A64-4D7D-B5BF-13B0BC2FDA47}" dt="2022-08-09T08:30:05.916" v="99" actId="20577"/>
        <pc:sldMkLst>
          <pc:docMk/>
          <pc:sldMk cId="3261377596" sldId="438"/>
        </pc:sldMkLst>
        <pc:spChg chg="add del mod">
          <ac:chgData name="Leonie Smith" userId="fed1330f33f5650e" providerId="LiveId" clId="{1C12AEEF-9A64-4D7D-B5BF-13B0BC2FDA47}" dt="2022-08-09T08:22:29.294" v="12" actId="21"/>
          <ac:spMkLst>
            <pc:docMk/>
            <pc:sldMk cId="3261377596" sldId="438"/>
            <ac:spMk id="7" creationId="{2AE5E01E-A5FA-255F-1705-8908003AD7AB}"/>
          </ac:spMkLst>
        </pc:spChg>
        <pc:spChg chg="add mod">
          <ac:chgData name="Leonie Smith" userId="fed1330f33f5650e" providerId="LiveId" clId="{1C12AEEF-9A64-4D7D-B5BF-13B0BC2FDA47}" dt="2022-08-09T08:30:05.916" v="99" actId="20577"/>
          <ac:spMkLst>
            <pc:docMk/>
            <pc:sldMk cId="3261377596" sldId="438"/>
            <ac:spMk id="8" creationId="{4DF16F55-3B3C-3BD2-E56F-EA17BA3C91F7}"/>
          </ac:spMkLst>
        </pc:spChg>
      </pc:sldChg>
      <pc:sldChg chg="addSp modSp mod">
        <pc:chgData name="Leonie Smith" userId="fed1330f33f5650e" providerId="LiveId" clId="{1C12AEEF-9A64-4D7D-B5BF-13B0BC2FDA47}" dt="2022-08-09T08:26:23.135" v="46" actId="20577"/>
        <pc:sldMkLst>
          <pc:docMk/>
          <pc:sldMk cId="2180228365" sldId="442"/>
        </pc:sldMkLst>
        <pc:spChg chg="add mod">
          <ac:chgData name="Leonie Smith" userId="fed1330f33f5650e" providerId="LiveId" clId="{1C12AEEF-9A64-4D7D-B5BF-13B0BC2FDA47}" dt="2022-08-09T08:26:23.135" v="46" actId="20577"/>
          <ac:spMkLst>
            <pc:docMk/>
            <pc:sldMk cId="2180228365" sldId="442"/>
            <ac:spMk id="7" creationId="{2EA3E4BB-F537-5CDD-2B35-A2200B7CBA96}"/>
          </ac:spMkLst>
        </pc:spChg>
      </pc:sldChg>
      <pc:sldChg chg="addSp modSp mod">
        <pc:chgData name="Leonie Smith" userId="fed1330f33f5650e" providerId="LiveId" clId="{1C12AEEF-9A64-4D7D-B5BF-13B0BC2FDA47}" dt="2022-08-09T08:26:29.940" v="47" actId="20577"/>
        <pc:sldMkLst>
          <pc:docMk/>
          <pc:sldMk cId="1718612039" sldId="444"/>
        </pc:sldMkLst>
        <pc:spChg chg="add mod">
          <ac:chgData name="Leonie Smith" userId="fed1330f33f5650e" providerId="LiveId" clId="{1C12AEEF-9A64-4D7D-B5BF-13B0BC2FDA47}" dt="2022-08-09T08:26:29.940" v="47" actId="20577"/>
          <ac:spMkLst>
            <pc:docMk/>
            <pc:sldMk cId="1718612039" sldId="444"/>
            <ac:spMk id="7" creationId="{3ED019E2-3C72-DDB8-64A6-5CAC8F3AB5AC}"/>
          </ac:spMkLst>
        </pc:spChg>
      </pc:sldChg>
      <pc:sldChg chg="addSp modSp mod">
        <pc:chgData name="Leonie Smith" userId="fed1330f33f5650e" providerId="LiveId" clId="{1C12AEEF-9A64-4D7D-B5BF-13B0BC2FDA47}" dt="2022-08-09T08:26:43.770" v="48" actId="20577"/>
        <pc:sldMkLst>
          <pc:docMk/>
          <pc:sldMk cId="665805102" sldId="446"/>
        </pc:sldMkLst>
        <pc:spChg chg="add mod">
          <ac:chgData name="Leonie Smith" userId="fed1330f33f5650e" providerId="LiveId" clId="{1C12AEEF-9A64-4D7D-B5BF-13B0BC2FDA47}" dt="2022-08-09T08:26:43.770" v="48" actId="20577"/>
          <ac:spMkLst>
            <pc:docMk/>
            <pc:sldMk cId="665805102" sldId="446"/>
            <ac:spMk id="7" creationId="{9DD35B13-3E68-3B4B-054F-081431A1070F}"/>
          </ac:spMkLst>
        </pc:spChg>
      </pc:sldChg>
      <pc:sldChg chg="addSp modSp mod">
        <pc:chgData name="Leonie Smith" userId="fed1330f33f5650e" providerId="LiveId" clId="{1C12AEEF-9A64-4D7D-B5BF-13B0BC2FDA47}" dt="2022-08-09T08:26:49.231" v="49" actId="20577"/>
        <pc:sldMkLst>
          <pc:docMk/>
          <pc:sldMk cId="843663555" sldId="448"/>
        </pc:sldMkLst>
        <pc:spChg chg="add mod">
          <ac:chgData name="Leonie Smith" userId="fed1330f33f5650e" providerId="LiveId" clId="{1C12AEEF-9A64-4D7D-B5BF-13B0BC2FDA47}" dt="2022-08-09T08:26:49.231" v="49" actId="20577"/>
          <ac:spMkLst>
            <pc:docMk/>
            <pc:sldMk cId="843663555" sldId="448"/>
            <ac:spMk id="7" creationId="{35558F87-061E-45C8-7CAF-EFDC98ED08A1}"/>
          </ac:spMkLst>
        </pc:spChg>
      </pc:sldChg>
      <pc:sldChg chg="addSp modSp mod">
        <pc:chgData name="Leonie Smith" userId="fed1330f33f5650e" providerId="LiveId" clId="{1C12AEEF-9A64-4D7D-B5BF-13B0BC2FDA47}" dt="2022-08-09T08:26:55.828" v="50" actId="20577"/>
        <pc:sldMkLst>
          <pc:docMk/>
          <pc:sldMk cId="538051216" sldId="450"/>
        </pc:sldMkLst>
        <pc:spChg chg="add mod">
          <ac:chgData name="Leonie Smith" userId="fed1330f33f5650e" providerId="LiveId" clId="{1C12AEEF-9A64-4D7D-B5BF-13B0BC2FDA47}" dt="2022-08-09T08:26:55.828" v="50" actId="20577"/>
          <ac:spMkLst>
            <pc:docMk/>
            <pc:sldMk cId="538051216" sldId="450"/>
            <ac:spMk id="7" creationId="{26D49C0D-A2D8-FEDA-AC84-01A850229762}"/>
          </ac:spMkLst>
        </pc:spChg>
      </pc:sldChg>
      <pc:sldChg chg="addSp modSp mod">
        <pc:chgData name="Leonie Smith" userId="fed1330f33f5650e" providerId="LiveId" clId="{1C12AEEF-9A64-4D7D-B5BF-13B0BC2FDA47}" dt="2022-08-09T08:27:02.220" v="51" actId="20577"/>
        <pc:sldMkLst>
          <pc:docMk/>
          <pc:sldMk cId="4002949039" sldId="452"/>
        </pc:sldMkLst>
        <pc:spChg chg="add mod">
          <ac:chgData name="Leonie Smith" userId="fed1330f33f5650e" providerId="LiveId" clId="{1C12AEEF-9A64-4D7D-B5BF-13B0BC2FDA47}" dt="2022-08-09T08:27:02.220" v="51" actId="20577"/>
          <ac:spMkLst>
            <pc:docMk/>
            <pc:sldMk cId="4002949039" sldId="452"/>
            <ac:spMk id="7" creationId="{5E55D4F8-E117-8D3D-A34B-136EEBC0FD5E}"/>
          </ac:spMkLst>
        </pc:spChg>
      </pc:sldChg>
      <pc:sldChg chg="addSp modSp mod">
        <pc:chgData name="Leonie Smith" userId="fed1330f33f5650e" providerId="LiveId" clId="{1C12AEEF-9A64-4D7D-B5BF-13B0BC2FDA47}" dt="2022-08-09T08:27:07.493" v="52" actId="20577"/>
        <pc:sldMkLst>
          <pc:docMk/>
          <pc:sldMk cId="2511564658" sldId="454"/>
        </pc:sldMkLst>
        <pc:spChg chg="add mod">
          <ac:chgData name="Leonie Smith" userId="fed1330f33f5650e" providerId="LiveId" clId="{1C12AEEF-9A64-4D7D-B5BF-13B0BC2FDA47}" dt="2022-08-09T08:27:07.493" v="52" actId="20577"/>
          <ac:spMkLst>
            <pc:docMk/>
            <pc:sldMk cId="2511564658" sldId="454"/>
            <ac:spMk id="7" creationId="{13018776-4CAD-5C7A-80E6-4430EF8D8AEB}"/>
          </ac:spMkLst>
        </pc:spChg>
      </pc:sldChg>
      <pc:sldChg chg="addSp modSp mod">
        <pc:chgData name="Leonie Smith" userId="fed1330f33f5650e" providerId="LiveId" clId="{1C12AEEF-9A64-4D7D-B5BF-13B0BC2FDA47}" dt="2022-08-09T08:27:15.011" v="55" actId="20577"/>
        <pc:sldMkLst>
          <pc:docMk/>
          <pc:sldMk cId="4049696417" sldId="456"/>
        </pc:sldMkLst>
        <pc:spChg chg="add mod">
          <ac:chgData name="Leonie Smith" userId="fed1330f33f5650e" providerId="LiveId" clId="{1C12AEEF-9A64-4D7D-B5BF-13B0BC2FDA47}" dt="2022-08-09T08:27:15.011" v="55" actId="20577"/>
          <ac:spMkLst>
            <pc:docMk/>
            <pc:sldMk cId="4049696417" sldId="456"/>
            <ac:spMk id="7" creationId="{8ED32E10-9C06-378D-5DCF-E69A2CC8F6F5}"/>
          </ac:spMkLst>
        </pc:spChg>
      </pc:sldChg>
      <pc:sldChg chg="addSp modSp mod">
        <pc:chgData name="Leonie Smith" userId="fed1330f33f5650e" providerId="LiveId" clId="{1C12AEEF-9A64-4D7D-B5BF-13B0BC2FDA47}" dt="2022-08-09T08:27:25.428" v="60" actId="20577"/>
        <pc:sldMkLst>
          <pc:docMk/>
          <pc:sldMk cId="2789980734" sldId="458"/>
        </pc:sldMkLst>
        <pc:spChg chg="add mod">
          <ac:chgData name="Leonie Smith" userId="fed1330f33f5650e" providerId="LiveId" clId="{1C12AEEF-9A64-4D7D-B5BF-13B0BC2FDA47}" dt="2022-08-09T08:27:25.428" v="60" actId="20577"/>
          <ac:spMkLst>
            <pc:docMk/>
            <pc:sldMk cId="2789980734" sldId="458"/>
            <ac:spMk id="7" creationId="{A636E804-5C66-FF64-A000-460FE2106219}"/>
          </ac:spMkLst>
        </pc:spChg>
      </pc:sldChg>
      <pc:sldChg chg="addSp modSp mod">
        <pc:chgData name="Leonie Smith" userId="fed1330f33f5650e" providerId="LiveId" clId="{1C12AEEF-9A64-4D7D-B5BF-13B0BC2FDA47}" dt="2022-08-09T08:27:33.082" v="62" actId="20577"/>
        <pc:sldMkLst>
          <pc:docMk/>
          <pc:sldMk cId="2691432836" sldId="460"/>
        </pc:sldMkLst>
        <pc:spChg chg="add mod">
          <ac:chgData name="Leonie Smith" userId="fed1330f33f5650e" providerId="LiveId" clId="{1C12AEEF-9A64-4D7D-B5BF-13B0BC2FDA47}" dt="2022-08-09T08:27:33.082" v="62" actId="20577"/>
          <ac:spMkLst>
            <pc:docMk/>
            <pc:sldMk cId="2691432836" sldId="460"/>
            <ac:spMk id="7" creationId="{E898B03A-9B34-9E4A-2E9C-06FFF35BF1A2}"/>
          </ac:spMkLst>
        </pc:spChg>
      </pc:sldChg>
      <pc:sldChg chg="addSp modSp mod">
        <pc:chgData name="Leonie Smith" userId="fed1330f33f5650e" providerId="LiveId" clId="{1C12AEEF-9A64-4D7D-B5BF-13B0BC2FDA47}" dt="2022-08-09T08:27:40.438" v="64" actId="20577"/>
        <pc:sldMkLst>
          <pc:docMk/>
          <pc:sldMk cId="3941201962" sldId="462"/>
        </pc:sldMkLst>
        <pc:spChg chg="add mod">
          <ac:chgData name="Leonie Smith" userId="fed1330f33f5650e" providerId="LiveId" clId="{1C12AEEF-9A64-4D7D-B5BF-13B0BC2FDA47}" dt="2022-08-09T08:27:40.438" v="64" actId="20577"/>
          <ac:spMkLst>
            <pc:docMk/>
            <pc:sldMk cId="3941201962" sldId="462"/>
            <ac:spMk id="7" creationId="{694768BC-5124-148A-3D1D-87666E3F530E}"/>
          </ac:spMkLst>
        </pc:spChg>
      </pc:sldChg>
      <pc:sldChg chg="addSp modSp mod">
        <pc:chgData name="Leonie Smith" userId="fed1330f33f5650e" providerId="LiveId" clId="{1C12AEEF-9A64-4D7D-B5BF-13B0BC2FDA47}" dt="2022-08-09T08:27:45.967" v="66" actId="20577"/>
        <pc:sldMkLst>
          <pc:docMk/>
          <pc:sldMk cId="3471468068" sldId="464"/>
        </pc:sldMkLst>
        <pc:spChg chg="add mod">
          <ac:chgData name="Leonie Smith" userId="fed1330f33f5650e" providerId="LiveId" clId="{1C12AEEF-9A64-4D7D-B5BF-13B0BC2FDA47}" dt="2022-08-09T08:27:45.967" v="66" actId="20577"/>
          <ac:spMkLst>
            <pc:docMk/>
            <pc:sldMk cId="3471468068" sldId="464"/>
            <ac:spMk id="7" creationId="{A3F02AAA-A2E8-39FE-53A5-A569D2248058}"/>
          </ac:spMkLst>
        </pc:spChg>
      </pc:sldChg>
      <pc:sldChg chg="addSp modSp mod">
        <pc:chgData name="Leonie Smith" userId="fed1330f33f5650e" providerId="LiveId" clId="{1C12AEEF-9A64-4D7D-B5BF-13B0BC2FDA47}" dt="2022-08-09T08:27:52.236" v="68" actId="20577"/>
        <pc:sldMkLst>
          <pc:docMk/>
          <pc:sldMk cId="581074576" sldId="466"/>
        </pc:sldMkLst>
        <pc:spChg chg="add mod">
          <ac:chgData name="Leonie Smith" userId="fed1330f33f5650e" providerId="LiveId" clId="{1C12AEEF-9A64-4D7D-B5BF-13B0BC2FDA47}" dt="2022-08-09T08:27:52.236" v="68" actId="20577"/>
          <ac:spMkLst>
            <pc:docMk/>
            <pc:sldMk cId="581074576" sldId="466"/>
            <ac:spMk id="7" creationId="{E12CABB5-F2C0-C0C3-6200-5920772A9A6F}"/>
          </ac:spMkLst>
        </pc:spChg>
      </pc:sldChg>
      <pc:sldChg chg="addSp modSp mod">
        <pc:chgData name="Leonie Smith" userId="fed1330f33f5650e" providerId="LiveId" clId="{1C12AEEF-9A64-4D7D-B5BF-13B0BC2FDA47}" dt="2022-08-09T08:28:00.853" v="73" actId="20577"/>
        <pc:sldMkLst>
          <pc:docMk/>
          <pc:sldMk cId="4283321309" sldId="469"/>
        </pc:sldMkLst>
        <pc:spChg chg="add mod">
          <ac:chgData name="Leonie Smith" userId="fed1330f33f5650e" providerId="LiveId" clId="{1C12AEEF-9A64-4D7D-B5BF-13B0BC2FDA47}" dt="2022-08-09T08:28:00.853" v="73" actId="20577"/>
          <ac:spMkLst>
            <pc:docMk/>
            <pc:sldMk cId="4283321309" sldId="469"/>
            <ac:spMk id="7" creationId="{440DED7A-D2D8-0655-F5D0-96917A63F460}"/>
          </ac:spMkLst>
        </pc:spChg>
      </pc:sldChg>
      <pc:sldChg chg="addSp modSp mod">
        <pc:chgData name="Leonie Smith" userId="fed1330f33f5650e" providerId="LiveId" clId="{1C12AEEF-9A64-4D7D-B5BF-13B0BC2FDA47}" dt="2022-08-09T08:28:11.671" v="75" actId="20577"/>
        <pc:sldMkLst>
          <pc:docMk/>
          <pc:sldMk cId="2452235816" sldId="471"/>
        </pc:sldMkLst>
        <pc:spChg chg="add mod">
          <ac:chgData name="Leonie Smith" userId="fed1330f33f5650e" providerId="LiveId" clId="{1C12AEEF-9A64-4D7D-B5BF-13B0BC2FDA47}" dt="2022-08-09T08:28:11.671" v="75" actId="20577"/>
          <ac:spMkLst>
            <pc:docMk/>
            <pc:sldMk cId="2452235816" sldId="471"/>
            <ac:spMk id="5" creationId="{5E7B83CC-E525-4D54-9727-C23984AEF74E}"/>
          </ac:spMkLst>
        </pc:spChg>
      </pc:sldChg>
      <pc:sldChg chg="addSp modSp mod">
        <pc:chgData name="Leonie Smith" userId="fed1330f33f5650e" providerId="LiveId" clId="{1C12AEEF-9A64-4D7D-B5BF-13B0BC2FDA47}" dt="2022-08-09T08:28:19.394" v="77" actId="20577"/>
        <pc:sldMkLst>
          <pc:docMk/>
          <pc:sldMk cId="3448209696" sldId="473"/>
        </pc:sldMkLst>
        <pc:spChg chg="add mod">
          <ac:chgData name="Leonie Smith" userId="fed1330f33f5650e" providerId="LiveId" clId="{1C12AEEF-9A64-4D7D-B5BF-13B0BC2FDA47}" dt="2022-08-09T08:28:19.394" v="77" actId="20577"/>
          <ac:spMkLst>
            <pc:docMk/>
            <pc:sldMk cId="3448209696" sldId="473"/>
            <ac:spMk id="7" creationId="{E892F39E-32D0-9AFD-BDA7-29CCCE132414}"/>
          </ac:spMkLst>
        </pc:spChg>
      </pc:sldChg>
      <pc:sldChg chg="addSp modSp mod">
        <pc:chgData name="Leonie Smith" userId="fed1330f33f5650e" providerId="LiveId" clId="{1C12AEEF-9A64-4D7D-B5BF-13B0BC2FDA47}" dt="2022-08-09T08:28:28.602" v="79" actId="20577"/>
        <pc:sldMkLst>
          <pc:docMk/>
          <pc:sldMk cId="699367439" sldId="475"/>
        </pc:sldMkLst>
        <pc:spChg chg="add mod">
          <ac:chgData name="Leonie Smith" userId="fed1330f33f5650e" providerId="LiveId" clId="{1C12AEEF-9A64-4D7D-B5BF-13B0BC2FDA47}" dt="2022-08-09T08:28:28.602" v="79" actId="20577"/>
          <ac:spMkLst>
            <pc:docMk/>
            <pc:sldMk cId="699367439" sldId="475"/>
            <ac:spMk id="7" creationId="{C8D88898-7CE5-4DF9-028E-EBE882C31BDF}"/>
          </ac:spMkLst>
        </pc:spChg>
      </pc:sldChg>
      <pc:sldChg chg="addSp modSp mod">
        <pc:chgData name="Leonie Smith" userId="fed1330f33f5650e" providerId="LiveId" clId="{1C12AEEF-9A64-4D7D-B5BF-13B0BC2FDA47}" dt="2022-08-09T08:28:43.014" v="84" actId="20577"/>
        <pc:sldMkLst>
          <pc:docMk/>
          <pc:sldMk cId="1750995281" sldId="481"/>
        </pc:sldMkLst>
        <pc:spChg chg="add mod">
          <ac:chgData name="Leonie Smith" userId="fed1330f33f5650e" providerId="LiveId" clId="{1C12AEEF-9A64-4D7D-B5BF-13B0BC2FDA47}" dt="2022-08-09T08:28:43.014" v="84" actId="20577"/>
          <ac:spMkLst>
            <pc:docMk/>
            <pc:sldMk cId="1750995281" sldId="481"/>
            <ac:spMk id="7" creationId="{8FA89D64-068D-42E2-B845-E41D0836FCEC}"/>
          </ac:spMkLst>
        </pc:spChg>
      </pc:sldChg>
      <pc:sldChg chg="addSp modSp mod">
        <pc:chgData name="Leonie Smith" userId="fed1330f33f5650e" providerId="LiveId" clId="{1C12AEEF-9A64-4D7D-B5BF-13B0BC2FDA47}" dt="2022-08-09T08:28:50.223" v="86" actId="20577"/>
        <pc:sldMkLst>
          <pc:docMk/>
          <pc:sldMk cId="1197208118" sldId="483"/>
        </pc:sldMkLst>
        <pc:spChg chg="add mod">
          <ac:chgData name="Leonie Smith" userId="fed1330f33f5650e" providerId="LiveId" clId="{1C12AEEF-9A64-4D7D-B5BF-13B0BC2FDA47}" dt="2022-08-09T08:28:50.223" v="86" actId="20577"/>
          <ac:spMkLst>
            <pc:docMk/>
            <pc:sldMk cId="1197208118" sldId="483"/>
            <ac:spMk id="7" creationId="{C2FCBB75-951D-3E4A-2E45-A77FE7BC92BF}"/>
          </ac:spMkLst>
        </pc:spChg>
      </pc:sldChg>
      <pc:sldChg chg="addSp modSp mod">
        <pc:chgData name="Leonie Smith" userId="fed1330f33f5650e" providerId="LiveId" clId="{1C12AEEF-9A64-4D7D-B5BF-13B0BC2FDA47}" dt="2022-08-09T08:28:57.790" v="88" actId="20577"/>
        <pc:sldMkLst>
          <pc:docMk/>
          <pc:sldMk cId="2743371367" sldId="485"/>
        </pc:sldMkLst>
        <pc:spChg chg="add mod">
          <ac:chgData name="Leonie Smith" userId="fed1330f33f5650e" providerId="LiveId" clId="{1C12AEEF-9A64-4D7D-B5BF-13B0BC2FDA47}" dt="2022-08-09T08:28:57.790" v="88" actId="20577"/>
          <ac:spMkLst>
            <pc:docMk/>
            <pc:sldMk cId="2743371367" sldId="485"/>
            <ac:spMk id="7" creationId="{43397DA3-09AB-510E-4E3A-18457EFD7D7D}"/>
          </ac:spMkLst>
        </pc:spChg>
      </pc:sldChg>
      <pc:sldChg chg="addSp modSp mod">
        <pc:chgData name="Leonie Smith" userId="fed1330f33f5650e" providerId="LiveId" clId="{1C12AEEF-9A64-4D7D-B5BF-13B0BC2FDA47}" dt="2022-08-09T08:29:05.977" v="90" actId="20577"/>
        <pc:sldMkLst>
          <pc:docMk/>
          <pc:sldMk cId="1429009617" sldId="487"/>
        </pc:sldMkLst>
        <pc:spChg chg="add mod">
          <ac:chgData name="Leonie Smith" userId="fed1330f33f5650e" providerId="LiveId" clId="{1C12AEEF-9A64-4D7D-B5BF-13B0BC2FDA47}" dt="2022-08-09T08:29:05.977" v="90" actId="20577"/>
          <ac:spMkLst>
            <pc:docMk/>
            <pc:sldMk cId="1429009617" sldId="487"/>
            <ac:spMk id="5" creationId="{6DB4EDE3-BD0D-C0E3-73DA-CA083B7FC41C}"/>
          </ac:spMkLst>
        </pc:spChg>
      </pc:sldChg>
      <pc:sldChg chg="addSp modSp mod">
        <pc:chgData name="Leonie Smith" userId="fed1330f33f5650e" providerId="LiveId" clId="{1C12AEEF-9A64-4D7D-B5BF-13B0BC2FDA47}" dt="2022-08-09T08:29:12.692" v="92" actId="20577"/>
        <pc:sldMkLst>
          <pc:docMk/>
          <pc:sldMk cId="3320263579" sldId="489"/>
        </pc:sldMkLst>
        <pc:spChg chg="add mod">
          <ac:chgData name="Leonie Smith" userId="fed1330f33f5650e" providerId="LiveId" clId="{1C12AEEF-9A64-4D7D-B5BF-13B0BC2FDA47}" dt="2022-08-09T08:29:12.692" v="92" actId="20577"/>
          <ac:spMkLst>
            <pc:docMk/>
            <pc:sldMk cId="3320263579" sldId="489"/>
            <ac:spMk id="7" creationId="{1B63BE56-FBC8-ED9D-21E4-2AC75D3B3E0C}"/>
          </ac:spMkLst>
        </pc:spChg>
      </pc:sldChg>
      <pc:sldChg chg="addSp modSp mod">
        <pc:chgData name="Leonie Smith" userId="fed1330f33f5650e" providerId="LiveId" clId="{1C12AEEF-9A64-4D7D-B5BF-13B0BC2FDA47}" dt="2022-08-09T08:29:20.251" v="94" actId="20577"/>
        <pc:sldMkLst>
          <pc:docMk/>
          <pc:sldMk cId="3185407911" sldId="491"/>
        </pc:sldMkLst>
        <pc:spChg chg="add mod">
          <ac:chgData name="Leonie Smith" userId="fed1330f33f5650e" providerId="LiveId" clId="{1C12AEEF-9A64-4D7D-B5BF-13B0BC2FDA47}" dt="2022-08-09T08:29:20.251" v="94" actId="20577"/>
          <ac:spMkLst>
            <pc:docMk/>
            <pc:sldMk cId="3185407911" sldId="491"/>
            <ac:spMk id="7" creationId="{52A6CACE-38BB-362B-4ED2-7581C18AFFAA}"/>
          </ac:spMkLst>
        </pc:spChg>
      </pc:sldChg>
      <pc:sldChg chg="addSp modSp mod">
        <pc:chgData name="Leonie Smith" userId="fed1330f33f5650e" providerId="LiveId" clId="{1C12AEEF-9A64-4D7D-B5BF-13B0BC2FDA47}" dt="2022-08-09T08:29:29.967" v="96" actId="20577"/>
        <pc:sldMkLst>
          <pc:docMk/>
          <pc:sldMk cId="3166702442" sldId="493"/>
        </pc:sldMkLst>
        <pc:spChg chg="add mod">
          <ac:chgData name="Leonie Smith" userId="fed1330f33f5650e" providerId="LiveId" clId="{1C12AEEF-9A64-4D7D-B5BF-13B0BC2FDA47}" dt="2022-08-09T08:29:29.967" v="96" actId="20577"/>
          <ac:spMkLst>
            <pc:docMk/>
            <pc:sldMk cId="3166702442" sldId="493"/>
            <ac:spMk id="7" creationId="{35707D49-AD43-2B44-A60F-797E719E1D6C}"/>
          </ac:spMkLst>
        </pc:spChg>
      </pc:sldChg>
      <pc:sldChg chg="addSp modSp mod">
        <pc:chgData name="Leonie Smith" userId="fed1330f33f5650e" providerId="LiveId" clId="{1C12AEEF-9A64-4D7D-B5BF-13B0BC2FDA47}" dt="2022-08-09T08:23:09.619" v="17" actId="1076"/>
        <pc:sldMkLst>
          <pc:docMk/>
          <pc:sldMk cId="4002083083" sldId="498"/>
        </pc:sldMkLst>
        <pc:spChg chg="mod">
          <ac:chgData name="Leonie Smith" userId="fed1330f33f5650e" providerId="LiveId" clId="{1C12AEEF-9A64-4D7D-B5BF-13B0BC2FDA47}" dt="2022-08-09T08:23:05.555" v="16" actId="1076"/>
          <ac:spMkLst>
            <pc:docMk/>
            <pc:sldMk cId="4002083083" sldId="498"/>
            <ac:spMk id="4" creationId="{9A13E2D8-2F59-44C1-B1D2-79C300C26DD4}"/>
          </ac:spMkLst>
        </pc:spChg>
        <pc:spChg chg="add mod">
          <ac:chgData name="Leonie Smith" userId="fed1330f33f5650e" providerId="LiveId" clId="{1C12AEEF-9A64-4D7D-B5BF-13B0BC2FDA47}" dt="2022-08-09T08:23:09.619" v="17" actId="1076"/>
          <ac:spMkLst>
            <pc:docMk/>
            <pc:sldMk cId="4002083083" sldId="498"/>
            <ac:spMk id="7" creationId="{69638639-6381-BD51-51AE-063DFCE266D9}"/>
          </ac:spMkLst>
        </pc:spChg>
      </pc:sldChg>
      <pc:sldChg chg="addSp modSp mod">
        <pc:chgData name="Leonie Smith" userId="fed1330f33f5650e" providerId="LiveId" clId="{1C12AEEF-9A64-4D7D-B5BF-13B0BC2FDA47}" dt="2022-08-09T08:29:37.538" v="98" actId="20577"/>
        <pc:sldMkLst>
          <pc:docMk/>
          <pc:sldMk cId="92084754" sldId="499"/>
        </pc:sldMkLst>
        <pc:spChg chg="add mod">
          <ac:chgData name="Leonie Smith" userId="fed1330f33f5650e" providerId="LiveId" clId="{1C12AEEF-9A64-4D7D-B5BF-13B0BC2FDA47}" dt="2022-08-09T08:29:37.538" v="98" actId="20577"/>
          <ac:spMkLst>
            <pc:docMk/>
            <pc:sldMk cId="92084754" sldId="499"/>
            <ac:spMk id="5" creationId="{B679AF75-7F97-617F-BF9B-C91D765323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26 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00626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26-3</a:t>
            </a:r>
          </a:p>
        </p:txBody>
      </p:sp>
      <p:pic>
        <p:nvPicPr>
          <p:cNvPr id="7" name="Audio 6">
            <a:hlinkClick r:id="" action="ppaction://media"/>
            <a:extLst>
              <a:ext uri="{FF2B5EF4-FFF2-40B4-BE49-F238E27FC236}">
                <a16:creationId xmlns:a16="http://schemas.microsoft.com/office/drawing/2014/main" id="{32104FDA-74FD-F66B-460B-01CD176F19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83509C1-7EAE-5540-AF3A-9C3B5088E4F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82"/>
    </mc:Choice>
    <mc:Fallback xmlns="">
      <p:transition spd="slow" advTm="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8380F2-05CE-0726-33A3-82844DC7937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DD35B13-3E68-3B4B-054F-081431A1070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698553D-9FE7-4E2F-2E87-E0A3CF8377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F0225F7-B9FC-20EF-CCE6-6F369E90D92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4Then the herald loudly proclaimed, “O people of every nation and language, this is what you are commanded:</a:t>
            </a:r>
            <a:endParaRPr lang="en-ZA" dirty="0"/>
          </a:p>
        </p:txBody>
      </p:sp>
      <p:sp>
        <p:nvSpPr>
          <p:cNvPr id="3" name="TextBox 2">
            <a:extLst>
              <a:ext uri="{FF2B5EF4-FFF2-40B4-BE49-F238E27FC236}">
                <a16:creationId xmlns:a16="http://schemas.microsoft.com/office/drawing/2014/main" id="{4F61165A-FCBA-EE16-744A-58CF572BCD7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4དུས་དེ་ཙ་ན་བཀའ་སྒྲོག་མཁན་གྱིས་སྐད་གསང་མཐོན་པོས། ཀྱེ། རྒྱལ་ཁམས་ཁག་དང་མི་རིགས་སོ་སོ། སྐད་རིགས་སོ་སོའི་མི་ཐམས་ཅད་ཀྱིས་ཉོན་དང་། རྒྱལ་པོས་ཁྱོད་ཅག་ལ་བསྒོས་པའི་བཀའ་ནི་འདི་ལྟ་སྟེ།</a:t>
            </a:r>
            <a:endParaRPr lang="en-ZA" sz="14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984"/>
    </mc:Choice>
    <mc:Fallback xmlns="">
      <p:transition spd="slow" advTm="1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A9C02D-F6AB-A003-A375-EAC01155D1B0}"/>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5558F87-061E-45C8-7CAF-EFDC98ED08A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853D7CB-BC2B-524E-5BA1-288109F378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1ABD630-185C-6C65-9BEC-663DC4A7199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5As soon as you hear the sound of the horn, flute, zither, lyre, harp, pipes, and all kinds of music, you must fall down and worship the golden statue that King Nebuchadnezzar has set up.</a:t>
            </a:r>
            <a:endParaRPr lang="en-ZA" dirty="0"/>
          </a:p>
        </p:txBody>
      </p:sp>
      <p:sp>
        <p:nvSpPr>
          <p:cNvPr id="3" name="TextBox 2">
            <a:extLst>
              <a:ext uri="{FF2B5EF4-FFF2-40B4-BE49-F238E27FC236}">
                <a16:creationId xmlns:a16="http://schemas.microsoft.com/office/drawing/2014/main" id="{B9553761-05C6-D0E2-AF53-F4BAD34081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5ཁྱོད་ཅག་གིས་རྭ་དུང་དང་གླིང་བུ། པི་ཝང་། ཏམ་བུ་ར། གཞུ་སྦྲེང་། སྦུད་གླིང་ལ་སོགས་རོལ་མོ་སྣ་ཚོགས་ཀྱི་སྒྲ་ཐོས་ཡོང་དུས། རྒྱལ་པོ་ནེ་བོ་ཀད་ནེ་ཙར་གྱིས་བསྒྲེངས་པའི་གསེར་སྐུ་ལ་ལུས་སར་བཏུད་ནས་ཕྱག་འཚལ་དགོས།</a:t>
            </a:r>
            <a:endParaRPr lang="en-ZA" sz="54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1790"/>
    </mc:Choice>
    <mc:Fallback xmlns="">
      <p:transition spd="slow" advTm="21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1936FE-B7B4-AC0D-133E-BF722EEC119E}"/>
              </a:ext>
            </a:extLst>
          </p:cNvPr>
          <p:cNvPicPr>
            <a:picLocks noChangeAspect="1"/>
          </p:cNvPicPr>
          <p:nvPr/>
        </p:nvPicPr>
        <p:blipFill rotWithShape="1">
          <a:blip r:embed="rId2"/>
          <a:srcRect l="5351" r="174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6D49C0D-A2D8-FEDA-AC84-01A85022976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DCFCDDC-3A85-9FC0-6DA3-E8FBF36264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8719EAF-C2C5-B75B-50BB-EAD9D9E3DCF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6And whoever does not fall down and worship will immediately be thrown into the blazing fiery furnace.”</a:t>
            </a:r>
            <a:endParaRPr lang="en-ZA" dirty="0"/>
          </a:p>
        </p:txBody>
      </p:sp>
      <p:sp>
        <p:nvSpPr>
          <p:cNvPr id="3" name="TextBox 2">
            <a:extLst>
              <a:ext uri="{FF2B5EF4-FFF2-40B4-BE49-F238E27FC236}">
                <a16:creationId xmlns:a16="http://schemas.microsoft.com/office/drawing/2014/main" id="{974B1D9B-B411-CB44-87CE-84AC22E638B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6སུ་ཞིག་གིས་ལུས་སར་བཏུད་ནས་ཕྱག་མ་བཙལ་ན། དེ་མ་ཐག་ཏུ་མེ་ལྕེ་རབ་ཏུ་འབར་བའི་ཐབ་ལ་གཡུག་པར་བྱའོ་ཞེས་བསྒྲགས་སོ།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123"/>
    </mc:Choice>
    <mc:Fallback xmlns="">
      <p:transition spd="slow" advTm="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E4C086-4CC4-A6BD-E206-BD204DD19D61}"/>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55D4F8-E117-8D3D-A34B-136EEBC0FD5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F74F0D3-3E53-5337-F9E8-8AF51E7BAB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46E0FB2-A02F-1736-CB6F-38F1D0AFAB9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7Therefore, as soon as all the people heard the sound of the horn, flute, zither, lyre, harp, and all kinds of music, the people of every nation and language would fall down and worship the golden statue that King Nebuchadnezzar had set up.</a:t>
            </a:r>
            <a:endParaRPr lang="en-ZA" dirty="0"/>
          </a:p>
        </p:txBody>
      </p:sp>
      <p:sp>
        <p:nvSpPr>
          <p:cNvPr id="3" name="TextBox 2">
            <a:extLst>
              <a:ext uri="{FF2B5EF4-FFF2-40B4-BE49-F238E27FC236}">
                <a16:creationId xmlns:a16="http://schemas.microsoft.com/office/drawing/2014/main" id="{6D5A8149-59F4-B44D-64A8-63A2111DBA9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7དེ་བས་རྒྱལ་ཁམས་ཁག་དང་མི་རིགས་སོ་སོ། སྐད་རིགས་སོ་སོའི་མི་ཐམས་ཅད་ཀྱིས་རྭ་དུང་དང་གླིང་བུ། པི་ཝང་། ཏམ་བུ་ར། གཞུ་སྦྲེང་ལ་སོགས་རོལ་མོ་སྣ་ཚོགས་ཀྱི་སྒྲ་ཐོས་མ་ཐག་ཏུ། རྒྱལ་པོ་ནེ་བོ་ཀད་ནེ་ཙར་གྱིས་བསྒྲེངས་པའི་གསེར་སྐུ་ལ་ཕྱག་བཙལ་ཏོ། །</a:t>
            </a:r>
            <a:endParaRPr lang="en-ZA" sz="14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442"/>
    </mc:Choice>
    <mc:Fallback xmlns="">
      <p:transition spd="slow" advTm="12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5FB9374-AAE9-1D22-CCE2-937235BD1FD8}"/>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3018776-4CAD-5C7A-80E6-4430EF8D8AE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D9CA49C-0292-D61A-9F7E-102CB2CF74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C563C41-064B-D2DF-2B53-1E945277CCB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8At this time some astrologers  came forward and maliciously accused the Jews, 9saying to King Nebuchadnezzar, “O king, may you live forever!</a:t>
            </a:r>
            <a:endParaRPr lang="en-ZA" dirty="0"/>
          </a:p>
        </p:txBody>
      </p:sp>
      <p:sp>
        <p:nvSpPr>
          <p:cNvPr id="3" name="TextBox 2">
            <a:extLst>
              <a:ext uri="{FF2B5EF4-FFF2-40B4-BE49-F238E27FC236}">
                <a16:creationId xmlns:a16="http://schemas.microsoft.com/office/drawing/2014/main" id="{7F1CD30C-AA00-C03D-0CF0-CC1187AF04D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ཡང་དེའི་དུས་སུ་ཀལ་དི་པ་ཁ་ཅིག་རྒྱལ་པོའི་མདུན་དུ་ཕྱིན་ཏེ་ཡ་ཧུ་དཱ་པ་རྣམས་ལ་གནོད་སེམས་ཆེན་པོས་སྙད་བཏགས་པ་སྟེ། 9ཁོ་ཚོས་རྒྱལ་པོ་ནེ་བོ་ཀད་ནེ་ཙར་ལ་འདི་ལྟར། རྒྱལ་པོའི་སྐུ་ཚེ་ཡུན་རིང་བརྟན་པར་ཤོག</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775"/>
    </mc:Choice>
    <mc:Fallback xmlns="">
      <p:transition spd="slow" advTm="13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3"/>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DF16F55-3B3C-3BD2-E56F-EA17BA3C91F7}"/>
              </a:ext>
            </a:extLst>
          </p:cNvPr>
          <p:cNvSpPr txBox="1"/>
          <p:nvPr/>
        </p:nvSpPr>
        <p:spPr>
          <a:xfrm>
            <a:off x="148283" y="1011194"/>
            <a:ext cx="7030993" cy="2417806"/>
          </a:xfrm>
          <a:prstGeom prst="rect">
            <a:avLst/>
          </a:prstGeom>
          <a:noFill/>
        </p:spPr>
        <p:txBody>
          <a:bodyPr wrap="square" rtlCol="0">
            <a:noAutofit/>
          </a:bodyPr>
          <a:lstStyle/>
          <a:p>
            <a:pPr algn="ctr"/>
            <a:r>
              <a:rPr lang="bo-CN" sz="7200" b="1" cap="all" dirty="0">
                <a:solidFill>
                  <a:schemeClr val="bg1"/>
                </a:solidFill>
                <a:latin typeface="ArialMT"/>
              </a:rPr>
              <a:t>དྷ་ནི་ཨེལ 3</a:t>
            </a:r>
          </a:p>
          <a:p>
            <a:r>
              <a:rPr lang="bo-CN" sz="7200" b="1" dirty="0">
                <a:solidFill>
                  <a:schemeClr val="bg1"/>
                </a:solidFill>
                <a:latin typeface="ArialMT"/>
              </a:rPr>
              <a:t>གསེར་གྱི་འདྲ་སྐུར་མཆོད</a:t>
            </a:r>
            <a:r>
              <a:rPr lang="bo-CN" sz="7200" b="1">
                <a:solidFill>
                  <a:schemeClr val="bg1"/>
                </a:solidFill>
                <a:latin typeface="ArialMT"/>
              </a:rPr>
              <a:t>་དགོས།</a:t>
            </a:r>
            <a:endParaRPr lang="bo-CN" sz="7200" b="1" dirty="0">
              <a:solidFill>
                <a:schemeClr val="bg1"/>
              </a:solidFill>
              <a:latin typeface="ArialMT"/>
            </a:endParaRP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3BE850-DF70-A993-86FF-3538DB7906A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ED32E10-9C06-378D-5DCF-E69A2CC8F6F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3834A7B-E5F9-C1DC-14F1-CC58A6B230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703B799-4B39-2C36-09BC-7A9F117ECBA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10You, O king, have issued a decree that everyone who hears the sound of the horn, flute, zither, lyre, harp, pipes, and all kinds of music must fall down and worship the golden statue, 11and that whoever does not fall down and worship will be thrown into the blazing fiery furnace.</a:t>
            </a:r>
            <a:endParaRPr lang="en-ZA" dirty="0"/>
          </a:p>
        </p:txBody>
      </p:sp>
      <p:sp>
        <p:nvSpPr>
          <p:cNvPr id="3" name="TextBox 2">
            <a:extLst>
              <a:ext uri="{FF2B5EF4-FFF2-40B4-BE49-F238E27FC236}">
                <a16:creationId xmlns:a16="http://schemas.microsoft.com/office/drawing/2014/main" id="{C9230838-EF08-D91D-1BE3-1274B1A7C51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10ཀྱེ་རྒྱལ་པོ་ལགས། དེ་སྔར་ཁྱེད་ཀྱིས་རྭ་དུང་དང་གླིང་བུ། པི་ཝང་། ཏམ་བུ་ར། གཞུ་སྦྲེང་། སྦུད་གླིང་ལ་སོགས་རོལ་མོ་སྣ་ཚོགས་ཀྱི་སྒྲ་ཐོས་ཚད་ཀྱིས་གསེར་སྐུའི་མདུན་དུ་ལུས་སར་བཏུད་ནས་ཕྱག་འཚལ་དགོས་པ་དང་། 11སུ་ཞིག་གིས་ལུས་སར་བཏུད་ནས་ཕྱག་མ་བཙལ་ན། དེ་མ་ཐག་ཏུ་མེ་ལྕེ་རབ་ཏུ་འབར་བའི་ཐབ་ལ་གཡུག་པར་འགྱུར་བའི་བཀའ་གནང་བ་མ་ཡིན་ནམ།</a:t>
            </a:r>
            <a:endParaRPr lang="en-ZA" sz="16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7625"/>
    </mc:Choice>
    <mc:Fallback xmlns="">
      <p:transition spd="slow" advTm="1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EE186A-EEDC-A91C-910E-338B1C7A8D6D}"/>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636E804-5C66-FF64-A000-460FE210621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0F02B89-C63C-8AFC-AC04-082FFCD8ED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0830D7C-15F2-1DF0-57EE-20EF15E26D25}"/>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12But you have appointed some Jews to help Daniel govern Babylon and the towns around it. Their names are Shadrach, Meshach and Abednego. They don’t pay any attention to you, King Nebuchadnezzar. They don’t serve your gods. And they refuse to worship the gold statue you have set up.”</a:t>
            </a:r>
            <a:endParaRPr lang="en-ZA" dirty="0"/>
          </a:p>
        </p:txBody>
      </p:sp>
      <p:sp>
        <p:nvSpPr>
          <p:cNvPr id="3" name="TextBox 2">
            <a:extLst>
              <a:ext uri="{FF2B5EF4-FFF2-40B4-BE49-F238E27FC236}">
                <a16:creationId xmlns:a16="http://schemas.microsoft.com/office/drawing/2014/main" id="{5C92461A-4209-D4DC-E14B-6341FE3BC08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12འོན་ཀྱང་རྒྱལ་པོ་ལགས། ཁྱེད་ཀྱིས་པཱ་པེལ་ལོན་ཡུལ་གྱི་སྲིད་འཛིན་དུ་བསྐོས་པའི་ཡ་ཧུ་དཱ་པ་ཁ་ཅིག་སྟེ། ཤད་རག་དང་མེ་ཤག ཨ་བེད་ནེ་གོ་བཅས་གསུམ་པོས་ཁྱེད་ཀྱི་བཀའ་མི་བརྩི་བ་དང་། ཁྱེད་ཀྱི་ལྷ་ལ་ཞབས་ཏོག་མི་བསྒྲུབ་ཅིང་། ཉིད་ཀྱིས་བཞེངས་པའི་གསེར་སྐུ་ལ་གུས་ཕྱག་ཀྱང་མི་འཚལ་ལོ་ཞེས་ཞུས་པས།</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8216"/>
    </mc:Choice>
    <mc:Fallback xmlns="">
      <p:transition spd="slow" advTm="1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328E6D-B317-894B-162F-D1EAF61C8FA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898B03A-9B34-9E4A-2E9C-06FFF35BF1A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538FF02-4238-BABC-6B38-B1D92FED6F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2898FA7-A29D-43C8-D637-33E6F25CCD3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Nebuchadnezzar, furious with rage, summoned Shadrach, Meshach, and Abednego. So these men were brought before the king,</a:t>
            </a:r>
            <a:endParaRPr lang="en-ZA" sz="2000" dirty="0"/>
          </a:p>
        </p:txBody>
      </p:sp>
      <p:sp>
        <p:nvSpPr>
          <p:cNvPr id="3" name="TextBox 2">
            <a:extLst>
              <a:ext uri="{FF2B5EF4-FFF2-40B4-BE49-F238E27FC236}">
                <a16:creationId xmlns:a16="http://schemas.microsoft.com/office/drawing/2014/main" id="{0E7A6EDB-3CD8-EF1B-C898-051821BBD72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13ནེ་བོ་ཀད་ནེ་ཙར་ཁོང་ཁྲོ་རབ་ཏུ་འབར་ནས། ཤད་རག་དང་མེ་ཤག ཨ་བེད་ནེ་གོ་བཅས་གསུམ་པོ་འཁྲིད་འོང་བའི་བཀའ་ཕབ་པ་ན། ཁོ་རྣམས་རྒྱལ་པོའི་མདུན་དུ་ཁྲིད་ཡོང་ངོ་།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370"/>
    </mc:Choice>
    <mc:Fallback xmlns="">
      <p:transition spd="slow" advTm="1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23B0-5A49-5A38-CE3D-3085FA9050E9}"/>
              </a:ext>
            </a:extLst>
          </p:cNvPr>
          <p:cNvPicPr>
            <a:picLocks noChangeAspect="1"/>
          </p:cNvPicPr>
          <p:nvPr/>
        </p:nvPicPr>
        <p:blipFill rotWithShape="1">
          <a:blip r:embed="rId2"/>
          <a:srcRect t="1994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4768BC-5124-148A-3D1D-87666E3F530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FC456FF-7B92-4F3E-7110-BFAA79BD4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FB638F9-3044-D084-D08F-23E9DB6A57B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Nebuchadnezzar said to them, “Shadrach, Meshach, and Abednego, is it true that you do not serve my gods or worship the golden statue I have set up?</a:t>
            </a:r>
            <a:endParaRPr lang="en-ZA" dirty="0"/>
          </a:p>
        </p:txBody>
      </p:sp>
      <p:sp>
        <p:nvSpPr>
          <p:cNvPr id="3" name="TextBox 2">
            <a:extLst>
              <a:ext uri="{FF2B5EF4-FFF2-40B4-BE49-F238E27FC236}">
                <a16:creationId xmlns:a16="http://schemas.microsoft.com/office/drawing/2014/main" id="{CB3039F4-BA76-06C4-DDFE-10DF274E68E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14ནེ་བོ་ཀད་ནེ་ཙར་གྱིས་ཁོ་རྣམས་ལ། ཀྱེ་ཤད་རག་དང་མེ་ཤག ཨ་བེད་ནེ་གོ ཁྱོད་ཅག་གིས་ངའི་ལྷ་ལ་ཞབས་ཏོག་མི་བསྒྲུབ་ཅིང་ངས་བཞེངས་པའི་གསེར་སྐུ་ལ་ཕྱག་ཀྱང་མི་འཚལ་ཞེས་པ་བདེན་ནམ།</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336"/>
    </mc:Choice>
    <mc:Fallback xmlns="">
      <p:transition spd="slow" advTm="1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677E53-7465-E370-9FC5-A47696E747D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3F02AAA-A2E8-39FE-53A5-A569D224805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EAB051F-C478-82B9-B8E1-52962C6A9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565C697-4B01-8231-99AA-8BD15E89027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15Now, if you are ready, as soon as you hear the sound of the horn, flute, zither, lyre, harp, pipes, and all kinds of music, you must fall down and worship the statue I have made. But if you refuse to worship, you will be thrown at once into the blazing fiery furnace. Then what god will be able to deliver you from my hands?”</a:t>
            </a:r>
            <a:endParaRPr lang="en-ZA" dirty="0"/>
          </a:p>
        </p:txBody>
      </p:sp>
      <p:sp>
        <p:nvSpPr>
          <p:cNvPr id="3" name="TextBox 2">
            <a:extLst>
              <a:ext uri="{FF2B5EF4-FFF2-40B4-BE49-F238E27FC236}">
                <a16:creationId xmlns:a16="http://schemas.microsoft.com/office/drawing/2014/main" id="{47B0B173-4B17-7A0F-0081-BFC27DDE83CA}"/>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15ཅི་སྟེ་ད་ནི་ཁྱོད་ཅག་གིས་རྭ་དུང་དང་གླིང་བུ། པི་ཝང་། ཏམ་བུ་ར། གཞུ་སྦྲེང་། སྦུད་གླིང་ལ་སོགས་རོལ་མོ་སྣ་ཚོགས་ཀྱི་སྒྲ་ཐོས་པ་ཙམ་གྱིས། བདག་གིས་བཞེངས་པའི་གསེར་སྐུའི་མདུན་དུ་ལུས་སར་བཏུད་ནས་ཕྱག་འཚལ་བ་ཡིན་ན་ལེགས་ཤིང་། གལ་ཏེ་ཁྱོད་ཅག་གིས་དེར་ཕྱག་མ་བཙལ་ན་ད་ལྟ་ཉིད་དུ་མེ་ལྕེ་རབ་ཏུ་འབར་བའི་ཐབ་ལ་གཡུག་པར་འགྱུར། དེའི་དུས་ལྷ་སུ་ཞིག་གིས་ཁྱོད་ཅག་བདག་གི་དབང་ལས་བསྐྱབ་ནུས་སམ་ཞེས་སྨྲས་སོ། །</a:t>
            </a:r>
            <a:endParaRPr lang="en-ZA" sz="1600"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The furnace – Daniel 3:1-30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3</a:t>
            </a:r>
          </a:p>
          <a:p>
            <a:r>
              <a:rPr lang="bo-CN" sz="8000" b="1" dirty="0">
                <a:solidFill>
                  <a:srgbClr val="121212"/>
                </a:solidFill>
                <a:latin typeface="ArialMT"/>
              </a:rPr>
              <a:t>ནེ་བུ་ཀད་ནེ་ཛར་གྱིས་ཚང་མར་གསེར་གྱི་འདྲ་སྐུར་མཆོད་དགོས་པའི་བཀའ་གནང་བ།</a:t>
            </a:r>
          </a:p>
          <a:p>
            <a:endParaRPr lang="en-ZA" dirty="0"/>
          </a:p>
        </p:txBody>
      </p:sp>
      <p:pic>
        <p:nvPicPr>
          <p:cNvPr id="7" name="Audio 6">
            <a:hlinkClick r:id="" action="ppaction://media"/>
            <a:extLst>
              <a:ext uri="{FF2B5EF4-FFF2-40B4-BE49-F238E27FC236}">
                <a16:creationId xmlns:a16="http://schemas.microsoft.com/office/drawing/2014/main" id="{0B09731E-A198-9718-8DAC-2D9B6D3AD1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935"/>
    </mc:Choice>
    <mc:Fallback xmlns="">
      <p:transition spd="slow" advTm="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F733B4-48FC-34A3-6E23-4444C72F1AE4}"/>
              </a:ext>
            </a:extLst>
          </p:cNvPr>
          <p:cNvPicPr>
            <a:picLocks noChangeAspect="1"/>
          </p:cNvPicPr>
          <p:nvPr/>
        </p:nvPicPr>
        <p:blipFill rotWithShape="1">
          <a:blip r:embed="rId2"/>
          <a:srcRect t="2891" b="712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12CABB5-F2C0-C0C3-6200-5920772A9A6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3B3CA72-224A-67E4-FB09-F07FAA34F5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2CA9DFB-16CF-D7ED-1399-C52173AA885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16Shadrach, Meshach, and Abednego replied to the king, “O Nebuchadnezzar, we have no need to answer you in this matter. 17If the God whom we serve exists, then He is able  to deliver us from the blazing fiery furnace and from your hand, O king.</a:t>
            </a:r>
            <a:endParaRPr lang="en-ZA" dirty="0"/>
          </a:p>
        </p:txBody>
      </p:sp>
      <p:sp>
        <p:nvSpPr>
          <p:cNvPr id="3" name="TextBox 2">
            <a:extLst>
              <a:ext uri="{FF2B5EF4-FFF2-40B4-BE49-F238E27FC236}">
                <a16:creationId xmlns:a16="http://schemas.microsoft.com/office/drawing/2014/main" id="{8A5ADDB3-BE6A-039C-DDFA-A7767267C82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16ཤད་རག་དང་མེ་ཤག ཨ་བེད་ནེ་གོ་བཅས་ཀྱིས་རྒྱལ་པོ་ནེ་བོ་ཀད་ནེ་ཙར་ལ་ལན་དུ། ཀྱེ་རྒྱལ་པོ་ནེ་བོ་ཀད་ནེ་ཙར་ལགས། ངེད་ཅག་གིས་འདིའི་སྐོར་ལ་ལན་འདེབས་དགོས་དོན་མི་འདུག 17ངེད་ཅག་མེ་ཐབ་ནང་དུ་གཡུགས་པའི་དབང་དུ་བཏང་ནའང་། ངེད་ཅག་གིས་ཞབས་ཏོག་སྒྲུབ་པའི་དཀོན་མཆོག་གིས་མེ་ལྕེ་རབ་ཏུ་འབར་བའི་མེ་ཐབ་དང་ཁྱེད་ཀྱི་དབང་ལས་བསྐྱབ་ངེས་ཡིན།</a:t>
            </a:r>
            <a:endParaRPr lang="en-ZA" sz="1600"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21331"/>
    </mc:Choice>
    <mc:Fallback xmlns="">
      <p:transition spd="slow" advTm="2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3112CF-A182-3663-C88C-4CD45780F604}"/>
              </a:ext>
            </a:extLst>
          </p:cNvPr>
          <p:cNvPicPr>
            <a:picLocks noChangeAspect="1"/>
          </p:cNvPicPr>
          <p:nvPr/>
        </p:nvPicPr>
        <p:blipFill rotWithShape="1">
          <a:blip r:embed="rId2"/>
          <a:srcRect b="103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40DED7A-D2D8-0655-F5D0-96917A63F46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83321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DC37018-F84C-592F-E5F3-159AC89AD4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A6CF496-4A01-0217-1704-8FB5434A141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18But even if He does not, let it be known to you, O king, that we will not serve your gods or worship the golden statue you have set up.”</a:t>
            </a:r>
            <a:endParaRPr lang="en-ZA" dirty="0"/>
          </a:p>
        </p:txBody>
      </p:sp>
      <p:sp>
        <p:nvSpPr>
          <p:cNvPr id="3" name="TextBox 2">
            <a:extLst>
              <a:ext uri="{FF2B5EF4-FFF2-40B4-BE49-F238E27FC236}">
                <a16:creationId xmlns:a16="http://schemas.microsoft.com/office/drawing/2014/main" id="{FAD99747-0D9D-66CE-F9E8-A92662C9CBE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18ཀྱེ་རྒྱལ་པོ་ལགས། དེ་འདྲ་མིན་ནའང་ཁྱེད་ཀྱི་སྙན་དུ་སྒྲོན་དགོས་པ་ཞིག་ལ། ངེད་ཅག་གིས་ཁྱེད་ཀྱི་ལྷ་རྣམས་ལ་ཞབས་ཏོག་བསྒྲུབ་མི་སྲིད་ལ་ཉིད་ཀྱིས་བསྒྲེངས་པའི་གསེར་སྐུ་ལ་ཕྱག་ཀྱང་མི་འཚལ་བ་མཁྱེན་པར་གྱུར་ཅིག་ཅེས་ཞུས་སོ། །</a:t>
            </a:r>
            <a:endParaRPr lang="en-ZA" dirty="0"/>
          </a:p>
        </p:txBody>
      </p:sp>
    </p:spTree>
    <p:extLst>
      <p:ext uri="{BB962C8B-B14F-4D97-AF65-F5344CB8AC3E}">
        <p14:creationId xmlns:p14="http://schemas.microsoft.com/office/powerpoint/2010/main" val="1829324539"/>
      </p:ext>
    </p:extLst>
  </p:cSld>
  <p:clrMapOvr>
    <a:masterClrMapping/>
  </p:clrMapOvr>
  <mc:AlternateContent xmlns:mc="http://schemas.openxmlformats.org/markup-compatibility/2006" xmlns:p14="http://schemas.microsoft.com/office/powerpoint/2010/main">
    <mc:Choice Requires="p14">
      <p:transition spd="slow" p14:dur="2000" advTm="13638"/>
    </mc:Choice>
    <mc:Fallback xmlns="">
      <p:transition spd="slow" advTm="1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680F1D7-8263-B73A-A84E-38088960B96A}"/>
              </a:ext>
            </a:extLst>
          </p:cNvPr>
          <p:cNvPicPr>
            <a:picLocks noChangeAspect="1"/>
          </p:cNvPicPr>
          <p:nvPr/>
        </p:nvPicPr>
        <p:blipFill>
          <a:blip r:embed="rId2"/>
          <a:stretch>
            <a:fillRect/>
          </a:stretch>
        </p:blipFill>
        <p:spPr>
          <a:xfrm>
            <a:off x="1" y="-879957"/>
            <a:ext cx="12192000" cy="7737957"/>
          </a:xfrm>
          <a:prstGeom prst="rect">
            <a:avLst/>
          </a:prstGeom>
        </p:spPr>
      </p:pic>
      <p:sp>
        <p:nvSpPr>
          <p:cNvPr id="5" name="TextBox 4">
            <a:extLst>
              <a:ext uri="{FF2B5EF4-FFF2-40B4-BE49-F238E27FC236}">
                <a16:creationId xmlns:a16="http://schemas.microsoft.com/office/drawing/2014/main" id="{5E7B83CC-E525-4D54-9727-C23984AEF74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52235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946C350-29B1-4F68-13A0-832177D349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40DF1D4-9A7A-03E5-AC50-D7139FB9AAF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19At this, Nebuchadnezzar was filled with rage, and the expression on his face changed toward Shadrach, Meshach, and Abednego. He gave orders to heat the furnace seven times hotter than usual,</a:t>
            </a:r>
            <a:endParaRPr lang="en-ZA" dirty="0"/>
          </a:p>
        </p:txBody>
      </p:sp>
      <p:sp>
        <p:nvSpPr>
          <p:cNvPr id="3" name="TextBox 2">
            <a:extLst>
              <a:ext uri="{FF2B5EF4-FFF2-40B4-BE49-F238E27FC236}">
                <a16:creationId xmlns:a16="http://schemas.microsoft.com/office/drawing/2014/main" id="{21BF7119-6B56-6C95-5AF5-832E074E090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19སྐབས་དེར་རྒྱལ་པོ་ནེ་བོ་ཀད་ནེ་ཙར་ནི་ཤད་རག་དང་མེ་ཤག ཨ་བེད་ནེ་གོ་བཅས་ཀྱི་སྟེང་དུ་ཁོང་ཁྲོ་མེ་ལྟར་འབར་ནས་ཐ་ན་ངོ་མདངས་ཀྱང་འགྱུར་ཏེ། མེ་ཐབ་དེ་རྒྱུན་ལྡན་ལས་ལྡབ་བདུན་གྱིས་ཚ་བར་བཟོ་རུ་བཅུག་པ་དང་།</a:t>
            </a:r>
            <a:endParaRPr lang="en-ZA" dirty="0"/>
          </a:p>
        </p:txBody>
      </p:sp>
    </p:spTree>
    <p:extLst>
      <p:ext uri="{BB962C8B-B14F-4D97-AF65-F5344CB8AC3E}">
        <p14:creationId xmlns:p14="http://schemas.microsoft.com/office/powerpoint/2010/main" val="3810421512"/>
      </p:ext>
    </p:extLst>
  </p:cSld>
  <p:clrMapOvr>
    <a:masterClrMapping/>
  </p:clrMapOvr>
  <mc:AlternateContent xmlns:mc="http://schemas.openxmlformats.org/markup-compatibility/2006" xmlns:p14="http://schemas.microsoft.com/office/powerpoint/2010/main">
    <mc:Choice Requires="p14">
      <p:transition spd="slow" p14:dur="2000" advTm="14051"/>
    </mc:Choice>
    <mc:Fallback xmlns="">
      <p:transition spd="slow" advTm="1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2EEBD2-54D4-F278-9195-C2A633EB4F31}"/>
              </a:ext>
            </a:extLst>
          </p:cNvPr>
          <p:cNvPicPr>
            <a:picLocks noChangeAspect="1"/>
          </p:cNvPicPr>
          <p:nvPr/>
        </p:nvPicPr>
        <p:blipFill rotWithShape="1">
          <a:blip r:embed="rId2"/>
          <a:srcRect t="1699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892F39E-32D0-9AFD-BDA7-29CCCE13241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8209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FC55856-3811-6921-2AA1-3980B089A3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36BDC85-24EF-6754-9041-2A9FD2C607C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he commanded some mighty men of valor in his army to tie up Shadrach, Meshach, and Abednego and throw them into the blazing fiery furnace.</a:t>
            </a:r>
            <a:endParaRPr lang="en-ZA" dirty="0"/>
          </a:p>
        </p:txBody>
      </p:sp>
      <p:sp>
        <p:nvSpPr>
          <p:cNvPr id="3" name="TextBox 2">
            <a:extLst>
              <a:ext uri="{FF2B5EF4-FFF2-40B4-BE49-F238E27FC236}">
                <a16:creationId xmlns:a16="http://schemas.microsoft.com/office/drawing/2014/main" id="{392BF9E0-2288-7338-2CC5-1A30107FCBA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20དམག་དཔུང་ལས་དམག་མི་སྟོབས་པོ་ཆེ་འགའ་ལ། ཤད་རག་དང་མེ་ཤག ཨ་བེད་ནེ་གོ་བཅས་དམ་པོར་བཀྱིགས་ནས་མེ་ལྕེ་རབ་ཏུ་འབར་བའི་མེ་ཐབ་ནང་དུ་གཡུག་པའི་བཀའ་གནང་ངོ་། །</a:t>
            </a:r>
            <a:endParaRPr lang="en-ZA" sz="1600" dirty="0"/>
          </a:p>
        </p:txBody>
      </p:sp>
    </p:spTree>
    <p:extLst>
      <p:ext uri="{BB962C8B-B14F-4D97-AF65-F5344CB8AC3E}">
        <p14:creationId xmlns:p14="http://schemas.microsoft.com/office/powerpoint/2010/main" val="3136990381"/>
      </p:ext>
    </p:extLst>
  </p:cSld>
  <p:clrMapOvr>
    <a:masterClrMapping/>
  </p:clrMapOvr>
  <mc:AlternateContent xmlns:mc="http://schemas.openxmlformats.org/markup-compatibility/2006" xmlns:p14="http://schemas.microsoft.com/office/powerpoint/2010/main">
    <mc:Choice Requires="p14">
      <p:transition spd="slow" p14:dur="2000" advTm="8527"/>
    </mc:Choice>
    <mc:Fallback xmlns="">
      <p:transition spd="slow" advTm="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799C35-D09D-BDE2-FEF3-68BF58693736}"/>
              </a:ext>
            </a:extLst>
          </p:cNvPr>
          <p:cNvPicPr>
            <a:picLocks noChangeAspect="1"/>
          </p:cNvPicPr>
          <p:nvPr/>
        </p:nvPicPr>
        <p:blipFill rotWithShape="1">
          <a:blip r:embed="rId2"/>
          <a:srcRect t="1334"/>
          <a:stretch/>
        </p:blipFill>
        <p:spPr>
          <a:xfrm>
            <a:off x="19" y="-351257"/>
            <a:ext cx="12818833" cy="7209257"/>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8D88898-7CE5-4DF9-028E-EBE882C31BD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936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CDC6908-2022-3DB6-E5E3-B41D5994F1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9C86390-67EB-9D93-0B1B-A47708EABBA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22The king’s command was so urgent and the furnace so hot that the fiery flames killed the men who carried up Shadrach, Meshach, and Abednego. 23And these three men, Shadrach, Meshach, and Abednego, firmly bound, fell into the blazing fiery furnace.</a:t>
            </a:r>
            <a:endParaRPr lang="en-ZA" dirty="0"/>
          </a:p>
        </p:txBody>
      </p:sp>
      <p:sp>
        <p:nvSpPr>
          <p:cNvPr id="3" name="TextBox 2">
            <a:extLst>
              <a:ext uri="{FF2B5EF4-FFF2-40B4-BE49-F238E27FC236}">
                <a16:creationId xmlns:a16="http://schemas.microsoft.com/office/drawing/2014/main" id="{928FE547-C86D-C961-D40C-A455E4A35245}"/>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121212"/>
                </a:solidFill>
                <a:effectLst/>
                <a:latin typeface="ArialMT"/>
              </a:rPr>
              <a:t>22དེ་ཡང་རྒྱལ་པོའི་བཀའ་དེ་ཛ་དྲག་ཆེ་བ་དང་། མེ་ཐབ་ནང་གི་མེ་འབར་བ་ཡང་ཤུགས་དྲག་པའི་རྐྱེན་གྱིས་ཤད་རག་དང་མེ་ཤག ཨ་བེད་ནེ་གོ་བཅས་མེ་ཐབ་ནང་དུ་རྫོང་མཁན་ཐམས་ཅད་མེས་ཚིག་པ་དང་། 23ཤད་རག་དང་མེ་ཤག ཨ་བེད་ནེ་གོ་བཅས་སྐྱེས་བུ་གསུམ་པོ་ནི་ཐག་པས་བཀྱིགས་ནས་མེ་ལྕེ་རབ་ཏུ་འབར་བའི་མེ་ཐབ་ནང་དུ་ལྷུང་ངོ་། །</a:t>
            </a:r>
            <a:endParaRPr lang="en-ZA" sz="4800" dirty="0"/>
          </a:p>
        </p:txBody>
      </p:sp>
    </p:spTree>
    <p:extLst>
      <p:ext uri="{BB962C8B-B14F-4D97-AF65-F5344CB8AC3E}">
        <p14:creationId xmlns:p14="http://schemas.microsoft.com/office/powerpoint/2010/main" val="355618521"/>
      </p:ext>
    </p:extLst>
  </p:cSld>
  <p:clrMapOvr>
    <a:masterClrMapping/>
  </p:clrMapOvr>
  <mc:AlternateContent xmlns:mc="http://schemas.openxmlformats.org/markup-compatibility/2006" xmlns:p14="http://schemas.microsoft.com/office/powerpoint/2010/main">
    <mc:Choice Requires="p14">
      <p:transition spd="slow" p14:dur="2000" advTm="16850"/>
    </mc:Choice>
    <mc:Fallback xmlns="">
      <p:transition spd="slow" advTm="1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645973-5E19-CB83-99D2-48F5FB48F8A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638639-6381-BD51-51AE-063DFCE266D9}"/>
              </a:ext>
            </a:extLst>
          </p:cNvPr>
          <p:cNvSpPr txBox="1"/>
          <p:nvPr/>
        </p:nvSpPr>
        <p:spPr>
          <a:xfrm>
            <a:off x="111213" y="1009912"/>
            <a:ext cx="7030993" cy="2417806"/>
          </a:xfrm>
          <a:prstGeom prst="rect">
            <a:avLst/>
          </a:prstGeom>
          <a:noFill/>
        </p:spPr>
        <p:txBody>
          <a:bodyPr wrap="square" rtlCol="0">
            <a:noAutofit/>
          </a:bodyPr>
          <a:lstStyle/>
          <a:p>
            <a:pPr algn="ctr"/>
            <a:r>
              <a:rPr lang="bo-CN" sz="7200" b="1" cap="all" dirty="0">
                <a:solidFill>
                  <a:schemeClr val="bg1"/>
                </a:solidFill>
                <a:latin typeface="ArialMT"/>
              </a:rPr>
              <a:t>དྷ་ནི་ཨེལ 3</a:t>
            </a:r>
          </a:p>
          <a:p>
            <a:r>
              <a:rPr lang="bo-CN" sz="7200" b="1" dirty="0">
                <a:solidFill>
                  <a:schemeClr val="bg1"/>
                </a:solidFill>
                <a:latin typeface="ArialMT"/>
              </a:rPr>
              <a:t>གསེར་གྱི་འདྲ་སྐུར་མཆོད་དགོས་།</a:t>
            </a:r>
          </a:p>
          <a:p>
            <a:endParaRPr lang="en-ZA" dirty="0"/>
          </a:p>
        </p:txBody>
      </p:sp>
      <p:sp>
        <p:nvSpPr>
          <p:cNvPr id="2" name="TextBox 2">
            <a:extLst>
              <a:ext uri="{FF2B5EF4-FFF2-40B4-BE49-F238E27FC236}">
                <a16:creationId xmlns:a16="http://schemas.microsoft.com/office/drawing/2014/main" id="{EF4A46F9-279A-B47E-6531-10D1BAA6557C}"/>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0208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D39E9C-65E7-2350-EB45-C3D9A556CEA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FA89D64-068D-42E2-B845-E41D0836FCE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099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D0A1360-9653-141B-E129-B179487012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E37920A-7B31-A65F-86CD-F47687ADC1F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24Suddenly King Nebuchadnezzar jumped up in amazement and asked his advisers, “Did we not throw three men, firmly bound, into the fire?”</a:t>
            </a:r>
          </a:p>
          <a:p>
            <a:r>
              <a:rPr lang="en-US" sz="4000" dirty="0">
                <a:solidFill>
                  <a:srgbClr val="121212"/>
                </a:solidFill>
                <a:latin typeface="ArialMT"/>
              </a:rPr>
              <a:t>“Certainly, O king,” they replied.</a:t>
            </a:r>
            <a:endParaRPr lang="en-ZA" dirty="0"/>
          </a:p>
        </p:txBody>
      </p:sp>
      <p:sp>
        <p:nvSpPr>
          <p:cNvPr id="3" name="TextBox 2">
            <a:extLst>
              <a:ext uri="{FF2B5EF4-FFF2-40B4-BE49-F238E27FC236}">
                <a16:creationId xmlns:a16="http://schemas.microsoft.com/office/drawing/2014/main" id="{9A623062-120D-0EF7-C190-239DA8AEBE6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24དེའི་ཚེ་རྒྱལ་པོ་ནེ་བོ་ཀད་ནེ་ཙར་ཤིན་ཏུ་ཧ་ལས་ཤིང་རྟབ་རྟབ་པོར་ཡར་ལངས་ཏེ་གྲོས་པ་དག་ལ་འདི་ལྟར། ང་ཚོས་སྐྱེས་བུ་གསུམ་བཀྱིགས་ནས་མེ་ཐབ་ཏུ་གཡུགས་པ་མ་ཡིན་ནམ་ཞེས་སྨྲས་པ་ན། དེ་ཚོས་ལན་དུ། ཀྱེ་རྒྱལ་པོ་ལགས། དེ་བཞིན་ཡིན་ནོ་ཞེས་ཞུས་སོ། །</a:t>
            </a:r>
            <a:endParaRPr lang="en-ZA" dirty="0"/>
          </a:p>
        </p:txBody>
      </p:sp>
    </p:spTree>
    <p:extLst>
      <p:ext uri="{BB962C8B-B14F-4D97-AF65-F5344CB8AC3E}">
        <p14:creationId xmlns:p14="http://schemas.microsoft.com/office/powerpoint/2010/main" val="1605953303"/>
      </p:ext>
    </p:extLst>
  </p:cSld>
  <p:clrMapOvr>
    <a:masterClrMapping/>
  </p:clrMapOvr>
  <mc:AlternateContent xmlns:mc="http://schemas.openxmlformats.org/markup-compatibility/2006" xmlns:p14="http://schemas.microsoft.com/office/powerpoint/2010/main">
    <mc:Choice Requires="p14">
      <p:transition spd="slow" p14:dur="2000" advTm="17517"/>
    </mc:Choice>
    <mc:Fallback xmlns="">
      <p:transition spd="slow" advTm="1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A9602-F188-BF94-A497-1C8834DDB74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2FCBB75-951D-3E4A-2E45-A77FE7BC92B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720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6597E71-05EC-2ADD-A885-F0A66BD361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1831903-8CC6-E761-A7D9-B9F1D0D2715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25“Look!” he exclaimed. “I see four men, unbound and unharmed, walking around in the fire—and the fourth looks like a son of the gods!</a:t>
            </a:r>
            <a:endParaRPr lang="en-ZA" dirty="0"/>
          </a:p>
        </p:txBody>
      </p:sp>
      <p:sp>
        <p:nvSpPr>
          <p:cNvPr id="3" name="TextBox 2">
            <a:extLst>
              <a:ext uri="{FF2B5EF4-FFF2-40B4-BE49-F238E27FC236}">
                <a16:creationId xmlns:a16="http://schemas.microsoft.com/office/drawing/2014/main" id="{E6BE20AB-B848-B030-DF88-FD4E9CBEEEE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25དེར་རྒྱལ་པོ་ན་རེ། འོན་ཀྱང་ངས་སྐྱེས་བུ་བཞི་མེའི་ནང་དུ་རྒྱུ་བ་མཐོང་བྱུང་། དེ་རྣམས་བཀྱིགས་མེད་ལ་རྨས་སྐྱོན་ཡང་བྱུང་མེད་པར་མ་ཟད། སྐྱེས་བུ་བཞི་པ་དེའི་བྱད་བཞིན་ནི་ལྷ་སྲས་ཤིག་དང་འདྲ་བོ་འདུག་ཅེས་སྨྲས་སོ། །</a:t>
            </a:r>
            <a:endParaRPr lang="en-ZA" dirty="0"/>
          </a:p>
        </p:txBody>
      </p:sp>
    </p:spTree>
    <p:extLst>
      <p:ext uri="{BB962C8B-B14F-4D97-AF65-F5344CB8AC3E}">
        <p14:creationId xmlns:p14="http://schemas.microsoft.com/office/powerpoint/2010/main" val="1558747022"/>
      </p:ext>
    </p:extLst>
  </p:cSld>
  <p:clrMapOvr>
    <a:masterClrMapping/>
  </p:clrMapOvr>
  <mc:AlternateContent xmlns:mc="http://schemas.openxmlformats.org/markup-compatibility/2006" xmlns:p14="http://schemas.microsoft.com/office/powerpoint/2010/main">
    <mc:Choice Requires="p14">
      <p:transition spd="slow" p14:dur="2000" advTm="16786"/>
    </mc:Choice>
    <mc:Fallback xmlns="">
      <p:transition spd="slow" advTm="1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38211D-9F02-592D-713E-5E14FFE42A1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3397DA3-09AB-510E-4E3A-18457EFD7D7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43371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16CB4EC-04DC-277D-4B68-69376D12B4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2016D36-BEF6-5C9C-4775-01BC809723C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26Then Nebuchadnezzar approached the door of the blazing fiery furnace and called out, “Shadrach, Meshach, and Abednego, servants of the Most High God, come out!”</a:t>
            </a:r>
          </a:p>
          <a:p>
            <a:r>
              <a:rPr lang="en-US" sz="4000" dirty="0">
                <a:solidFill>
                  <a:srgbClr val="121212"/>
                </a:solidFill>
                <a:latin typeface="ArialMT"/>
              </a:rPr>
              <a:t>So Shadrach, Meshach, and Abednego came out of the fire,</a:t>
            </a:r>
            <a:endParaRPr lang="en-ZA" dirty="0"/>
          </a:p>
        </p:txBody>
      </p:sp>
      <p:sp>
        <p:nvSpPr>
          <p:cNvPr id="3" name="TextBox 2">
            <a:extLst>
              <a:ext uri="{FF2B5EF4-FFF2-40B4-BE49-F238E27FC236}">
                <a16:creationId xmlns:a16="http://schemas.microsoft.com/office/drawing/2014/main" id="{08D985C7-CE62-C0E0-E2C8-AA802EF0BBF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26དེ་ནས་ནེ་བོ་ཀད་ནེ་ཙར་ནི་མེ་ལྕེ་རབ་དུ་འབར་བའི་མེ་ཐབ་ཁར་བཅར་ཏེ། ཀྱེ་བླ་ན་མེད་པའི་དཀོན་མཆོག་གི་ཞབས་ཕྱི་ཤད་རག་དང་མེ་ཤག ཨ་བེད་ནེ་གོ་ཁྱེད་རྣམས་ཕྱི་རུ་ཐོན་ཤོག འདི་རུ་ཕེབས་དང་ཞེས་སྐད་བརྒྱབ་པ་ན། ཤད་རག་དང་མེ་ཤག ཨ་བེད་ནེ་གོ་བཅས་པ་མེའི་ཁྲོད་ནས་ཕྱི་རུ་ཐོན་ནོ། །</a:t>
            </a:r>
            <a:endParaRPr lang="en-ZA" dirty="0"/>
          </a:p>
        </p:txBody>
      </p:sp>
    </p:spTree>
    <p:extLst>
      <p:ext uri="{BB962C8B-B14F-4D97-AF65-F5344CB8AC3E}">
        <p14:creationId xmlns:p14="http://schemas.microsoft.com/office/powerpoint/2010/main" val="263652083"/>
      </p:ext>
    </p:extLst>
  </p:cSld>
  <p:clrMapOvr>
    <a:masterClrMapping/>
  </p:clrMapOvr>
  <mc:AlternateContent xmlns:mc="http://schemas.openxmlformats.org/markup-compatibility/2006" xmlns:p14="http://schemas.microsoft.com/office/powerpoint/2010/main">
    <mc:Choice Requires="p14">
      <p:transition spd="slow" p14:dur="2000" advTm="17678"/>
    </mc:Choice>
    <mc:Fallback xmlns="">
      <p:transition spd="slow" advTm="1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0188FD-B496-72B0-B07B-50515A5122B4}"/>
              </a:ext>
            </a:extLst>
          </p:cNvPr>
          <p:cNvPicPr>
            <a:picLocks noChangeAspect="1"/>
          </p:cNvPicPr>
          <p:nvPr/>
        </p:nvPicPr>
        <p:blipFill>
          <a:blip r:embed="rId2"/>
          <a:stretch>
            <a:fillRect/>
          </a:stretch>
        </p:blipFill>
        <p:spPr>
          <a:xfrm>
            <a:off x="-370885" y="1"/>
            <a:ext cx="12562885" cy="6858000"/>
          </a:xfrm>
          <a:prstGeom prst="rect">
            <a:avLst/>
          </a:prstGeom>
        </p:spPr>
      </p:pic>
      <p:sp>
        <p:nvSpPr>
          <p:cNvPr id="5" name="TextBox 4">
            <a:extLst>
              <a:ext uri="{FF2B5EF4-FFF2-40B4-BE49-F238E27FC236}">
                <a16:creationId xmlns:a16="http://schemas.microsoft.com/office/drawing/2014/main" id="{6DB4EDE3-BD0D-C0E3-73DA-CA083B7FC41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9009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C2756B9-DB28-ABDB-E35E-FE4FE96CF9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047ADC9-F92E-2517-A7C1-3A93AED3A14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27and when the satraps, prefects, governors, and royal advisers had gathered around, they saw that the fire had no effect on the bodies of these men. Not a hair of their heads was singed, their robes were unaffected, and there was no smell of fire on them.</a:t>
            </a:r>
            <a:endParaRPr lang="en-ZA" sz="1600" dirty="0"/>
          </a:p>
        </p:txBody>
      </p:sp>
      <p:sp>
        <p:nvSpPr>
          <p:cNvPr id="3" name="TextBox 2">
            <a:extLst>
              <a:ext uri="{FF2B5EF4-FFF2-40B4-BE49-F238E27FC236}">
                <a16:creationId xmlns:a16="http://schemas.microsoft.com/office/drawing/2014/main" id="{E81EE0AF-8907-AC63-C6DC-F43E9E24E35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27དེ་ནས་སྤྱི་དཔོན་དང་བཀའ་བློན། བློན་པོ། རྒྱལ་པོའི་གྲོས་པ་བཅས་མཉམ་དུ་འདུས་ཏེ་སྐྱེས་བུ་དེ་གསུམ་པོར་རུབ་ནས་བལྟས་པ་ལ། མེ་ཡིས་ཁོ་ཚོའི་ལུས་སྟེང་དུ་སྐྱོན་ཅི་ཡང་བཟོ་མ་ཐུབ་པར་མ་ཟད། མགོའི་སྐྲ་ཉག་གཅིག་ཀྱང་ཚིག་མེད་པ་དང་གྱོན་གོས་དག་ཀྱང་བསྲེགས་མེད་ལ། ཐ་ན་ཁོ་ཚོའི་ལུས་སྟེང་ལ་དུ་བའི་དྲི་མ་ཙམ་ཡང་མི་བྲོ་བ་རེད།</a:t>
            </a:r>
            <a:endParaRPr lang="en-ZA" dirty="0"/>
          </a:p>
        </p:txBody>
      </p:sp>
    </p:spTree>
    <p:extLst>
      <p:ext uri="{BB962C8B-B14F-4D97-AF65-F5344CB8AC3E}">
        <p14:creationId xmlns:p14="http://schemas.microsoft.com/office/powerpoint/2010/main" val="3954410566"/>
      </p:ext>
    </p:extLst>
  </p:cSld>
  <p:clrMapOvr>
    <a:masterClrMapping/>
  </p:clrMapOvr>
  <mc:AlternateContent xmlns:mc="http://schemas.openxmlformats.org/markup-compatibility/2006" xmlns:p14="http://schemas.microsoft.com/office/powerpoint/2010/main">
    <mc:Choice Requires="p14">
      <p:transition spd="slow" p14:dur="2000" advTm="22475"/>
    </mc:Choice>
    <mc:Fallback xmlns="">
      <p:transition spd="slow" advTm="2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622EC4-FBDC-4A04-51C1-5DEDD0C9696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B63BE56-FBC8-ED9D-21E4-2AC75D3B3E0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263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DC0A428-11D4-7179-8205-B75C791FC6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93F4B35-4396-FFEC-1DCD-90B64DA6485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28Nebuchadnezzar declared, “Blessed be the God of Shadrach, Meshach, and Abednego, who has sent His angel  and delivered His servants who trusted in Him. They violated the king’s command and risked their lives rather than serve or worship any god except their own God.</a:t>
            </a:r>
            <a:endParaRPr lang="en-ZA" dirty="0"/>
          </a:p>
        </p:txBody>
      </p:sp>
      <p:sp>
        <p:nvSpPr>
          <p:cNvPr id="3" name="TextBox 2">
            <a:extLst>
              <a:ext uri="{FF2B5EF4-FFF2-40B4-BE49-F238E27FC236}">
                <a16:creationId xmlns:a16="http://schemas.microsoft.com/office/drawing/2014/main" id="{EE0D2788-7CCB-4202-6C19-037552E7F02D}"/>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28དེ་ནས་ནེ་བོ་ཀད་ནེ་ཙར་ན་རེ། ཤད་རག་དང་མེ་ཤག ཨ་བེད་ནེ་གོ་བཅས་ཀྱི་དཀོན་མཆོག་ནི་བསྟོད་ཅིང་བསྔགས་པར་འོས་ཏེ། ཁོང་གིས་ཕོ་ཉ་མངགས་ནས་ཁོང་ལ་བརྟེན་པའི་ཞབས་ཕྱི་རྣམས་བསྐྱབས་པ་རེད། ཁོ་ཚོས་རྒྱལ་པོའི་བཀའ་དང་འགལ་ནས་རང་སྲོག་འབེན་ལ་འཇོག་དགོས་བྱུང་ནའང་། རང་ཉིད་ཀྱི་དཀོན་མཆོག་མ་གཏོགས་ལྷ་གཞན་གང་ལ་ཡང་ཞབས་ཏོག་མི་བསྒྲུབ་ལ་ཕྱག་ཀྱང་མི་འཚལ་ལོ། །</a:t>
            </a:r>
            <a:endParaRPr lang="en-ZA" dirty="0"/>
          </a:p>
        </p:txBody>
      </p:sp>
    </p:spTree>
    <p:extLst>
      <p:ext uri="{BB962C8B-B14F-4D97-AF65-F5344CB8AC3E}">
        <p14:creationId xmlns:p14="http://schemas.microsoft.com/office/powerpoint/2010/main" val="1730848401"/>
      </p:ext>
    </p:extLst>
  </p:cSld>
  <p:clrMapOvr>
    <a:masterClrMapping/>
  </p:clrMapOvr>
  <mc:AlternateContent xmlns:mc="http://schemas.openxmlformats.org/markup-compatibility/2006" xmlns:p14="http://schemas.microsoft.com/office/powerpoint/2010/main">
    <mc:Choice Requires="p14">
      <p:transition spd="slow" p14:dur="2000" advTm="24178"/>
    </mc:Choice>
    <mc:Fallback xmlns="">
      <p:transition spd="slow" advTm="2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5B3B41C-3B5D-2BDB-2FD8-788F7F3F11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3D91D4D-E20A-991F-DE02-1318F47FD20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1King Nebuchadnezzar made a golden statue  sixty cubits (90 feet) high and six cubits (9 feet) wide, and he set it up on the plain of Dura in the province of Babylon.</a:t>
            </a:r>
            <a:endParaRPr lang="en-ZA" sz="1600" dirty="0"/>
          </a:p>
        </p:txBody>
      </p:sp>
      <p:sp>
        <p:nvSpPr>
          <p:cNvPr id="3" name="TextBox 2">
            <a:extLst>
              <a:ext uri="{FF2B5EF4-FFF2-40B4-BE49-F238E27FC236}">
                <a16:creationId xmlns:a16="http://schemas.microsoft.com/office/drawing/2014/main" id="{FC485A1A-49BA-4238-889D-2E93631B3B2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རྒྱལ་པོ་ནེ་བོ་ཀད་ནེ་ཙར་གྱིས་མཐོ་ཚད་ལ་ཁྲུ་དྲུག་ཅུ་དང་ཞེང་ལ་ཁྲུ་དྲུག་ཅན་གྱི་གསེར་སྐུ་ཞིག་བཞེངས་ནས་པཱ་པེལ་ལོན་ཡུལ་གྱི་དོའུ་རཱ་ཐང་དུ་ཀེ་རེར་བསྒྲེངས་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406"/>
    </mc:Choice>
    <mc:Fallback xmlns="">
      <p:transition spd="slow" advTm="1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6810B-99B9-B065-DC09-256FD7CC0CC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A6CACE-38BB-362B-4ED2-7581C18AFFA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5407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93A8E33-3C21-C55D-39EE-5E0303CFC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D391A68-1CD7-D73B-10F4-BEB71406F6B1}"/>
              </a:ext>
            </a:extLst>
          </p:cNvPr>
          <p:cNvSpPr txBox="1"/>
          <p:nvPr/>
        </p:nvSpPr>
        <p:spPr>
          <a:xfrm>
            <a:off x="1" y="0"/>
            <a:ext cx="5975131" cy="6858000"/>
          </a:xfrm>
          <a:prstGeom prst="rect">
            <a:avLst/>
          </a:prstGeom>
          <a:noFill/>
        </p:spPr>
        <p:txBody>
          <a:bodyPr wrap="square" rtlCol="0">
            <a:noAutofit/>
          </a:bodyPr>
          <a:lstStyle/>
          <a:p>
            <a:r>
              <a:rPr lang="en-US" sz="3600" dirty="0">
                <a:solidFill>
                  <a:srgbClr val="121212"/>
                </a:solidFill>
                <a:latin typeface="ArialMT"/>
              </a:rPr>
              <a:t>29Therefore I decree that the people of any nation or language who say anything offensive against the God of Shadrach, Meshach, and Abednego will be cut into pieces and their houses reduced to rubble. For there is no other god who can deliver in this way.”</a:t>
            </a:r>
            <a:endParaRPr lang="en-ZA" dirty="0"/>
          </a:p>
        </p:txBody>
      </p:sp>
      <p:sp>
        <p:nvSpPr>
          <p:cNvPr id="3" name="TextBox 2">
            <a:extLst>
              <a:ext uri="{FF2B5EF4-FFF2-40B4-BE49-F238E27FC236}">
                <a16:creationId xmlns:a16="http://schemas.microsoft.com/office/drawing/2014/main" id="{8195A9D5-023F-A754-34E9-5510CC022A94}"/>
              </a:ext>
            </a:extLst>
          </p:cNvPr>
          <p:cNvSpPr txBox="1"/>
          <p:nvPr/>
        </p:nvSpPr>
        <p:spPr>
          <a:xfrm>
            <a:off x="6216871" y="0"/>
            <a:ext cx="5975129" cy="6858000"/>
          </a:xfrm>
          <a:prstGeom prst="rect">
            <a:avLst/>
          </a:prstGeom>
          <a:noFill/>
        </p:spPr>
        <p:txBody>
          <a:bodyPr wrap="square" rtlCol="0">
            <a:noAutofit/>
          </a:bodyPr>
          <a:lstStyle/>
          <a:p>
            <a:r>
              <a:rPr lang="bo-CN" sz="4400" dirty="0">
                <a:solidFill>
                  <a:srgbClr val="121212"/>
                </a:solidFill>
                <a:latin typeface="ArialMT"/>
              </a:rPr>
              <a:t>29དེ་བས་ན་བདག་གིས་བསྒོས་པའི་བཀའ་རྒྱ་ནི། རྒྱལ་ཁམས་ཁག་དང་མི་རིགས་སོ་སོ། སྐད་རིགས་སོ་སོའི་མི་ཐམས་ཅད་ཀྱིས་ཤད་རག་དང་མེ་ཤག ཨ་བེད་ནེ་གོ་བཅས་ཀྱི་དཀོན་མཆོག་ལ་སྐུར་བ་བཏབ་མི་ཆོག་ལ། གལ་ཏེ་སུ་ཞིག་གིས་སྐུར་བ་བཏབ་ན་དེ་ནི་དུམ་བུ་དུམ་བུར་གཏུབ་ཅིང་ཁང་པ་རྣམས་ཞིག་རོར་ལུས་པར་འགྱུར། གང་ལ་ཞེ་ན། འདི་ལྟར་བསྐྱབ་ནུས་པའི་དཀོན་མཆོག་གཞན་ཞིག་གཏན་ནས་ཡོད་མ་ཡིན་ཞེས་སྨྲས་སོ། །</a:t>
            </a:r>
            <a:endParaRPr lang="en-ZA" dirty="0"/>
          </a:p>
        </p:txBody>
      </p:sp>
    </p:spTree>
    <p:extLst>
      <p:ext uri="{BB962C8B-B14F-4D97-AF65-F5344CB8AC3E}">
        <p14:creationId xmlns:p14="http://schemas.microsoft.com/office/powerpoint/2010/main" val="1764900032"/>
      </p:ext>
    </p:extLst>
  </p:cSld>
  <p:clrMapOvr>
    <a:masterClrMapping/>
  </p:clrMapOvr>
  <mc:AlternateContent xmlns:mc="http://schemas.openxmlformats.org/markup-compatibility/2006" xmlns:p14="http://schemas.microsoft.com/office/powerpoint/2010/main">
    <mc:Choice Requires="p14">
      <p:transition spd="slow" p14:dur="2000" advTm="25159"/>
    </mc:Choice>
    <mc:Fallback xmlns="">
      <p:transition spd="slow" advTm="2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6B5986-FE1B-585F-1051-678FB49F0ABF}"/>
              </a:ext>
            </a:extLst>
          </p:cNvPr>
          <p:cNvPicPr>
            <a:picLocks noChangeAspect="1"/>
          </p:cNvPicPr>
          <p:nvPr/>
        </p:nvPicPr>
        <p:blipFill rotWithShape="1">
          <a:blip r:embed="rId2"/>
          <a:srcRect t="13358" b="7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5707D49-AD43-2B44-A60F-797E719E1D6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670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1560210-7C73-E5BF-37B3-6E2B4836B8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9B4B40E-9754-1834-8633-4D17CBC3D50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30Then the king promoted Shadrach, Meshach, and Abednego in the province of Babylon.</a:t>
            </a:r>
            <a:endParaRPr lang="en-ZA" dirty="0"/>
          </a:p>
        </p:txBody>
      </p:sp>
      <p:sp>
        <p:nvSpPr>
          <p:cNvPr id="3" name="TextBox 2">
            <a:extLst>
              <a:ext uri="{FF2B5EF4-FFF2-40B4-BE49-F238E27FC236}">
                <a16:creationId xmlns:a16="http://schemas.microsoft.com/office/drawing/2014/main" id="{D3CEE82B-5AFD-D213-BB20-616417184C9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30དེ་ནས་ནེ་བོ་ཀད་ནེ་ཙར་གྱིས་ཤད་རག་དང་མེ་ཤག ཨ་བེད་ནེ་གོ་བཅས་ལ་པཱ་པེལ་ལོན་མངའ་སྡེ་ནས་གོ་གནས་མཐོན་པོ་སྤྲད་དོ། །</a:t>
            </a:r>
            <a:endParaRPr lang="en-ZA" dirty="0"/>
          </a:p>
        </p:txBody>
      </p:sp>
    </p:spTree>
    <p:extLst>
      <p:ext uri="{BB962C8B-B14F-4D97-AF65-F5344CB8AC3E}">
        <p14:creationId xmlns:p14="http://schemas.microsoft.com/office/powerpoint/2010/main" val="1221016580"/>
      </p:ext>
    </p:extLst>
  </p:cSld>
  <p:clrMapOvr>
    <a:masterClrMapping/>
  </p:clrMapOvr>
  <mc:AlternateContent xmlns:mc="http://schemas.openxmlformats.org/markup-compatibility/2006" xmlns:p14="http://schemas.microsoft.com/office/powerpoint/2010/main">
    <mc:Choice Requires="p14">
      <p:transition spd="slow" p14:dur="2000" advTm="9214"/>
    </mc:Choice>
    <mc:Fallback xmlns="">
      <p:transition spd="slow" advTm="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679AF75-7F97-617F-BF9B-C91D765323C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08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4C699-252C-8A0D-FA9B-C5CC8B9B2193}"/>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EA3E4BB-F537-5CDD-2B35-A2200B7CBA9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44A4D5D-76D9-2A1E-9F7E-864FD45E23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7B9AD10-7146-01E2-5447-B13ED9AE611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2Then King Nebuchadnezzar sent word to assemble the satraps, prefects, governors, advisers, treasurers, judges, magistrates, and all the other officials of the provinces to attend the dedication of the statue he had set up.</a:t>
            </a:r>
            <a:endParaRPr lang="en-ZA" dirty="0"/>
          </a:p>
        </p:txBody>
      </p:sp>
      <p:sp>
        <p:nvSpPr>
          <p:cNvPr id="3" name="TextBox 2">
            <a:extLst>
              <a:ext uri="{FF2B5EF4-FFF2-40B4-BE49-F238E27FC236}">
                <a16:creationId xmlns:a16="http://schemas.microsoft.com/office/drawing/2014/main" id="{F86194A1-A7D2-7373-DCE3-BF9092947BE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2དེ་ནས་རྒྱལ་པོས་སྤྱི་དཔོན་དང་བཀའ་བློན། བློན་པོ། གྲོས་པ། དཀོར་གཉེར། ཁྲིམས་དཔོན། གཟུ་དཔང་བཅས་དང་མངའ་སྡེ་དེའི་སྐུ་དྲག་ཐམས་ཅད་ཁོས་བཞེངས་པའི་གསེར་སྐུའི་རབ་གནས་ཀྱི་ཆོ་གར་གདན་དྲངས་པས།</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885"/>
    </mc:Choice>
    <mc:Fallback xmlns="">
      <p:transition spd="slow" advTm="1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B0B77E-30DA-1650-2174-4CBD058B67B0}"/>
              </a:ext>
            </a:extLst>
          </p:cNvPr>
          <p:cNvPicPr>
            <a:picLocks noChangeAspect="1"/>
          </p:cNvPicPr>
          <p:nvPr/>
        </p:nvPicPr>
        <p:blipFill rotWithShape="1">
          <a:blip r:embed="rId2"/>
          <a:srcRect b="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ED019E2-3C72-DDB8-64A6-5CAC8F3AB5A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74438A5-23CC-E45D-4785-58FF1825BF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9E3DB2A-F1DA-22D7-16B8-D6AE3B14659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3So the satraps, prefects, governors, advisers, treasurers, judges, magistrates, and all the rulers of the provinces assembled for the dedication of the statue that King Nebuchadnezzar had set up, and they stood before it.</a:t>
            </a:r>
            <a:endParaRPr lang="en-ZA" dirty="0"/>
          </a:p>
        </p:txBody>
      </p:sp>
      <p:sp>
        <p:nvSpPr>
          <p:cNvPr id="3" name="TextBox 2">
            <a:extLst>
              <a:ext uri="{FF2B5EF4-FFF2-40B4-BE49-F238E27FC236}">
                <a16:creationId xmlns:a16="http://schemas.microsoft.com/office/drawing/2014/main" id="{542B5742-FB3A-6E68-8676-EB008542456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3སྤྱི་དཔོན་དང་བཀའ་བློན། བློན་པོ། གྲོས་པ། དཀོར་གཉེར། ཁྲིམས་དཔོན། གཟུ་དཔང་བཅས་དང་མངའ་སྡེ་དེའི་སྐུ་དྲག་ཐམས་ཅད་མཉམ་དུ་འཛོམས་ནས། རྒྱལ་པོས་ཡར་བཞེངས་པའི་གསེར་སྐུ་ལ་རབ་གནས་བྱེད་པའི་ཆོ་གར་ཞུགས་ཤིང་། ཐམས་ཅད་གསེར་སྐུའི་མདུན་དུ་ལངས་ནས་བསྡད་དོ། །</a:t>
            </a:r>
            <a:endParaRPr lang="en-ZA" sz="11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6368"/>
    </mc:Choice>
    <mc:Fallback xmlns="">
      <p:transition spd="slow" advTm="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3026</Words>
  <Application>Microsoft Office PowerPoint</Application>
  <PresentationFormat>Widescreen</PresentationFormat>
  <Paragraphs>106</Paragraphs>
  <Slides>54</Slides>
  <Notes>2</Notes>
  <HiddenSlides>0</HiddenSlides>
  <MMClips>27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2024-07-18T10:46:53Z</dcterms:modified>
</cp:coreProperties>
</file>