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468" r:id="rId2"/>
    <p:sldId id="438" r:id="rId3"/>
    <p:sldId id="439" r:id="rId4"/>
    <p:sldId id="491" r:id="rId5"/>
    <p:sldId id="440" r:id="rId6"/>
    <p:sldId id="441" r:id="rId7"/>
    <p:sldId id="442" r:id="rId8"/>
    <p:sldId id="445" r:id="rId9"/>
    <p:sldId id="444" r:id="rId10"/>
    <p:sldId id="443" r:id="rId11"/>
    <p:sldId id="446" r:id="rId12"/>
    <p:sldId id="447" r:id="rId13"/>
    <p:sldId id="448" r:id="rId14"/>
    <p:sldId id="449" r:id="rId15"/>
    <p:sldId id="450" r:id="rId16"/>
    <p:sldId id="451" r:id="rId17"/>
    <p:sldId id="452" r:id="rId18"/>
    <p:sldId id="453" r:id="rId19"/>
    <p:sldId id="454" r:id="rId20"/>
    <p:sldId id="455" r:id="rId21"/>
    <p:sldId id="456" r:id="rId22"/>
    <p:sldId id="457" r:id="rId23"/>
    <p:sldId id="458" r:id="rId24"/>
    <p:sldId id="459" r:id="rId25"/>
    <p:sldId id="460" r:id="rId26"/>
    <p:sldId id="461" r:id="rId27"/>
    <p:sldId id="462" r:id="rId28"/>
    <p:sldId id="463" r:id="rId29"/>
    <p:sldId id="464" r:id="rId30"/>
    <p:sldId id="473" r:id="rId31"/>
    <p:sldId id="466" r:id="rId32"/>
    <p:sldId id="493" r:id="rId33"/>
    <p:sldId id="470" r:id="rId34"/>
    <p:sldId id="471" r:id="rId35"/>
    <p:sldId id="472" r:id="rId36"/>
    <p:sldId id="465" r:id="rId37"/>
    <p:sldId id="474" r:id="rId38"/>
    <p:sldId id="475" r:id="rId39"/>
    <p:sldId id="476" r:id="rId40"/>
    <p:sldId id="489" r:id="rId41"/>
    <p:sldId id="477" r:id="rId42"/>
    <p:sldId id="494" r:id="rId43"/>
    <p:sldId id="479" r:id="rId44"/>
    <p:sldId id="480" r:id="rId45"/>
    <p:sldId id="481" r:id="rId46"/>
    <p:sldId id="482" r:id="rId47"/>
    <p:sldId id="483" r:id="rId48"/>
    <p:sldId id="484" r:id="rId49"/>
    <p:sldId id="485" r:id="rId50"/>
    <p:sldId id="486" r:id="rId51"/>
    <p:sldId id="487" r:id="rId52"/>
    <p:sldId id="488" r:id="rId53"/>
    <p:sldId id="467" r:id="rId54"/>
    <p:sldId id="49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A92D66-B7DC-47D5-93FB-7BF8A9C1D506}" v="29" dt="2024-07-18T11:02:34.1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12" autoAdjust="0"/>
    <p:restoredTop sz="83852" autoAdjust="0"/>
  </p:normalViewPr>
  <p:slideViewPr>
    <p:cSldViewPr snapToGrid="0">
      <p:cViewPr varScale="1">
        <p:scale>
          <a:sx n="98" d="100"/>
          <a:sy n="98" d="100"/>
        </p:scale>
        <p:origin x="5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ADA76E9-AECB-42F4-82F8-C00B4EECFEC6}"/>
    <pc:docChg chg="modSld">
      <pc:chgData name="Leonie Smith" userId="fed1330f33f5650e" providerId="LiveId" clId="{4ADA76E9-AECB-42F4-82F8-C00B4EECFEC6}" dt="2023-12-09T03:44:29.920" v="119"/>
      <pc:docMkLst>
        <pc:docMk/>
      </pc:docMkLst>
      <pc:sldChg chg="addSp delSp modSp mod modTransition modAnim">
        <pc:chgData name="Leonie Smith" userId="fed1330f33f5650e" providerId="LiveId" clId="{4ADA76E9-AECB-42F4-82F8-C00B4EECFEC6}" dt="2023-12-09T03:44:29.920" v="119"/>
        <pc:sldMkLst>
          <pc:docMk/>
          <pc:sldMk cId="3759221820" sldId="439"/>
        </pc:sldMkLst>
        <pc:picChg chg="del">
          <ac:chgData name="Leonie Smith" userId="fed1330f33f5650e" providerId="LiveId" clId="{4ADA76E9-AECB-42F4-82F8-C00B4EECFEC6}" dt="2023-12-09T03:25:14.472" v="4"/>
          <ac:picMkLst>
            <pc:docMk/>
            <pc:sldMk cId="3759221820" sldId="439"/>
            <ac:picMk id="2" creationId="{0DC56EA0-D0D5-A5EC-FBCB-1EEC99FB2DE5}"/>
          </ac:picMkLst>
        </pc:picChg>
        <pc:picChg chg="add del mod">
          <ac:chgData name="Leonie Smith" userId="fed1330f33f5650e" providerId="LiveId" clId="{4ADA76E9-AECB-42F4-82F8-C00B4EECFEC6}" dt="2023-12-09T03:25:20.861" v="5"/>
          <ac:picMkLst>
            <pc:docMk/>
            <pc:sldMk cId="3759221820" sldId="439"/>
            <ac:picMk id="5" creationId="{163949D6-2BCD-6925-26CA-CF6F275154B0}"/>
          </ac:picMkLst>
        </pc:picChg>
        <pc:picChg chg="add del mod">
          <ac:chgData name="Leonie Smith" userId="fed1330f33f5650e" providerId="LiveId" clId="{4ADA76E9-AECB-42F4-82F8-C00B4EECFEC6}" dt="2023-12-09T03:44:23.255" v="118"/>
          <ac:picMkLst>
            <pc:docMk/>
            <pc:sldMk cId="3759221820" sldId="439"/>
            <ac:picMk id="7" creationId="{4A40B5CF-8845-3127-9706-B01CE875F580}"/>
          </ac:picMkLst>
        </pc:picChg>
        <pc:picChg chg="add del mod ord">
          <ac:chgData name="Leonie Smith" userId="fed1330f33f5650e" providerId="LiveId" clId="{4ADA76E9-AECB-42F4-82F8-C00B4EECFEC6}" dt="2023-12-09T03:44:29.920" v="119"/>
          <ac:picMkLst>
            <pc:docMk/>
            <pc:sldMk cId="3759221820" sldId="439"/>
            <ac:picMk id="13" creationId="{545B4081-54B4-6411-8EC1-1DF8474033C0}"/>
          </ac:picMkLst>
        </pc:picChg>
        <pc:picChg chg="add mod">
          <ac:chgData name="Leonie Smith" userId="fed1330f33f5650e" providerId="LiveId" clId="{4ADA76E9-AECB-42F4-82F8-C00B4EECFEC6}" dt="2023-12-09T03:44:29.920" v="119"/>
          <ac:picMkLst>
            <pc:docMk/>
            <pc:sldMk cId="3759221820" sldId="439"/>
            <ac:picMk id="14" creationId="{03977FD9-838A-44E1-B96A-5CF4D1C9933E}"/>
          </ac:picMkLst>
        </pc:picChg>
      </pc:sldChg>
      <pc:sldChg chg="addSp delSp modSp mod modTransition modAnim">
        <pc:chgData name="Leonie Smith" userId="fed1330f33f5650e" providerId="LiveId" clId="{4ADA76E9-AECB-42F4-82F8-C00B4EECFEC6}" dt="2023-12-09T03:43:33.806" v="116"/>
        <pc:sldMkLst>
          <pc:docMk/>
          <pc:sldMk cId="923867738" sldId="440"/>
        </pc:sldMkLst>
        <pc:picChg chg="add del mod">
          <ac:chgData name="Leonie Smith" userId="fed1330f33f5650e" providerId="LiveId" clId="{4ADA76E9-AECB-42F4-82F8-C00B4EECFEC6}" dt="2023-12-09T03:25:43.180" v="8"/>
          <ac:picMkLst>
            <pc:docMk/>
            <pc:sldMk cId="923867738" sldId="440"/>
            <ac:picMk id="3" creationId="{84DE08D6-BFEB-1807-B8FF-1ACBDE4F7299}"/>
          </ac:picMkLst>
        </pc:picChg>
        <pc:picChg chg="add del mod">
          <ac:chgData name="Leonie Smith" userId="fed1330f33f5650e" providerId="LiveId" clId="{4ADA76E9-AECB-42F4-82F8-C00B4EECFEC6}" dt="2023-12-09T03:26:05.665" v="10"/>
          <ac:picMkLst>
            <pc:docMk/>
            <pc:sldMk cId="923867738" sldId="440"/>
            <ac:picMk id="5" creationId="{A006B09E-D812-AB7F-92A0-0294A9E60A7C}"/>
          </ac:picMkLst>
        </pc:picChg>
        <pc:picChg chg="del">
          <ac:chgData name="Leonie Smith" userId="fed1330f33f5650e" providerId="LiveId" clId="{4ADA76E9-AECB-42F4-82F8-C00B4EECFEC6}" dt="2023-12-09T03:25:28.130" v="7"/>
          <ac:picMkLst>
            <pc:docMk/>
            <pc:sldMk cId="923867738" sldId="440"/>
            <ac:picMk id="9" creationId="{DB4C012C-8B21-DD9C-626C-D0D536BFE7D9}"/>
          </ac:picMkLst>
        </pc:picChg>
        <pc:picChg chg="add del mod ord">
          <ac:chgData name="Leonie Smith" userId="fed1330f33f5650e" providerId="LiveId" clId="{4ADA76E9-AECB-42F4-82F8-C00B4EECFEC6}" dt="2023-12-09T03:26:20.596" v="11"/>
          <ac:picMkLst>
            <pc:docMk/>
            <pc:sldMk cId="923867738" sldId="440"/>
            <ac:picMk id="10" creationId="{392689B4-B5FE-2A45-8CF4-4336B1394B39}"/>
          </ac:picMkLst>
        </pc:picChg>
        <pc:picChg chg="add del mod">
          <ac:chgData name="Leonie Smith" userId="fed1330f33f5650e" providerId="LiveId" clId="{4ADA76E9-AECB-42F4-82F8-C00B4EECFEC6}" dt="2023-12-09T03:41:54.934" v="112"/>
          <ac:picMkLst>
            <pc:docMk/>
            <pc:sldMk cId="923867738" sldId="440"/>
            <ac:picMk id="11" creationId="{AF4D3666-460F-31FB-33A0-1B719AC153C7}"/>
          </ac:picMkLst>
        </pc:picChg>
        <pc:picChg chg="add del mod ord">
          <ac:chgData name="Leonie Smith" userId="fed1330f33f5650e" providerId="LiveId" clId="{4ADA76E9-AECB-42F4-82F8-C00B4EECFEC6}" dt="2023-12-09T03:42:09.718" v="113"/>
          <ac:picMkLst>
            <pc:docMk/>
            <pc:sldMk cId="923867738" sldId="440"/>
            <ac:picMk id="15" creationId="{2E7D545D-480B-1417-1462-B7F1FACEE477}"/>
          </ac:picMkLst>
        </pc:picChg>
        <pc:picChg chg="add del mod">
          <ac:chgData name="Leonie Smith" userId="fed1330f33f5650e" providerId="LiveId" clId="{4ADA76E9-AECB-42F4-82F8-C00B4EECFEC6}" dt="2023-12-09T03:43:16.722" v="115"/>
          <ac:picMkLst>
            <pc:docMk/>
            <pc:sldMk cId="923867738" sldId="440"/>
            <ac:picMk id="16" creationId="{2D41B05D-7D04-B0FF-B3A3-9B93CCB4619E}"/>
          </ac:picMkLst>
        </pc:picChg>
        <pc:picChg chg="add del mod ord">
          <ac:chgData name="Leonie Smith" userId="fed1330f33f5650e" providerId="LiveId" clId="{4ADA76E9-AECB-42F4-82F8-C00B4EECFEC6}" dt="2023-12-09T03:43:33.806" v="116"/>
          <ac:picMkLst>
            <pc:docMk/>
            <pc:sldMk cId="923867738" sldId="440"/>
            <ac:picMk id="19" creationId="{41FDAC4F-7538-C19F-609D-844B20020610}"/>
          </ac:picMkLst>
        </pc:picChg>
        <pc:picChg chg="add mod">
          <ac:chgData name="Leonie Smith" userId="fed1330f33f5650e" providerId="LiveId" clId="{4ADA76E9-AECB-42F4-82F8-C00B4EECFEC6}" dt="2023-12-09T03:43:33.806" v="116"/>
          <ac:picMkLst>
            <pc:docMk/>
            <pc:sldMk cId="923867738" sldId="440"/>
            <ac:picMk id="20" creationId="{C2AB81C0-6857-E98D-1C25-C80AC72F399C}"/>
          </ac:picMkLst>
        </pc:picChg>
      </pc:sldChg>
      <pc:sldChg chg="addSp delSp modSp mod modTransition modAnim">
        <pc:chgData name="Leonie Smith" userId="fed1330f33f5650e" providerId="LiveId" clId="{4ADA76E9-AECB-42F4-82F8-C00B4EECFEC6}" dt="2023-12-09T03:27:11.498" v="14"/>
        <pc:sldMkLst>
          <pc:docMk/>
          <pc:sldMk cId="2180228365" sldId="442"/>
        </pc:sldMkLst>
        <pc:picChg chg="del">
          <ac:chgData name="Leonie Smith" userId="fed1330f33f5650e" providerId="LiveId" clId="{4ADA76E9-AECB-42F4-82F8-C00B4EECFEC6}" dt="2023-12-09T03:26:40.575" v="13"/>
          <ac:picMkLst>
            <pc:docMk/>
            <pc:sldMk cId="2180228365" sldId="442"/>
            <ac:picMk id="3" creationId="{95B1F26A-603F-7B7C-7A31-0AC7C94D490D}"/>
          </ac:picMkLst>
        </pc:picChg>
        <pc:picChg chg="add del mod">
          <ac:chgData name="Leonie Smith" userId="fed1330f33f5650e" providerId="LiveId" clId="{4ADA76E9-AECB-42F4-82F8-C00B4EECFEC6}" dt="2023-12-09T03:27:11.498" v="14"/>
          <ac:picMkLst>
            <pc:docMk/>
            <pc:sldMk cId="2180228365" sldId="442"/>
            <ac:picMk id="5" creationId="{89974C94-BF72-0BDE-81C0-954494B011DD}"/>
          </ac:picMkLst>
        </pc:picChg>
        <pc:picChg chg="add mod">
          <ac:chgData name="Leonie Smith" userId="fed1330f33f5650e" providerId="LiveId" clId="{4ADA76E9-AECB-42F4-82F8-C00B4EECFEC6}" dt="2023-12-09T03:27:11.498" v="14"/>
          <ac:picMkLst>
            <pc:docMk/>
            <pc:sldMk cId="2180228365" sldId="442"/>
            <ac:picMk id="7" creationId="{97C2B01D-C5F8-9FE2-4DAA-82FF13BD45B2}"/>
          </ac:picMkLst>
        </pc:picChg>
      </pc:sldChg>
      <pc:sldChg chg="addSp delSp modSp mod modTransition modAnim">
        <pc:chgData name="Leonie Smith" userId="fed1330f33f5650e" providerId="LiveId" clId="{4ADA76E9-AECB-42F4-82F8-C00B4EECFEC6}" dt="2023-12-09T03:27:30.020" v="17"/>
        <pc:sldMkLst>
          <pc:docMk/>
          <pc:sldMk cId="1718612039" sldId="444"/>
        </pc:sldMkLst>
        <pc:picChg chg="add del mod">
          <ac:chgData name="Leonie Smith" userId="fed1330f33f5650e" providerId="LiveId" clId="{4ADA76E9-AECB-42F4-82F8-C00B4EECFEC6}" dt="2023-12-09T03:27:30.020" v="17"/>
          <ac:picMkLst>
            <pc:docMk/>
            <pc:sldMk cId="1718612039" sldId="444"/>
            <ac:picMk id="3" creationId="{B2122157-0D51-819A-31B4-62E299641283}"/>
          </ac:picMkLst>
        </pc:picChg>
        <pc:picChg chg="add mod">
          <ac:chgData name="Leonie Smith" userId="fed1330f33f5650e" providerId="LiveId" clId="{4ADA76E9-AECB-42F4-82F8-C00B4EECFEC6}" dt="2023-12-09T03:27:30.020" v="17"/>
          <ac:picMkLst>
            <pc:docMk/>
            <pc:sldMk cId="1718612039" sldId="444"/>
            <ac:picMk id="5" creationId="{C0ABCBCD-D72B-E422-1A62-9A2FCEF5FF39}"/>
          </ac:picMkLst>
        </pc:picChg>
        <pc:picChg chg="del">
          <ac:chgData name="Leonie Smith" userId="fed1330f33f5650e" providerId="LiveId" clId="{4ADA76E9-AECB-42F4-82F8-C00B4EECFEC6}" dt="2023-12-09T03:27:18.761" v="16"/>
          <ac:picMkLst>
            <pc:docMk/>
            <pc:sldMk cId="1718612039" sldId="444"/>
            <ac:picMk id="8" creationId="{A81C6EBC-31AC-922A-DDBD-02128F5B9E6D}"/>
          </ac:picMkLst>
        </pc:picChg>
      </pc:sldChg>
      <pc:sldChg chg="addSp delSp modSp mod modTransition modAnim">
        <pc:chgData name="Leonie Smith" userId="fed1330f33f5650e" providerId="LiveId" clId="{4ADA76E9-AECB-42F4-82F8-C00B4EECFEC6}" dt="2023-12-09T03:27:49.556" v="20"/>
        <pc:sldMkLst>
          <pc:docMk/>
          <pc:sldMk cId="665805102" sldId="446"/>
        </pc:sldMkLst>
        <pc:picChg chg="add del mod">
          <ac:chgData name="Leonie Smith" userId="fed1330f33f5650e" providerId="LiveId" clId="{4ADA76E9-AECB-42F4-82F8-C00B4EECFEC6}" dt="2023-12-09T03:27:49.556" v="20"/>
          <ac:picMkLst>
            <pc:docMk/>
            <pc:sldMk cId="665805102" sldId="446"/>
            <ac:picMk id="3" creationId="{5F4033FF-A06D-77DB-50BF-904049AAA2B7}"/>
          </ac:picMkLst>
        </pc:picChg>
        <pc:picChg chg="add mod">
          <ac:chgData name="Leonie Smith" userId="fed1330f33f5650e" providerId="LiveId" clId="{4ADA76E9-AECB-42F4-82F8-C00B4EECFEC6}" dt="2023-12-09T03:27:49.556" v="20"/>
          <ac:picMkLst>
            <pc:docMk/>
            <pc:sldMk cId="665805102" sldId="446"/>
            <ac:picMk id="5" creationId="{839B6AEA-70B8-AFCF-2E42-A3C168C5F158}"/>
          </ac:picMkLst>
        </pc:picChg>
        <pc:picChg chg="del">
          <ac:chgData name="Leonie Smith" userId="fed1330f33f5650e" providerId="LiveId" clId="{4ADA76E9-AECB-42F4-82F8-C00B4EECFEC6}" dt="2023-12-09T03:27:38.697" v="19"/>
          <ac:picMkLst>
            <pc:docMk/>
            <pc:sldMk cId="665805102" sldId="446"/>
            <ac:picMk id="9" creationId="{1460AAE9-DF25-78C3-F629-82A53BB159AD}"/>
          </ac:picMkLst>
        </pc:picChg>
      </pc:sldChg>
      <pc:sldChg chg="addSp delSp modSp mod modTransition modAnim">
        <pc:chgData name="Leonie Smith" userId="fed1330f33f5650e" providerId="LiveId" clId="{4ADA76E9-AECB-42F4-82F8-C00B4EECFEC6}" dt="2023-12-09T03:28:17.434" v="23"/>
        <pc:sldMkLst>
          <pc:docMk/>
          <pc:sldMk cId="843663555" sldId="448"/>
        </pc:sldMkLst>
        <pc:picChg chg="del">
          <ac:chgData name="Leonie Smith" userId="fed1330f33f5650e" providerId="LiveId" clId="{4ADA76E9-AECB-42F4-82F8-C00B4EECFEC6}" dt="2023-12-09T03:27:56.924" v="22"/>
          <ac:picMkLst>
            <pc:docMk/>
            <pc:sldMk cId="843663555" sldId="448"/>
            <ac:picMk id="3" creationId="{5B04A8CB-2F11-3F39-75A9-6141BC6FBE5E}"/>
          </ac:picMkLst>
        </pc:picChg>
        <pc:picChg chg="add del mod">
          <ac:chgData name="Leonie Smith" userId="fed1330f33f5650e" providerId="LiveId" clId="{4ADA76E9-AECB-42F4-82F8-C00B4EECFEC6}" dt="2023-12-09T03:28:17.434" v="23"/>
          <ac:picMkLst>
            <pc:docMk/>
            <pc:sldMk cId="843663555" sldId="448"/>
            <ac:picMk id="5" creationId="{C3CCEE10-B036-D17C-679F-0C0663D5B80E}"/>
          </ac:picMkLst>
        </pc:picChg>
        <pc:picChg chg="add mod">
          <ac:chgData name="Leonie Smith" userId="fed1330f33f5650e" providerId="LiveId" clId="{4ADA76E9-AECB-42F4-82F8-C00B4EECFEC6}" dt="2023-12-09T03:28:17.434" v="23"/>
          <ac:picMkLst>
            <pc:docMk/>
            <pc:sldMk cId="843663555" sldId="448"/>
            <ac:picMk id="7" creationId="{8362EBC1-5493-E37D-86C7-71FA304902DC}"/>
          </ac:picMkLst>
        </pc:picChg>
      </pc:sldChg>
      <pc:sldChg chg="addSp delSp modSp mod modTransition modAnim">
        <pc:chgData name="Leonie Smith" userId="fed1330f33f5650e" providerId="LiveId" clId="{4ADA76E9-AECB-42F4-82F8-C00B4EECFEC6}" dt="2023-12-09T03:28:43.009" v="26"/>
        <pc:sldMkLst>
          <pc:docMk/>
          <pc:sldMk cId="538051216" sldId="450"/>
        </pc:sldMkLst>
        <pc:picChg chg="add del mod">
          <ac:chgData name="Leonie Smith" userId="fed1330f33f5650e" providerId="LiveId" clId="{4ADA76E9-AECB-42F4-82F8-C00B4EECFEC6}" dt="2023-12-09T03:28:43.009" v="26"/>
          <ac:picMkLst>
            <pc:docMk/>
            <pc:sldMk cId="538051216" sldId="450"/>
            <ac:picMk id="3" creationId="{5FB20697-360E-23F0-465A-A4381FC0DBA0}"/>
          </ac:picMkLst>
        </pc:picChg>
        <pc:picChg chg="del">
          <ac:chgData name="Leonie Smith" userId="fed1330f33f5650e" providerId="LiveId" clId="{4ADA76E9-AECB-42F4-82F8-C00B4EECFEC6}" dt="2023-12-09T03:28:24.272" v="25"/>
          <ac:picMkLst>
            <pc:docMk/>
            <pc:sldMk cId="538051216" sldId="450"/>
            <ac:picMk id="5" creationId="{CAE67C0A-E301-59A6-4B0F-BB83C8834204}"/>
          </ac:picMkLst>
        </pc:picChg>
        <pc:picChg chg="add mod">
          <ac:chgData name="Leonie Smith" userId="fed1330f33f5650e" providerId="LiveId" clId="{4ADA76E9-AECB-42F4-82F8-C00B4EECFEC6}" dt="2023-12-09T03:28:43.009" v="26"/>
          <ac:picMkLst>
            <pc:docMk/>
            <pc:sldMk cId="538051216" sldId="450"/>
            <ac:picMk id="7" creationId="{8EA6050A-A39F-FE3E-F05E-01C064B9531D}"/>
          </ac:picMkLst>
        </pc:picChg>
      </pc:sldChg>
      <pc:sldChg chg="addSp delSp modSp mod modTransition modAnim">
        <pc:chgData name="Leonie Smith" userId="fed1330f33f5650e" providerId="LiveId" clId="{4ADA76E9-AECB-42F4-82F8-C00B4EECFEC6}" dt="2023-12-09T03:29:13.300" v="29"/>
        <pc:sldMkLst>
          <pc:docMk/>
          <pc:sldMk cId="4002949039" sldId="452"/>
        </pc:sldMkLst>
        <pc:picChg chg="del">
          <ac:chgData name="Leonie Smith" userId="fed1330f33f5650e" providerId="LiveId" clId="{4ADA76E9-AECB-42F4-82F8-C00B4EECFEC6}" dt="2023-12-09T03:28:50.370" v="28"/>
          <ac:picMkLst>
            <pc:docMk/>
            <pc:sldMk cId="4002949039" sldId="452"/>
            <ac:picMk id="2" creationId="{41AE877F-4815-BD5C-B75B-36B4FDC43678}"/>
          </ac:picMkLst>
        </pc:picChg>
        <pc:picChg chg="add del mod">
          <ac:chgData name="Leonie Smith" userId="fed1330f33f5650e" providerId="LiveId" clId="{4ADA76E9-AECB-42F4-82F8-C00B4EECFEC6}" dt="2023-12-09T03:29:13.300" v="29"/>
          <ac:picMkLst>
            <pc:docMk/>
            <pc:sldMk cId="4002949039" sldId="452"/>
            <ac:picMk id="5" creationId="{9380DA5B-E765-791C-595B-E24A6C83E0AB}"/>
          </ac:picMkLst>
        </pc:picChg>
        <pc:picChg chg="add mod">
          <ac:chgData name="Leonie Smith" userId="fed1330f33f5650e" providerId="LiveId" clId="{4ADA76E9-AECB-42F4-82F8-C00B4EECFEC6}" dt="2023-12-09T03:29:13.300" v="29"/>
          <ac:picMkLst>
            <pc:docMk/>
            <pc:sldMk cId="4002949039" sldId="452"/>
            <ac:picMk id="7" creationId="{AFAB1B10-0B7C-DA4B-D89B-4ACA5674ADA9}"/>
          </ac:picMkLst>
        </pc:picChg>
      </pc:sldChg>
      <pc:sldChg chg="addSp delSp modSp mod modTransition modAnim">
        <pc:chgData name="Leonie Smith" userId="fed1330f33f5650e" providerId="LiveId" clId="{4ADA76E9-AECB-42F4-82F8-C00B4EECFEC6}" dt="2023-12-09T03:29:42.101" v="32"/>
        <pc:sldMkLst>
          <pc:docMk/>
          <pc:sldMk cId="2511564658" sldId="454"/>
        </pc:sldMkLst>
        <pc:picChg chg="add del mod">
          <ac:chgData name="Leonie Smith" userId="fed1330f33f5650e" providerId="LiveId" clId="{4ADA76E9-AECB-42F4-82F8-C00B4EECFEC6}" dt="2023-12-09T03:29:42.101" v="32"/>
          <ac:picMkLst>
            <pc:docMk/>
            <pc:sldMk cId="2511564658" sldId="454"/>
            <ac:picMk id="3" creationId="{24EFD4E5-70C8-C47A-8860-FB846E2A2976}"/>
          </ac:picMkLst>
        </pc:picChg>
        <pc:picChg chg="add mod">
          <ac:chgData name="Leonie Smith" userId="fed1330f33f5650e" providerId="LiveId" clId="{4ADA76E9-AECB-42F4-82F8-C00B4EECFEC6}" dt="2023-12-09T03:29:42.101" v="32"/>
          <ac:picMkLst>
            <pc:docMk/>
            <pc:sldMk cId="2511564658" sldId="454"/>
            <ac:picMk id="5" creationId="{6C215C61-8911-DD2C-533A-6747CB935DAC}"/>
          </ac:picMkLst>
        </pc:picChg>
        <pc:picChg chg="del">
          <ac:chgData name="Leonie Smith" userId="fed1330f33f5650e" providerId="LiveId" clId="{4ADA76E9-AECB-42F4-82F8-C00B4EECFEC6}" dt="2023-12-09T03:29:21.164" v="31"/>
          <ac:picMkLst>
            <pc:docMk/>
            <pc:sldMk cId="2511564658" sldId="454"/>
            <ac:picMk id="7" creationId="{A1C3DEF6-AE15-C4BC-3DE3-724E46A77703}"/>
          </ac:picMkLst>
        </pc:picChg>
      </pc:sldChg>
      <pc:sldChg chg="addSp delSp modSp mod modTransition modAnim">
        <pc:chgData name="Leonie Smith" userId="fed1330f33f5650e" providerId="LiveId" clId="{4ADA76E9-AECB-42F4-82F8-C00B4EECFEC6}" dt="2023-12-09T03:30:43.243" v="41"/>
        <pc:sldMkLst>
          <pc:docMk/>
          <pc:sldMk cId="4049696417" sldId="456"/>
        </pc:sldMkLst>
        <pc:picChg chg="del">
          <ac:chgData name="Leonie Smith" userId="fed1330f33f5650e" providerId="LiveId" clId="{4ADA76E9-AECB-42F4-82F8-C00B4EECFEC6}" dt="2023-12-09T03:29:49.866" v="34"/>
          <ac:picMkLst>
            <pc:docMk/>
            <pc:sldMk cId="4049696417" sldId="456"/>
            <ac:picMk id="2" creationId="{79F41A80-0946-5149-82D9-CB73AA3B9158}"/>
          </ac:picMkLst>
        </pc:picChg>
        <pc:picChg chg="add del mod">
          <ac:chgData name="Leonie Smith" userId="fed1330f33f5650e" providerId="LiveId" clId="{4ADA76E9-AECB-42F4-82F8-C00B4EECFEC6}" dt="2023-12-09T03:30:01.045" v="35"/>
          <ac:picMkLst>
            <pc:docMk/>
            <pc:sldMk cId="4049696417" sldId="456"/>
            <ac:picMk id="5" creationId="{D23E9694-4013-5439-0CD8-452AEFC22A21}"/>
          </ac:picMkLst>
        </pc:picChg>
        <pc:picChg chg="add del mod">
          <ac:chgData name="Leonie Smith" userId="fed1330f33f5650e" providerId="LiveId" clId="{4ADA76E9-AECB-42F4-82F8-C00B4EECFEC6}" dt="2023-12-09T03:30:03.535" v="37"/>
          <ac:picMkLst>
            <pc:docMk/>
            <pc:sldMk cId="4049696417" sldId="456"/>
            <ac:picMk id="7" creationId="{6A66A653-D82C-80F5-814D-E7B17591ABBB}"/>
          </ac:picMkLst>
        </pc:picChg>
        <pc:picChg chg="add del mod ord">
          <ac:chgData name="Leonie Smith" userId="fed1330f33f5650e" providerId="LiveId" clId="{4ADA76E9-AECB-42F4-82F8-C00B4EECFEC6}" dt="2023-12-09T03:30:11.961" v="38"/>
          <ac:picMkLst>
            <pc:docMk/>
            <pc:sldMk cId="4049696417" sldId="456"/>
            <ac:picMk id="10" creationId="{78EEDB14-6391-DDD0-5AE9-56CE9998EE3E}"/>
          </ac:picMkLst>
        </pc:picChg>
        <pc:picChg chg="add del mod">
          <ac:chgData name="Leonie Smith" userId="fed1330f33f5650e" providerId="LiveId" clId="{4ADA76E9-AECB-42F4-82F8-C00B4EECFEC6}" dt="2023-12-09T03:30:24.282" v="40"/>
          <ac:picMkLst>
            <pc:docMk/>
            <pc:sldMk cId="4049696417" sldId="456"/>
            <ac:picMk id="11" creationId="{C43EC6B2-7C38-91F6-8599-EC3A77D01707}"/>
          </ac:picMkLst>
        </pc:picChg>
        <pc:picChg chg="add del mod ord">
          <ac:chgData name="Leonie Smith" userId="fed1330f33f5650e" providerId="LiveId" clId="{4ADA76E9-AECB-42F4-82F8-C00B4EECFEC6}" dt="2023-12-09T03:30:43.243" v="41"/>
          <ac:picMkLst>
            <pc:docMk/>
            <pc:sldMk cId="4049696417" sldId="456"/>
            <ac:picMk id="14" creationId="{01882DE4-59FA-2625-F545-5FE555027DDF}"/>
          </ac:picMkLst>
        </pc:picChg>
        <pc:picChg chg="add mod">
          <ac:chgData name="Leonie Smith" userId="fed1330f33f5650e" providerId="LiveId" clId="{4ADA76E9-AECB-42F4-82F8-C00B4EECFEC6}" dt="2023-12-09T03:30:43.243" v="41"/>
          <ac:picMkLst>
            <pc:docMk/>
            <pc:sldMk cId="4049696417" sldId="456"/>
            <ac:picMk id="15" creationId="{236443C7-9947-5CCF-3F9A-6A310DD84919}"/>
          </ac:picMkLst>
        </pc:picChg>
      </pc:sldChg>
      <pc:sldChg chg="addSp delSp modSp mod modTransition modAnim">
        <pc:chgData name="Leonie Smith" userId="fed1330f33f5650e" providerId="LiveId" clId="{4ADA76E9-AECB-42F4-82F8-C00B4EECFEC6}" dt="2023-12-09T03:31:51.516" v="47"/>
        <pc:sldMkLst>
          <pc:docMk/>
          <pc:sldMk cId="2789980734" sldId="458"/>
        </pc:sldMkLst>
        <pc:picChg chg="add del mod">
          <ac:chgData name="Leonie Smith" userId="fed1330f33f5650e" providerId="LiveId" clId="{4ADA76E9-AECB-42F4-82F8-C00B4EECFEC6}" dt="2023-12-09T03:31:05.766" v="44"/>
          <ac:picMkLst>
            <pc:docMk/>
            <pc:sldMk cId="2789980734" sldId="458"/>
            <ac:picMk id="3" creationId="{CBA44953-4B1D-4679-22AB-12F578D71181}"/>
          </ac:picMkLst>
        </pc:picChg>
        <pc:picChg chg="del">
          <ac:chgData name="Leonie Smith" userId="fed1330f33f5650e" providerId="LiveId" clId="{4ADA76E9-AECB-42F4-82F8-C00B4EECFEC6}" dt="2023-12-09T03:30:51.631" v="43"/>
          <ac:picMkLst>
            <pc:docMk/>
            <pc:sldMk cId="2789980734" sldId="458"/>
            <ac:picMk id="5" creationId="{54F55B59-9E51-A191-83E7-BFE05ADE6BA4}"/>
          </ac:picMkLst>
        </pc:picChg>
        <pc:picChg chg="add del mod">
          <ac:chgData name="Leonie Smith" userId="fed1330f33f5650e" providerId="LiveId" clId="{4ADA76E9-AECB-42F4-82F8-C00B4EECFEC6}" dt="2023-12-09T03:31:22.619" v="46"/>
          <ac:picMkLst>
            <pc:docMk/>
            <pc:sldMk cId="2789980734" sldId="458"/>
            <ac:picMk id="7" creationId="{06A44A76-B628-28AC-47BA-06D4D7772E14}"/>
          </ac:picMkLst>
        </pc:picChg>
        <pc:picChg chg="add del mod ord">
          <ac:chgData name="Leonie Smith" userId="fed1330f33f5650e" providerId="LiveId" clId="{4ADA76E9-AECB-42F4-82F8-C00B4EECFEC6}" dt="2023-12-09T03:31:51.516" v="47"/>
          <ac:picMkLst>
            <pc:docMk/>
            <pc:sldMk cId="2789980734" sldId="458"/>
            <ac:picMk id="10" creationId="{84586F6D-6752-343D-5B2A-6EBD101B02E0}"/>
          </ac:picMkLst>
        </pc:picChg>
        <pc:picChg chg="add mod">
          <ac:chgData name="Leonie Smith" userId="fed1330f33f5650e" providerId="LiveId" clId="{4ADA76E9-AECB-42F4-82F8-C00B4EECFEC6}" dt="2023-12-09T03:31:51.516" v="47"/>
          <ac:picMkLst>
            <pc:docMk/>
            <pc:sldMk cId="2789980734" sldId="458"/>
            <ac:picMk id="11" creationId="{A0C1EEC8-9323-845D-5B57-98364CA7D951}"/>
          </ac:picMkLst>
        </pc:picChg>
      </pc:sldChg>
      <pc:sldChg chg="addSp delSp modSp mod modTransition modAnim">
        <pc:chgData name="Leonie Smith" userId="fed1330f33f5650e" providerId="LiveId" clId="{4ADA76E9-AECB-42F4-82F8-C00B4EECFEC6}" dt="2023-12-09T03:32:48.071" v="53"/>
        <pc:sldMkLst>
          <pc:docMk/>
          <pc:sldMk cId="2691432836" sldId="460"/>
        </pc:sldMkLst>
        <pc:picChg chg="del">
          <ac:chgData name="Leonie Smith" userId="fed1330f33f5650e" providerId="LiveId" clId="{4ADA76E9-AECB-42F4-82F8-C00B4EECFEC6}" dt="2023-12-09T03:32:05.668" v="49"/>
          <ac:picMkLst>
            <pc:docMk/>
            <pc:sldMk cId="2691432836" sldId="460"/>
            <ac:picMk id="3" creationId="{1281589B-8281-02DD-77DA-56216078CA9F}"/>
          </ac:picMkLst>
        </pc:picChg>
        <pc:picChg chg="add del mod">
          <ac:chgData name="Leonie Smith" userId="fed1330f33f5650e" providerId="LiveId" clId="{4ADA76E9-AECB-42F4-82F8-C00B4EECFEC6}" dt="2023-12-09T03:32:14.119" v="50"/>
          <ac:picMkLst>
            <pc:docMk/>
            <pc:sldMk cId="2691432836" sldId="460"/>
            <ac:picMk id="5" creationId="{E86A80E3-A230-3D5D-682D-EED5C128CC7B}"/>
          </ac:picMkLst>
        </pc:picChg>
        <pc:picChg chg="add del mod">
          <ac:chgData name="Leonie Smith" userId="fed1330f33f5650e" providerId="LiveId" clId="{4ADA76E9-AECB-42F4-82F8-C00B4EECFEC6}" dt="2023-12-09T03:32:17.256" v="52"/>
          <ac:picMkLst>
            <pc:docMk/>
            <pc:sldMk cId="2691432836" sldId="460"/>
            <ac:picMk id="7" creationId="{EF535CF4-4817-87B0-B4AE-B35AC40CF604}"/>
          </ac:picMkLst>
        </pc:picChg>
        <pc:picChg chg="add del mod ord">
          <ac:chgData name="Leonie Smith" userId="fed1330f33f5650e" providerId="LiveId" clId="{4ADA76E9-AECB-42F4-82F8-C00B4EECFEC6}" dt="2023-12-09T03:32:48.071" v="53"/>
          <ac:picMkLst>
            <pc:docMk/>
            <pc:sldMk cId="2691432836" sldId="460"/>
            <ac:picMk id="10" creationId="{FB3068ED-8972-C8F4-D478-00AD2BAC47AF}"/>
          </ac:picMkLst>
        </pc:picChg>
        <pc:picChg chg="add mod">
          <ac:chgData name="Leonie Smith" userId="fed1330f33f5650e" providerId="LiveId" clId="{4ADA76E9-AECB-42F4-82F8-C00B4EECFEC6}" dt="2023-12-09T03:32:48.071" v="53"/>
          <ac:picMkLst>
            <pc:docMk/>
            <pc:sldMk cId="2691432836" sldId="460"/>
            <ac:picMk id="11" creationId="{95C235C0-3011-A4CA-7932-1F40616423A6}"/>
          </ac:picMkLst>
        </pc:picChg>
      </pc:sldChg>
      <pc:sldChg chg="addSp delSp modSp mod modTransition modAnim">
        <pc:chgData name="Leonie Smith" userId="fed1330f33f5650e" providerId="LiveId" clId="{4ADA76E9-AECB-42F4-82F8-C00B4EECFEC6}" dt="2023-12-09T03:33:12.562" v="56"/>
        <pc:sldMkLst>
          <pc:docMk/>
          <pc:sldMk cId="3941201962" sldId="462"/>
        </pc:sldMkLst>
        <pc:picChg chg="del">
          <ac:chgData name="Leonie Smith" userId="fed1330f33f5650e" providerId="LiveId" clId="{4ADA76E9-AECB-42F4-82F8-C00B4EECFEC6}" dt="2023-12-09T03:32:55.418" v="55"/>
          <ac:picMkLst>
            <pc:docMk/>
            <pc:sldMk cId="3941201962" sldId="462"/>
            <ac:picMk id="3" creationId="{3B2DA2B0-DBA5-8605-C2F9-225CE2FAFD8F}"/>
          </ac:picMkLst>
        </pc:picChg>
        <pc:picChg chg="add del mod">
          <ac:chgData name="Leonie Smith" userId="fed1330f33f5650e" providerId="LiveId" clId="{4ADA76E9-AECB-42F4-82F8-C00B4EECFEC6}" dt="2023-12-09T03:33:12.562" v="56"/>
          <ac:picMkLst>
            <pc:docMk/>
            <pc:sldMk cId="3941201962" sldId="462"/>
            <ac:picMk id="5" creationId="{D09CDDB7-0C0F-4E09-C8DF-DBDAE4265B2F}"/>
          </ac:picMkLst>
        </pc:picChg>
        <pc:picChg chg="add mod">
          <ac:chgData name="Leonie Smith" userId="fed1330f33f5650e" providerId="LiveId" clId="{4ADA76E9-AECB-42F4-82F8-C00B4EECFEC6}" dt="2023-12-09T03:33:12.562" v="56"/>
          <ac:picMkLst>
            <pc:docMk/>
            <pc:sldMk cId="3941201962" sldId="462"/>
            <ac:picMk id="7" creationId="{6D9F4EFC-75C0-D566-2CAD-9AC53C5A4AE5}"/>
          </ac:picMkLst>
        </pc:picChg>
      </pc:sldChg>
      <pc:sldChg chg="addSp delSp modSp mod modTransition modAnim">
        <pc:chgData name="Leonie Smith" userId="fed1330f33f5650e" providerId="LiveId" clId="{4ADA76E9-AECB-42F4-82F8-C00B4EECFEC6}" dt="2023-12-09T03:33:32.036" v="59"/>
        <pc:sldMkLst>
          <pc:docMk/>
          <pc:sldMk cId="3471468068" sldId="464"/>
        </pc:sldMkLst>
        <pc:picChg chg="add del mod">
          <ac:chgData name="Leonie Smith" userId="fed1330f33f5650e" providerId="LiveId" clId="{4ADA76E9-AECB-42F4-82F8-C00B4EECFEC6}" dt="2023-12-09T03:33:32.036" v="59"/>
          <ac:picMkLst>
            <pc:docMk/>
            <pc:sldMk cId="3471468068" sldId="464"/>
            <ac:picMk id="3" creationId="{B00D9DF3-0773-5DAD-AF9C-C18DCBFFB3B4}"/>
          </ac:picMkLst>
        </pc:picChg>
        <pc:picChg chg="del">
          <ac:chgData name="Leonie Smith" userId="fed1330f33f5650e" providerId="LiveId" clId="{4ADA76E9-AECB-42F4-82F8-C00B4EECFEC6}" dt="2023-12-09T03:33:19.486" v="58"/>
          <ac:picMkLst>
            <pc:docMk/>
            <pc:sldMk cId="3471468068" sldId="464"/>
            <ac:picMk id="5" creationId="{83A898AD-0932-D6DE-6B57-76C59A69D0F8}"/>
          </ac:picMkLst>
        </pc:picChg>
        <pc:picChg chg="add mod">
          <ac:chgData name="Leonie Smith" userId="fed1330f33f5650e" providerId="LiveId" clId="{4ADA76E9-AECB-42F4-82F8-C00B4EECFEC6}" dt="2023-12-09T03:33:32.036" v="59"/>
          <ac:picMkLst>
            <pc:docMk/>
            <pc:sldMk cId="3471468068" sldId="464"/>
            <ac:picMk id="7" creationId="{D7B5ACDD-FACB-FD49-F639-922F612D8865}"/>
          </ac:picMkLst>
        </pc:picChg>
      </pc:sldChg>
      <pc:sldChg chg="addSp delSp modSp mod modTransition modAnim">
        <pc:chgData name="Leonie Smith" userId="fed1330f33f5650e" providerId="LiveId" clId="{4ADA76E9-AECB-42F4-82F8-C00B4EECFEC6}" dt="2023-12-09T03:34:12.396" v="65"/>
        <pc:sldMkLst>
          <pc:docMk/>
          <pc:sldMk cId="581074576" sldId="466"/>
        </pc:sldMkLst>
        <pc:picChg chg="del">
          <ac:chgData name="Leonie Smith" userId="fed1330f33f5650e" providerId="LiveId" clId="{4ADA76E9-AECB-42F4-82F8-C00B4EECFEC6}" dt="2023-12-09T03:33:41.290" v="61"/>
          <ac:picMkLst>
            <pc:docMk/>
            <pc:sldMk cId="581074576" sldId="466"/>
            <ac:picMk id="3" creationId="{37E8F21C-C86F-8E35-6585-4CA756095C64}"/>
          </ac:picMkLst>
        </pc:picChg>
        <pc:picChg chg="add del mod">
          <ac:chgData name="Leonie Smith" userId="fed1330f33f5650e" providerId="LiveId" clId="{4ADA76E9-AECB-42F4-82F8-C00B4EECFEC6}" dt="2023-12-09T03:33:50.085" v="62"/>
          <ac:picMkLst>
            <pc:docMk/>
            <pc:sldMk cId="581074576" sldId="466"/>
            <ac:picMk id="5" creationId="{706C3EA5-7611-CC93-EAED-2C3B5A10DCDC}"/>
          </ac:picMkLst>
        </pc:picChg>
        <pc:picChg chg="add del mod">
          <ac:chgData name="Leonie Smith" userId="fed1330f33f5650e" providerId="LiveId" clId="{4ADA76E9-AECB-42F4-82F8-C00B4EECFEC6}" dt="2023-12-09T03:33:54.446" v="64"/>
          <ac:picMkLst>
            <pc:docMk/>
            <pc:sldMk cId="581074576" sldId="466"/>
            <ac:picMk id="7" creationId="{4E534DC3-81E6-071B-A432-D862AEE9B60B}"/>
          </ac:picMkLst>
        </pc:picChg>
        <pc:picChg chg="add del mod ord">
          <ac:chgData name="Leonie Smith" userId="fed1330f33f5650e" providerId="LiveId" clId="{4ADA76E9-AECB-42F4-82F8-C00B4EECFEC6}" dt="2023-12-09T03:34:12.396" v="65"/>
          <ac:picMkLst>
            <pc:docMk/>
            <pc:sldMk cId="581074576" sldId="466"/>
            <ac:picMk id="10" creationId="{09A20DF1-E500-AEC6-2D18-83CF4311760A}"/>
          </ac:picMkLst>
        </pc:picChg>
        <pc:picChg chg="add mod">
          <ac:chgData name="Leonie Smith" userId="fed1330f33f5650e" providerId="LiveId" clId="{4ADA76E9-AECB-42F4-82F8-C00B4EECFEC6}" dt="2023-12-09T03:34:12.396" v="65"/>
          <ac:picMkLst>
            <pc:docMk/>
            <pc:sldMk cId="581074576" sldId="466"/>
            <ac:picMk id="11" creationId="{6AFE2A1D-EFDF-4C4B-035C-F07D9F8372CF}"/>
          </ac:picMkLst>
        </pc:picChg>
      </pc:sldChg>
      <pc:sldChg chg="addSp delSp modSp mod modTransition modAnim">
        <pc:chgData name="Leonie Smith" userId="fed1330f33f5650e" providerId="LiveId" clId="{4ADA76E9-AECB-42F4-82F8-C00B4EECFEC6}" dt="2023-12-09T03:40:40.243" v="110"/>
        <pc:sldMkLst>
          <pc:docMk/>
          <pc:sldMk cId="2711152741" sldId="467"/>
        </pc:sldMkLst>
        <pc:picChg chg="del">
          <ac:chgData name="Leonie Smith" userId="fed1330f33f5650e" providerId="LiveId" clId="{4ADA76E9-AECB-42F4-82F8-C00B4EECFEC6}" dt="2023-12-09T03:40:20.596" v="109"/>
          <ac:picMkLst>
            <pc:docMk/>
            <pc:sldMk cId="2711152741" sldId="467"/>
            <ac:picMk id="2" creationId="{4C9F8D35-1380-CBC8-6DA4-7051A7297720}"/>
          </ac:picMkLst>
        </pc:picChg>
        <pc:picChg chg="add del mod">
          <ac:chgData name="Leonie Smith" userId="fed1330f33f5650e" providerId="LiveId" clId="{4ADA76E9-AECB-42F4-82F8-C00B4EECFEC6}" dt="2023-12-09T03:40:40.243" v="110"/>
          <ac:picMkLst>
            <pc:docMk/>
            <pc:sldMk cId="2711152741" sldId="467"/>
            <ac:picMk id="5" creationId="{81B9079A-E066-5E2F-38D8-F615BE817CF7}"/>
          </ac:picMkLst>
        </pc:picChg>
        <pc:picChg chg="add mod">
          <ac:chgData name="Leonie Smith" userId="fed1330f33f5650e" providerId="LiveId" clId="{4ADA76E9-AECB-42F4-82F8-C00B4EECFEC6}" dt="2023-12-09T03:40:40.243" v="110"/>
          <ac:picMkLst>
            <pc:docMk/>
            <pc:sldMk cId="2711152741" sldId="467"/>
            <ac:picMk id="7" creationId="{66DC6433-B845-45BC-05CB-1EA211258D34}"/>
          </ac:picMkLst>
        </pc:picChg>
      </pc:sldChg>
      <pc:sldChg chg="addSp delSp modSp mod modTransition modAnim">
        <pc:chgData name="Leonie Smith" userId="fed1330f33f5650e" providerId="LiveId" clId="{4ADA76E9-AECB-42F4-82F8-C00B4EECFEC6}" dt="2023-12-09T03:24:37.332" v="2"/>
        <pc:sldMkLst>
          <pc:docMk/>
          <pc:sldMk cId="3596600315" sldId="468"/>
        </pc:sldMkLst>
        <pc:picChg chg="add del mod">
          <ac:chgData name="Leonie Smith" userId="fed1330f33f5650e" providerId="LiveId" clId="{4ADA76E9-AECB-42F4-82F8-C00B4EECFEC6}" dt="2023-12-09T03:24:37.332" v="2"/>
          <ac:picMkLst>
            <pc:docMk/>
            <pc:sldMk cId="3596600315" sldId="468"/>
            <ac:picMk id="5" creationId="{946F07C0-434B-BB25-F5C7-74ECBC67EC1D}"/>
          </ac:picMkLst>
        </pc:picChg>
        <pc:picChg chg="del">
          <ac:chgData name="Leonie Smith" userId="fed1330f33f5650e" providerId="LiveId" clId="{4ADA76E9-AECB-42F4-82F8-C00B4EECFEC6}" dt="2023-12-09T03:24:30.407" v="1"/>
          <ac:picMkLst>
            <pc:docMk/>
            <pc:sldMk cId="3596600315" sldId="468"/>
            <ac:picMk id="6" creationId="{47D56009-733A-E4CC-D90D-F075126C7C88}"/>
          </ac:picMkLst>
        </pc:picChg>
        <pc:picChg chg="add mod">
          <ac:chgData name="Leonie Smith" userId="fed1330f33f5650e" providerId="LiveId" clId="{4ADA76E9-AECB-42F4-82F8-C00B4EECFEC6}" dt="2023-12-09T03:24:37.332" v="2"/>
          <ac:picMkLst>
            <pc:docMk/>
            <pc:sldMk cId="3596600315" sldId="468"/>
            <ac:picMk id="7" creationId="{3EA0771F-9450-72DF-2B82-96656446D5AD}"/>
          </ac:picMkLst>
        </pc:picChg>
      </pc:sldChg>
      <pc:sldChg chg="addSp delSp modSp mod modTransition modAnim">
        <pc:chgData name="Leonie Smith" userId="fed1330f33f5650e" providerId="LiveId" clId="{4ADA76E9-AECB-42F4-82F8-C00B4EECFEC6}" dt="2023-12-09T03:35:05.591" v="71"/>
        <pc:sldMkLst>
          <pc:docMk/>
          <pc:sldMk cId="580702329" sldId="470"/>
        </pc:sldMkLst>
        <pc:picChg chg="del">
          <ac:chgData name="Leonie Smith" userId="fed1330f33f5650e" providerId="LiveId" clId="{4ADA76E9-AECB-42F4-82F8-C00B4EECFEC6}" dt="2023-12-09T03:34:19.745" v="67"/>
          <ac:picMkLst>
            <pc:docMk/>
            <pc:sldMk cId="580702329" sldId="470"/>
            <ac:picMk id="2" creationId="{EC05866F-2A51-81DB-2644-E8A5B5840CEA}"/>
          </ac:picMkLst>
        </pc:picChg>
        <pc:picChg chg="add del mod">
          <ac:chgData name="Leonie Smith" userId="fed1330f33f5650e" providerId="LiveId" clId="{4ADA76E9-AECB-42F4-82F8-C00B4EECFEC6}" dt="2023-12-09T03:34:36.087" v="68"/>
          <ac:picMkLst>
            <pc:docMk/>
            <pc:sldMk cId="580702329" sldId="470"/>
            <ac:picMk id="5" creationId="{A3AB0EB6-6B5B-2E25-41B3-F1B7D14C1980}"/>
          </ac:picMkLst>
        </pc:picChg>
        <pc:picChg chg="add del mod">
          <ac:chgData name="Leonie Smith" userId="fed1330f33f5650e" providerId="LiveId" clId="{4ADA76E9-AECB-42F4-82F8-C00B4EECFEC6}" dt="2023-12-09T03:34:40.620" v="70"/>
          <ac:picMkLst>
            <pc:docMk/>
            <pc:sldMk cId="580702329" sldId="470"/>
            <ac:picMk id="7" creationId="{166F3311-57B9-0E83-4D7C-5589773753EC}"/>
          </ac:picMkLst>
        </pc:picChg>
        <pc:picChg chg="add del mod ord">
          <ac:chgData name="Leonie Smith" userId="fed1330f33f5650e" providerId="LiveId" clId="{4ADA76E9-AECB-42F4-82F8-C00B4EECFEC6}" dt="2023-12-09T03:35:05.591" v="71"/>
          <ac:picMkLst>
            <pc:docMk/>
            <pc:sldMk cId="580702329" sldId="470"/>
            <ac:picMk id="10" creationId="{35F4C015-AB37-82E9-4D35-5553F41677B9}"/>
          </ac:picMkLst>
        </pc:picChg>
        <pc:picChg chg="add mod">
          <ac:chgData name="Leonie Smith" userId="fed1330f33f5650e" providerId="LiveId" clId="{4ADA76E9-AECB-42F4-82F8-C00B4EECFEC6}" dt="2023-12-09T03:35:05.591" v="71"/>
          <ac:picMkLst>
            <pc:docMk/>
            <pc:sldMk cId="580702329" sldId="470"/>
            <ac:picMk id="11" creationId="{EC1E363A-E1DF-8212-28A9-8D6C3C4E478C}"/>
          </ac:picMkLst>
        </pc:picChg>
      </pc:sldChg>
      <pc:sldChg chg="addSp delSp modSp mod modTransition modAnim">
        <pc:chgData name="Leonie Smith" userId="fed1330f33f5650e" providerId="LiveId" clId="{4ADA76E9-AECB-42F4-82F8-C00B4EECFEC6}" dt="2023-12-09T03:35:34.157" v="74"/>
        <pc:sldMkLst>
          <pc:docMk/>
          <pc:sldMk cId="1620055703" sldId="472"/>
        </pc:sldMkLst>
        <pc:picChg chg="add del mod">
          <ac:chgData name="Leonie Smith" userId="fed1330f33f5650e" providerId="LiveId" clId="{4ADA76E9-AECB-42F4-82F8-C00B4EECFEC6}" dt="2023-12-09T03:35:34.157" v="74"/>
          <ac:picMkLst>
            <pc:docMk/>
            <pc:sldMk cId="1620055703" sldId="472"/>
            <ac:picMk id="3" creationId="{0B2DAE9E-D122-44D3-82A6-A2FCAB420B98}"/>
          </ac:picMkLst>
        </pc:picChg>
        <pc:picChg chg="del">
          <ac:chgData name="Leonie Smith" userId="fed1330f33f5650e" providerId="LiveId" clId="{4ADA76E9-AECB-42F4-82F8-C00B4EECFEC6}" dt="2023-12-09T03:35:12.908" v="73"/>
          <ac:picMkLst>
            <pc:docMk/>
            <pc:sldMk cId="1620055703" sldId="472"/>
            <ac:picMk id="5" creationId="{26930746-9E96-FB41-CA37-15159F27D654}"/>
          </ac:picMkLst>
        </pc:picChg>
        <pc:picChg chg="add mod">
          <ac:chgData name="Leonie Smith" userId="fed1330f33f5650e" providerId="LiveId" clId="{4ADA76E9-AECB-42F4-82F8-C00B4EECFEC6}" dt="2023-12-09T03:35:34.157" v="74"/>
          <ac:picMkLst>
            <pc:docMk/>
            <pc:sldMk cId="1620055703" sldId="472"/>
            <ac:picMk id="7" creationId="{E974F29C-79E4-3015-2F4C-48DEAB46CB08}"/>
          </ac:picMkLst>
        </pc:picChg>
      </pc:sldChg>
      <pc:sldChg chg="addSp delSp modSp mod modTransition modAnim">
        <pc:chgData name="Leonie Smith" userId="fed1330f33f5650e" providerId="LiveId" clId="{4ADA76E9-AECB-42F4-82F8-C00B4EECFEC6}" dt="2023-12-09T03:36:50.302" v="80"/>
        <pc:sldMkLst>
          <pc:docMk/>
          <pc:sldMk cId="1608298948" sldId="474"/>
        </pc:sldMkLst>
        <pc:picChg chg="add del mod">
          <ac:chgData name="Leonie Smith" userId="fed1330f33f5650e" providerId="LiveId" clId="{4ADA76E9-AECB-42F4-82F8-C00B4EECFEC6}" dt="2023-12-09T03:35:55.542" v="77"/>
          <ac:picMkLst>
            <pc:docMk/>
            <pc:sldMk cId="1608298948" sldId="474"/>
            <ac:picMk id="3" creationId="{AEAB4A39-2F22-B796-1ADE-2C37B28BE84B}"/>
          </ac:picMkLst>
        </pc:picChg>
        <pc:picChg chg="del">
          <ac:chgData name="Leonie Smith" userId="fed1330f33f5650e" providerId="LiveId" clId="{4ADA76E9-AECB-42F4-82F8-C00B4EECFEC6}" dt="2023-12-09T03:35:41.482" v="76"/>
          <ac:picMkLst>
            <pc:docMk/>
            <pc:sldMk cId="1608298948" sldId="474"/>
            <ac:picMk id="5" creationId="{175AFA89-24CA-E8E0-B704-E9FA9E3C4F0D}"/>
          </ac:picMkLst>
        </pc:picChg>
        <pc:picChg chg="add del mod">
          <ac:chgData name="Leonie Smith" userId="fed1330f33f5650e" providerId="LiveId" clId="{4ADA76E9-AECB-42F4-82F8-C00B4EECFEC6}" dt="2023-12-09T03:36:35.723" v="79"/>
          <ac:picMkLst>
            <pc:docMk/>
            <pc:sldMk cId="1608298948" sldId="474"/>
            <ac:picMk id="7" creationId="{B25F0E8B-C58C-11D6-4102-7C9E9F645465}"/>
          </ac:picMkLst>
        </pc:picChg>
        <pc:picChg chg="add del mod ord">
          <ac:chgData name="Leonie Smith" userId="fed1330f33f5650e" providerId="LiveId" clId="{4ADA76E9-AECB-42F4-82F8-C00B4EECFEC6}" dt="2023-12-09T03:36:50.302" v="80"/>
          <ac:picMkLst>
            <pc:docMk/>
            <pc:sldMk cId="1608298948" sldId="474"/>
            <ac:picMk id="12" creationId="{F3867068-2499-C650-0C36-BC90F05B4B71}"/>
          </ac:picMkLst>
        </pc:picChg>
        <pc:picChg chg="add mod">
          <ac:chgData name="Leonie Smith" userId="fed1330f33f5650e" providerId="LiveId" clId="{4ADA76E9-AECB-42F4-82F8-C00B4EECFEC6}" dt="2023-12-09T03:36:50.302" v="80"/>
          <ac:picMkLst>
            <pc:docMk/>
            <pc:sldMk cId="1608298948" sldId="474"/>
            <ac:picMk id="13" creationId="{01FB2FAE-95BE-95D3-03ED-7087063E4CF9}"/>
          </ac:picMkLst>
        </pc:picChg>
      </pc:sldChg>
      <pc:sldChg chg="addSp delSp modSp mod modTransition modAnim">
        <pc:chgData name="Leonie Smith" userId="fed1330f33f5650e" providerId="LiveId" clId="{4ADA76E9-AECB-42F4-82F8-C00B4EECFEC6}" dt="2023-12-09T03:37:10.225" v="83"/>
        <pc:sldMkLst>
          <pc:docMk/>
          <pc:sldMk cId="1263572443" sldId="476"/>
        </pc:sldMkLst>
        <pc:picChg chg="del">
          <ac:chgData name="Leonie Smith" userId="fed1330f33f5650e" providerId="LiveId" clId="{4ADA76E9-AECB-42F4-82F8-C00B4EECFEC6}" dt="2023-12-09T03:36:56.827" v="82"/>
          <ac:picMkLst>
            <pc:docMk/>
            <pc:sldMk cId="1263572443" sldId="476"/>
            <ac:picMk id="3" creationId="{47ED5350-4715-2096-7BAC-DC7532D8B698}"/>
          </ac:picMkLst>
        </pc:picChg>
        <pc:picChg chg="add del mod">
          <ac:chgData name="Leonie Smith" userId="fed1330f33f5650e" providerId="LiveId" clId="{4ADA76E9-AECB-42F4-82F8-C00B4EECFEC6}" dt="2023-12-09T03:37:10.225" v="83"/>
          <ac:picMkLst>
            <pc:docMk/>
            <pc:sldMk cId="1263572443" sldId="476"/>
            <ac:picMk id="5" creationId="{5D831CA4-AB5D-25CE-5A57-66FCE11EE5CF}"/>
          </ac:picMkLst>
        </pc:picChg>
        <pc:picChg chg="add mod">
          <ac:chgData name="Leonie Smith" userId="fed1330f33f5650e" providerId="LiveId" clId="{4ADA76E9-AECB-42F4-82F8-C00B4EECFEC6}" dt="2023-12-09T03:37:10.225" v="83"/>
          <ac:picMkLst>
            <pc:docMk/>
            <pc:sldMk cId="1263572443" sldId="476"/>
            <ac:picMk id="7" creationId="{0F235326-3E59-4C13-FA62-B02624C10061}"/>
          </ac:picMkLst>
        </pc:picChg>
      </pc:sldChg>
      <pc:sldChg chg="addSp delSp modSp mod modTransition modAnim">
        <pc:chgData name="Leonie Smith" userId="fed1330f33f5650e" providerId="LiveId" clId="{4ADA76E9-AECB-42F4-82F8-C00B4EECFEC6}" dt="2023-12-09T03:37:38.946" v="86"/>
        <pc:sldMkLst>
          <pc:docMk/>
          <pc:sldMk cId="1914693488" sldId="477"/>
        </pc:sldMkLst>
        <pc:picChg chg="del">
          <ac:chgData name="Leonie Smith" userId="fed1330f33f5650e" providerId="LiveId" clId="{4ADA76E9-AECB-42F4-82F8-C00B4EECFEC6}" dt="2023-12-09T03:37:16.968" v="85"/>
          <ac:picMkLst>
            <pc:docMk/>
            <pc:sldMk cId="1914693488" sldId="477"/>
            <ac:picMk id="2" creationId="{9951277C-D87E-CDDA-77B2-1585A73743A2}"/>
          </ac:picMkLst>
        </pc:picChg>
        <pc:picChg chg="add del mod">
          <ac:chgData name="Leonie Smith" userId="fed1330f33f5650e" providerId="LiveId" clId="{4ADA76E9-AECB-42F4-82F8-C00B4EECFEC6}" dt="2023-12-09T03:37:38.946" v="86"/>
          <ac:picMkLst>
            <pc:docMk/>
            <pc:sldMk cId="1914693488" sldId="477"/>
            <ac:picMk id="5" creationId="{D4028D2C-A553-EDDB-0FD2-41A9C2A513FA}"/>
          </ac:picMkLst>
        </pc:picChg>
        <pc:picChg chg="add mod">
          <ac:chgData name="Leonie Smith" userId="fed1330f33f5650e" providerId="LiveId" clId="{4ADA76E9-AECB-42F4-82F8-C00B4EECFEC6}" dt="2023-12-09T03:37:38.946" v="86"/>
          <ac:picMkLst>
            <pc:docMk/>
            <pc:sldMk cId="1914693488" sldId="477"/>
            <ac:picMk id="7" creationId="{B0B7390C-DD82-5C36-34AD-D7BF8DE27DF8}"/>
          </ac:picMkLst>
        </pc:picChg>
      </pc:sldChg>
      <pc:sldChg chg="addSp delSp modSp mod modTransition modAnim">
        <pc:chgData name="Leonie Smith" userId="fed1330f33f5650e" providerId="LiveId" clId="{4ADA76E9-AECB-42F4-82F8-C00B4EECFEC6}" dt="2023-12-09T03:38:22.645" v="92"/>
        <pc:sldMkLst>
          <pc:docMk/>
          <pc:sldMk cId="4096024473" sldId="479"/>
        </pc:sldMkLst>
        <pc:picChg chg="add del mod">
          <ac:chgData name="Leonie Smith" userId="fed1330f33f5650e" providerId="LiveId" clId="{4ADA76E9-AECB-42F4-82F8-C00B4EECFEC6}" dt="2023-12-09T03:38:03.908" v="89"/>
          <ac:picMkLst>
            <pc:docMk/>
            <pc:sldMk cId="4096024473" sldId="479"/>
            <ac:picMk id="3" creationId="{2A8826B2-CD6E-F21E-CC58-2CF79F1152C2}"/>
          </ac:picMkLst>
        </pc:picChg>
        <pc:picChg chg="add del mod">
          <ac:chgData name="Leonie Smith" userId="fed1330f33f5650e" providerId="LiveId" clId="{4ADA76E9-AECB-42F4-82F8-C00B4EECFEC6}" dt="2023-12-09T03:38:07.663" v="91"/>
          <ac:picMkLst>
            <pc:docMk/>
            <pc:sldMk cId="4096024473" sldId="479"/>
            <ac:picMk id="5" creationId="{20F986D2-DC73-7BA2-056E-878F6728415B}"/>
          </ac:picMkLst>
        </pc:picChg>
        <pc:picChg chg="del">
          <ac:chgData name="Leonie Smith" userId="fed1330f33f5650e" providerId="LiveId" clId="{4ADA76E9-AECB-42F4-82F8-C00B4EECFEC6}" dt="2023-12-09T03:37:46.594" v="88"/>
          <ac:picMkLst>
            <pc:docMk/>
            <pc:sldMk cId="4096024473" sldId="479"/>
            <ac:picMk id="7" creationId="{1C7CD2AE-B954-DF86-05FE-24FEE675A918}"/>
          </ac:picMkLst>
        </pc:picChg>
        <pc:picChg chg="add del mod ord">
          <ac:chgData name="Leonie Smith" userId="fed1330f33f5650e" providerId="LiveId" clId="{4ADA76E9-AECB-42F4-82F8-C00B4EECFEC6}" dt="2023-12-09T03:38:22.645" v="92"/>
          <ac:picMkLst>
            <pc:docMk/>
            <pc:sldMk cId="4096024473" sldId="479"/>
            <ac:picMk id="10" creationId="{3E1C39E6-2CD5-195B-9BF9-DB7C3B460EED}"/>
          </ac:picMkLst>
        </pc:picChg>
        <pc:picChg chg="add mod">
          <ac:chgData name="Leonie Smith" userId="fed1330f33f5650e" providerId="LiveId" clId="{4ADA76E9-AECB-42F4-82F8-C00B4EECFEC6}" dt="2023-12-09T03:38:22.645" v="92"/>
          <ac:picMkLst>
            <pc:docMk/>
            <pc:sldMk cId="4096024473" sldId="479"/>
            <ac:picMk id="11" creationId="{52B5B378-19CE-5745-6B96-58FA2D7F7D7F}"/>
          </ac:picMkLst>
        </pc:picChg>
      </pc:sldChg>
      <pc:sldChg chg="addSp delSp modSp mod modTransition modAnim">
        <pc:chgData name="Leonie Smith" userId="fed1330f33f5650e" providerId="LiveId" clId="{4ADA76E9-AECB-42F4-82F8-C00B4EECFEC6}" dt="2023-12-09T03:38:49.467" v="95"/>
        <pc:sldMkLst>
          <pc:docMk/>
          <pc:sldMk cId="4179271975" sldId="481"/>
        </pc:sldMkLst>
        <pc:picChg chg="add del mod">
          <ac:chgData name="Leonie Smith" userId="fed1330f33f5650e" providerId="LiveId" clId="{4ADA76E9-AECB-42F4-82F8-C00B4EECFEC6}" dt="2023-12-09T03:38:49.467" v="95"/>
          <ac:picMkLst>
            <pc:docMk/>
            <pc:sldMk cId="4179271975" sldId="481"/>
            <ac:picMk id="3" creationId="{3847E0A2-FD74-E76B-1415-CB43006F4BB9}"/>
          </ac:picMkLst>
        </pc:picChg>
        <pc:picChg chg="add mod">
          <ac:chgData name="Leonie Smith" userId="fed1330f33f5650e" providerId="LiveId" clId="{4ADA76E9-AECB-42F4-82F8-C00B4EECFEC6}" dt="2023-12-09T03:38:49.467" v="95"/>
          <ac:picMkLst>
            <pc:docMk/>
            <pc:sldMk cId="4179271975" sldId="481"/>
            <ac:picMk id="5" creationId="{CA899718-EE54-E973-BDED-3762088203CC}"/>
          </ac:picMkLst>
        </pc:picChg>
        <pc:picChg chg="del">
          <ac:chgData name="Leonie Smith" userId="fed1330f33f5650e" providerId="LiveId" clId="{4ADA76E9-AECB-42F4-82F8-C00B4EECFEC6}" dt="2023-12-09T03:38:34.794" v="94"/>
          <ac:picMkLst>
            <pc:docMk/>
            <pc:sldMk cId="4179271975" sldId="481"/>
            <ac:picMk id="7" creationId="{E6F07A39-E4F4-996B-2A2E-43438BA3F573}"/>
          </ac:picMkLst>
        </pc:picChg>
      </pc:sldChg>
      <pc:sldChg chg="addSp delSp modSp mod modTransition modAnim">
        <pc:chgData name="Leonie Smith" userId="fed1330f33f5650e" providerId="LiveId" clId="{4ADA76E9-AECB-42F4-82F8-C00B4EECFEC6}" dt="2023-12-09T03:39:25.012" v="101"/>
        <pc:sldMkLst>
          <pc:docMk/>
          <pc:sldMk cId="2528905543" sldId="483"/>
        </pc:sldMkLst>
        <pc:picChg chg="add del mod">
          <ac:chgData name="Leonie Smith" userId="fed1330f33f5650e" providerId="LiveId" clId="{4ADA76E9-AECB-42F4-82F8-C00B4EECFEC6}" dt="2023-12-09T03:39:03.777" v="98"/>
          <ac:picMkLst>
            <pc:docMk/>
            <pc:sldMk cId="2528905543" sldId="483"/>
            <ac:picMk id="3" creationId="{F7EE16FE-5D1C-0D48-11A8-C4C9D93DD36F}"/>
          </ac:picMkLst>
        </pc:picChg>
        <pc:picChg chg="add del mod">
          <ac:chgData name="Leonie Smith" userId="fed1330f33f5650e" providerId="LiveId" clId="{4ADA76E9-AECB-42F4-82F8-C00B4EECFEC6}" dt="2023-12-09T03:39:14.503" v="100"/>
          <ac:picMkLst>
            <pc:docMk/>
            <pc:sldMk cId="2528905543" sldId="483"/>
            <ac:picMk id="5" creationId="{01937175-CCB0-5ECC-35C9-7013C6312764}"/>
          </ac:picMkLst>
        </pc:picChg>
        <pc:picChg chg="del">
          <ac:chgData name="Leonie Smith" userId="fed1330f33f5650e" providerId="LiveId" clId="{4ADA76E9-AECB-42F4-82F8-C00B4EECFEC6}" dt="2023-12-09T03:38:55.053" v="97"/>
          <ac:picMkLst>
            <pc:docMk/>
            <pc:sldMk cId="2528905543" sldId="483"/>
            <ac:picMk id="7" creationId="{3CA5EB04-C0E8-BC6A-E705-2F0278F3689B}"/>
          </ac:picMkLst>
        </pc:picChg>
        <pc:picChg chg="add del mod ord">
          <ac:chgData name="Leonie Smith" userId="fed1330f33f5650e" providerId="LiveId" clId="{4ADA76E9-AECB-42F4-82F8-C00B4EECFEC6}" dt="2023-12-09T03:39:25.012" v="101"/>
          <ac:picMkLst>
            <pc:docMk/>
            <pc:sldMk cId="2528905543" sldId="483"/>
            <ac:picMk id="10" creationId="{455E9339-E445-296F-50C0-3104F3955ACD}"/>
          </ac:picMkLst>
        </pc:picChg>
        <pc:picChg chg="add mod">
          <ac:chgData name="Leonie Smith" userId="fed1330f33f5650e" providerId="LiveId" clId="{4ADA76E9-AECB-42F4-82F8-C00B4EECFEC6}" dt="2023-12-09T03:39:25.012" v="101"/>
          <ac:picMkLst>
            <pc:docMk/>
            <pc:sldMk cId="2528905543" sldId="483"/>
            <ac:picMk id="11" creationId="{02C52F7C-5BEE-725E-6AB6-D672060B2C42}"/>
          </ac:picMkLst>
        </pc:picChg>
      </pc:sldChg>
      <pc:sldChg chg="addSp delSp modSp mod modTransition modAnim">
        <pc:chgData name="Leonie Smith" userId="fed1330f33f5650e" providerId="LiveId" clId="{4ADA76E9-AECB-42F4-82F8-C00B4EECFEC6}" dt="2023-12-09T03:39:44.258" v="104"/>
        <pc:sldMkLst>
          <pc:docMk/>
          <pc:sldMk cId="1632493148" sldId="485"/>
        </pc:sldMkLst>
        <pc:picChg chg="del">
          <ac:chgData name="Leonie Smith" userId="fed1330f33f5650e" providerId="LiveId" clId="{4ADA76E9-AECB-42F4-82F8-C00B4EECFEC6}" dt="2023-12-09T03:39:31.852" v="103"/>
          <ac:picMkLst>
            <pc:docMk/>
            <pc:sldMk cId="1632493148" sldId="485"/>
            <ac:picMk id="2" creationId="{6A219573-2700-FBA6-0F75-D6391AB678C8}"/>
          </ac:picMkLst>
        </pc:picChg>
        <pc:picChg chg="add del mod">
          <ac:chgData name="Leonie Smith" userId="fed1330f33f5650e" providerId="LiveId" clId="{4ADA76E9-AECB-42F4-82F8-C00B4EECFEC6}" dt="2023-12-09T03:39:44.258" v="104"/>
          <ac:picMkLst>
            <pc:docMk/>
            <pc:sldMk cId="1632493148" sldId="485"/>
            <ac:picMk id="5" creationId="{FBB342C0-6694-8B64-4980-206FCD8AC40C}"/>
          </ac:picMkLst>
        </pc:picChg>
        <pc:picChg chg="add mod">
          <ac:chgData name="Leonie Smith" userId="fed1330f33f5650e" providerId="LiveId" clId="{4ADA76E9-AECB-42F4-82F8-C00B4EECFEC6}" dt="2023-12-09T03:39:44.258" v="104"/>
          <ac:picMkLst>
            <pc:docMk/>
            <pc:sldMk cId="1632493148" sldId="485"/>
            <ac:picMk id="7" creationId="{CF947957-A7BA-5629-7050-2F51FEA78ACD}"/>
          </ac:picMkLst>
        </pc:picChg>
      </pc:sldChg>
      <pc:sldChg chg="addSp delSp modSp mod modTransition modAnim">
        <pc:chgData name="Leonie Smith" userId="fed1330f33f5650e" providerId="LiveId" clId="{4ADA76E9-AECB-42F4-82F8-C00B4EECFEC6}" dt="2023-12-09T03:40:13.068" v="107"/>
        <pc:sldMkLst>
          <pc:docMk/>
          <pc:sldMk cId="3686776232" sldId="487"/>
        </pc:sldMkLst>
        <pc:picChg chg="add del mod">
          <ac:chgData name="Leonie Smith" userId="fed1330f33f5650e" providerId="LiveId" clId="{4ADA76E9-AECB-42F4-82F8-C00B4EECFEC6}" dt="2023-12-09T03:40:13.068" v="107"/>
          <ac:picMkLst>
            <pc:docMk/>
            <pc:sldMk cId="3686776232" sldId="487"/>
            <ac:picMk id="3" creationId="{883F5D38-6270-C770-E5D2-A7F2CB0082EF}"/>
          </ac:picMkLst>
        </pc:picChg>
        <pc:picChg chg="add mod">
          <ac:chgData name="Leonie Smith" userId="fed1330f33f5650e" providerId="LiveId" clId="{4ADA76E9-AECB-42F4-82F8-C00B4EECFEC6}" dt="2023-12-09T03:40:13.068" v="107"/>
          <ac:picMkLst>
            <pc:docMk/>
            <pc:sldMk cId="3686776232" sldId="487"/>
            <ac:picMk id="5" creationId="{0FB53059-8EAF-F048-3AEA-E8DD2BC1D0DC}"/>
          </ac:picMkLst>
        </pc:picChg>
        <pc:picChg chg="del">
          <ac:chgData name="Leonie Smith" userId="fed1330f33f5650e" providerId="LiveId" clId="{4ADA76E9-AECB-42F4-82F8-C00B4EECFEC6}" dt="2023-12-09T03:39:51.690" v="106"/>
          <ac:picMkLst>
            <pc:docMk/>
            <pc:sldMk cId="3686776232" sldId="487"/>
            <ac:picMk id="9" creationId="{E644D410-55E7-2293-9AF8-CD47C97F80ED}"/>
          </ac:picMkLst>
        </pc:picChg>
      </pc:sldChg>
    </pc:docChg>
  </pc:docChgLst>
  <pc:docChgLst>
    <pc:chgData name="Leonie Smith" userId="fed1330f33f5650e" providerId="LiveId" clId="{77148BCB-51FA-4596-B290-8079BCF8FD12}"/>
    <pc:docChg chg="custSel modSld">
      <pc:chgData name="Leonie Smith" userId="fed1330f33f5650e" providerId="LiveId" clId="{77148BCB-51FA-4596-B290-8079BCF8FD12}" dt="2022-08-09T09:22:44.227" v="90" actId="20577"/>
      <pc:docMkLst>
        <pc:docMk/>
      </pc:docMkLst>
      <pc:sldChg chg="addSp delSp modSp mod">
        <pc:chgData name="Leonie Smith" userId="fed1330f33f5650e" providerId="LiveId" clId="{77148BCB-51FA-4596-B290-8079BCF8FD12}" dt="2022-08-09T09:16:22.045" v="7" actId="1076"/>
        <pc:sldMkLst>
          <pc:docMk/>
          <pc:sldMk cId="3261377596" sldId="438"/>
        </pc:sldMkLst>
        <pc:spChg chg="del mod">
          <ac:chgData name="Leonie Smith" userId="fed1330f33f5650e" providerId="LiveId" clId="{77148BCB-51FA-4596-B290-8079BCF8FD12}" dt="2022-08-09T09:16:04.923" v="5" actId="21"/>
          <ac:spMkLst>
            <pc:docMk/>
            <pc:sldMk cId="3261377596" sldId="438"/>
            <ac:spMk id="6" creationId="{416C064E-628E-47C0-A712-DB178FE9901E}"/>
          </ac:spMkLst>
        </pc:spChg>
        <pc:spChg chg="add mod">
          <ac:chgData name="Leonie Smith" userId="fed1330f33f5650e" providerId="LiveId" clId="{77148BCB-51FA-4596-B290-8079BCF8FD12}" dt="2022-08-09T09:16:22.045" v="7" actId="1076"/>
          <ac:spMkLst>
            <pc:docMk/>
            <pc:sldMk cId="3261377596" sldId="438"/>
            <ac:spMk id="7" creationId="{794A7DDC-35E5-BCC2-CACC-7892E5292109}"/>
          </ac:spMkLst>
        </pc:spChg>
      </pc:sldChg>
      <pc:sldChg chg="addSp modSp mod">
        <pc:chgData name="Leonie Smith" userId="fed1330f33f5650e" providerId="LiveId" clId="{77148BCB-51FA-4596-B290-8079BCF8FD12}" dt="2022-08-09T09:18:39.093" v="36" actId="20577"/>
        <pc:sldMkLst>
          <pc:docMk/>
          <pc:sldMk cId="3676245138" sldId="441"/>
        </pc:sldMkLst>
        <pc:spChg chg="add mod">
          <ac:chgData name="Leonie Smith" userId="fed1330f33f5650e" providerId="LiveId" clId="{77148BCB-51FA-4596-B290-8079BCF8FD12}" dt="2022-08-09T09:18:39.093" v="36" actId="20577"/>
          <ac:spMkLst>
            <pc:docMk/>
            <pc:sldMk cId="3676245138" sldId="441"/>
            <ac:spMk id="7" creationId="{233AA1F4-1684-7870-246A-0F4D768C756C}"/>
          </ac:spMkLst>
        </pc:spChg>
      </pc:sldChg>
      <pc:sldChg chg="addSp modSp mod">
        <pc:chgData name="Leonie Smith" userId="fed1330f33f5650e" providerId="LiveId" clId="{77148BCB-51FA-4596-B290-8079BCF8FD12}" dt="2022-08-09T09:18:55.137" v="38" actId="20577"/>
        <pc:sldMkLst>
          <pc:docMk/>
          <pc:sldMk cId="3095902142" sldId="443"/>
        </pc:sldMkLst>
        <pc:spChg chg="add mod">
          <ac:chgData name="Leonie Smith" userId="fed1330f33f5650e" providerId="LiveId" clId="{77148BCB-51FA-4596-B290-8079BCF8FD12}" dt="2022-08-09T09:18:55.137" v="38" actId="20577"/>
          <ac:spMkLst>
            <pc:docMk/>
            <pc:sldMk cId="3095902142" sldId="443"/>
            <ac:spMk id="7" creationId="{97762E60-8622-98D3-889E-1C2FFF9A8F13}"/>
          </ac:spMkLst>
        </pc:spChg>
      </pc:sldChg>
      <pc:sldChg chg="addSp modSp mod">
        <pc:chgData name="Leonie Smith" userId="fed1330f33f5650e" providerId="LiveId" clId="{77148BCB-51FA-4596-B290-8079BCF8FD12}" dt="2022-08-09T09:18:47.231" v="37" actId="20577"/>
        <pc:sldMkLst>
          <pc:docMk/>
          <pc:sldMk cId="2166098122" sldId="445"/>
        </pc:sldMkLst>
        <pc:spChg chg="add mod">
          <ac:chgData name="Leonie Smith" userId="fed1330f33f5650e" providerId="LiveId" clId="{77148BCB-51FA-4596-B290-8079BCF8FD12}" dt="2022-08-09T09:18:47.231" v="37" actId="20577"/>
          <ac:spMkLst>
            <pc:docMk/>
            <pc:sldMk cId="2166098122" sldId="445"/>
            <ac:spMk id="7" creationId="{45BEF12D-0769-C75F-11E4-BEB329B48F70}"/>
          </ac:spMkLst>
        </pc:spChg>
      </pc:sldChg>
      <pc:sldChg chg="addSp modSp mod">
        <pc:chgData name="Leonie Smith" userId="fed1330f33f5650e" providerId="LiveId" clId="{77148BCB-51FA-4596-B290-8079BCF8FD12}" dt="2022-08-09T09:19:01.607" v="39" actId="20577"/>
        <pc:sldMkLst>
          <pc:docMk/>
          <pc:sldMk cId="2422728137" sldId="447"/>
        </pc:sldMkLst>
        <pc:spChg chg="add mod">
          <ac:chgData name="Leonie Smith" userId="fed1330f33f5650e" providerId="LiveId" clId="{77148BCB-51FA-4596-B290-8079BCF8FD12}" dt="2022-08-09T09:19:01.607" v="39" actId="20577"/>
          <ac:spMkLst>
            <pc:docMk/>
            <pc:sldMk cId="2422728137" sldId="447"/>
            <ac:spMk id="7" creationId="{A30E06A8-E51D-345A-544E-8555E50B9CE6}"/>
          </ac:spMkLst>
        </pc:spChg>
      </pc:sldChg>
      <pc:sldChg chg="addSp modSp mod">
        <pc:chgData name="Leonie Smith" userId="fed1330f33f5650e" providerId="LiveId" clId="{77148BCB-51FA-4596-B290-8079BCF8FD12}" dt="2022-08-09T09:19:09.745" v="40" actId="20577"/>
        <pc:sldMkLst>
          <pc:docMk/>
          <pc:sldMk cId="4160448636" sldId="449"/>
        </pc:sldMkLst>
        <pc:spChg chg="add mod">
          <ac:chgData name="Leonie Smith" userId="fed1330f33f5650e" providerId="LiveId" clId="{77148BCB-51FA-4596-B290-8079BCF8FD12}" dt="2022-08-09T09:19:09.745" v="40" actId="20577"/>
          <ac:spMkLst>
            <pc:docMk/>
            <pc:sldMk cId="4160448636" sldId="449"/>
            <ac:spMk id="7" creationId="{55386790-08EE-3470-2BF7-CF57B75297CE}"/>
          </ac:spMkLst>
        </pc:spChg>
      </pc:sldChg>
      <pc:sldChg chg="addSp modSp mod">
        <pc:chgData name="Leonie Smith" userId="fed1330f33f5650e" providerId="LiveId" clId="{77148BCB-51FA-4596-B290-8079BCF8FD12}" dt="2022-08-09T09:19:48.557" v="43" actId="20577"/>
        <pc:sldMkLst>
          <pc:docMk/>
          <pc:sldMk cId="3386340796" sldId="451"/>
        </pc:sldMkLst>
        <pc:spChg chg="add mod">
          <ac:chgData name="Leonie Smith" userId="fed1330f33f5650e" providerId="LiveId" clId="{77148BCB-51FA-4596-B290-8079BCF8FD12}" dt="2022-08-09T09:19:48.557" v="43" actId="20577"/>
          <ac:spMkLst>
            <pc:docMk/>
            <pc:sldMk cId="3386340796" sldId="451"/>
            <ac:spMk id="7" creationId="{69569B83-1567-E9C6-9869-C6188A8C7E00}"/>
          </ac:spMkLst>
        </pc:spChg>
      </pc:sldChg>
      <pc:sldChg chg="addSp modSp mod">
        <pc:chgData name="Leonie Smith" userId="fed1330f33f5650e" providerId="LiveId" clId="{77148BCB-51FA-4596-B290-8079BCF8FD12}" dt="2022-08-09T09:20:09.843" v="44" actId="20577"/>
        <pc:sldMkLst>
          <pc:docMk/>
          <pc:sldMk cId="283334129" sldId="453"/>
        </pc:sldMkLst>
        <pc:spChg chg="add mod">
          <ac:chgData name="Leonie Smith" userId="fed1330f33f5650e" providerId="LiveId" clId="{77148BCB-51FA-4596-B290-8079BCF8FD12}" dt="2022-08-09T09:20:09.843" v="44" actId="20577"/>
          <ac:spMkLst>
            <pc:docMk/>
            <pc:sldMk cId="283334129" sldId="453"/>
            <ac:spMk id="7" creationId="{6E2DE0C0-8996-5D9F-31EF-BDA9EEB3CE29}"/>
          </ac:spMkLst>
        </pc:spChg>
      </pc:sldChg>
      <pc:sldChg chg="addSp modSp mod">
        <pc:chgData name="Leonie Smith" userId="fed1330f33f5650e" providerId="LiveId" clId="{77148BCB-51FA-4596-B290-8079BCF8FD12}" dt="2022-08-09T09:20:18.440" v="47" actId="20577"/>
        <pc:sldMkLst>
          <pc:docMk/>
          <pc:sldMk cId="1799939013" sldId="455"/>
        </pc:sldMkLst>
        <pc:spChg chg="add mod">
          <ac:chgData name="Leonie Smith" userId="fed1330f33f5650e" providerId="LiveId" clId="{77148BCB-51FA-4596-B290-8079BCF8FD12}" dt="2022-08-09T09:20:18.440" v="47" actId="20577"/>
          <ac:spMkLst>
            <pc:docMk/>
            <pc:sldMk cId="1799939013" sldId="455"/>
            <ac:spMk id="5" creationId="{BBC81CDB-1926-7D27-320F-81BC17CBEA7E}"/>
          </ac:spMkLst>
        </pc:spChg>
      </pc:sldChg>
      <pc:sldChg chg="addSp modSp mod">
        <pc:chgData name="Leonie Smith" userId="fed1330f33f5650e" providerId="LiveId" clId="{77148BCB-51FA-4596-B290-8079BCF8FD12}" dt="2022-08-09T09:20:26.457" v="49" actId="20577"/>
        <pc:sldMkLst>
          <pc:docMk/>
          <pc:sldMk cId="2618424304" sldId="457"/>
        </pc:sldMkLst>
        <pc:spChg chg="add mod">
          <ac:chgData name="Leonie Smith" userId="fed1330f33f5650e" providerId="LiveId" clId="{77148BCB-51FA-4596-B290-8079BCF8FD12}" dt="2022-08-09T09:20:26.457" v="49" actId="20577"/>
          <ac:spMkLst>
            <pc:docMk/>
            <pc:sldMk cId="2618424304" sldId="457"/>
            <ac:spMk id="7" creationId="{F6CBBCDF-46A1-BEC5-44B3-A7E219F14ECD}"/>
          </ac:spMkLst>
        </pc:spChg>
      </pc:sldChg>
      <pc:sldChg chg="addSp modSp mod">
        <pc:chgData name="Leonie Smith" userId="fed1330f33f5650e" providerId="LiveId" clId="{77148BCB-51FA-4596-B290-8079BCF8FD12}" dt="2022-08-09T09:20:36.591" v="51" actId="20577"/>
        <pc:sldMkLst>
          <pc:docMk/>
          <pc:sldMk cId="783514268" sldId="459"/>
        </pc:sldMkLst>
        <pc:spChg chg="add mod">
          <ac:chgData name="Leonie Smith" userId="fed1330f33f5650e" providerId="LiveId" clId="{77148BCB-51FA-4596-B290-8079BCF8FD12}" dt="2022-08-09T09:20:36.591" v="51" actId="20577"/>
          <ac:spMkLst>
            <pc:docMk/>
            <pc:sldMk cId="783514268" sldId="459"/>
            <ac:spMk id="5" creationId="{2803BE24-4586-14BE-0490-D4538CBA02B7}"/>
          </ac:spMkLst>
        </pc:spChg>
      </pc:sldChg>
      <pc:sldChg chg="addSp modSp mod">
        <pc:chgData name="Leonie Smith" userId="fed1330f33f5650e" providerId="LiveId" clId="{77148BCB-51FA-4596-B290-8079BCF8FD12}" dt="2022-08-09T09:20:46.656" v="53" actId="20577"/>
        <pc:sldMkLst>
          <pc:docMk/>
          <pc:sldMk cId="3868250199" sldId="461"/>
        </pc:sldMkLst>
        <pc:spChg chg="add mod">
          <ac:chgData name="Leonie Smith" userId="fed1330f33f5650e" providerId="LiveId" clId="{77148BCB-51FA-4596-B290-8079BCF8FD12}" dt="2022-08-09T09:20:46.656" v="53" actId="20577"/>
          <ac:spMkLst>
            <pc:docMk/>
            <pc:sldMk cId="3868250199" sldId="461"/>
            <ac:spMk id="7" creationId="{54BF6C87-FEE5-6E6D-5551-507D34BB5385}"/>
          </ac:spMkLst>
        </pc:spChg>
      </pc:sldChg>
      <pc:sldChg chg="addSp modSp mod">
        <pc:chgData name="Leonie Smith" userId="fed1330f33f5650e" providerId="LiveId" clId="{77148BCB-51FA-4596-B290-8079BCF8FD12}" dt="2022-08-09T09:20:53.394" v="55" actId="20577"/>
        <pc:sldMkLst>
          <pc:docMk/>
          <pc:sldMk cId="2982327576" sldId="463"/>
        </pc:sldMkLst>
        <pc:spChg chg="add mod">
          <ac:chgData name="Leonie Smith" userId="fed1330f33f5650e" providerId="LiveId" clId="{77148BCB-51FA-4596-B290-8079BCF8FD12}" dt="2022-08-09T09:20:53.394" v="55" actId="20577"/>
          <ac:spMkLst>
            <pc:docMk/>
            <pc:sldMk cId="2982327576" sldId="463"/>
            <ac:spMk id="7" creationId="{07F29938-1A0B-1AE0-D3A5-4910284FB208}"/>
          </ac:spMkLst>
        </pc:spChg>
      </pc:sldChg>
      <pc:sldChg chg="addSp modSp mod">
        <pc:chgData name="Leonie Smith" userId="fed1330f33f5650e" providerId="LiveId" clId="{77148BCB-51FA-4596-B290-8079BCF8FD12}" dt="2022-08-09T09:21:24.893" v="63" actId="20577"/>
        <pc:sldMkLst>
          <pc:docMk/>
          <pc:sldMk cId="3894174290" sldId="465"/>
        </pc:sldMkLst>
        <pc:spChg chg="add mod">
          <ac:chgData name="Leonie Smith" userId="fed1330f33f5650e" providerId="LiveId" clId="{77148BCB-51FA-4596-B290-8079BCF8FD12}" dt="2022-08-09T09:21:24.893" v="63" actId="20577"/>
          <ac:spMkLst>
            <pc:docMk/>
            <pc:sldMk cId="3894174290" sldId="465"/>
            <ac:spMk id="5" creationId="{ED52094F-6A22-A338-4FF1-F627DF1FC90B}"/>
          </ac:spMkLst>
        </pc:spChg>
      </pc:sldChg>
      <pc:sldChg chg="addSp modSp mod">
        <pc:chgData name="Leonie Smith" userId="fed1330f33f5650e" providerId="LiveId" clId="{77148BCB-51FA-4596-B290-8079BCF8FD12}" dt="2022-08-09T09:21:17.936" v="61" actId="20577"/>
        <pc:sldMkLst>
          <pc:docMk/>
          <pc:sldMk cId="332086131" sldId="471"/>
        </pc:sldMkLst>
        <pc:spChg chg="add mod">
          <ac:chgData name="Leonie Smith" userId="fed1330f33f5650e" providerId="LiveId" clId="{77148BCB-51FA-4596-B290-8079BCF8FD12}" dt="2022-08-09T09:21:17.936" v="61" actId="20577"/>
          <ac:spMkLst>
            <pc:docMk/>
            <pc:sldMk cId="332086131" sldId="471"/>
            <ac:spMk id="7" creationId="{A97B377B-BA5F-7BB9-3458-3AACCCA06C29}"/>
          </ac:spMkLst>
        </pc:spChg>
      </pc:sldChg>
      <pc:sldChg chg="addSp modSp mod">
        <pc:chgData name="Leonie Smith" userId="fed1330f33f5650e" providerId="LiveId" clId="{77148BCB-51FA-4596-B290-8079BCF8FD12}" dt="2022-08-09T09:21:00.595" v="57" actId="20577"/>
        <pc:sldMkLst>
          <pc:docMk/>
          <pc:sldMk cId="2266151515" sldId="473"/>
        </pc:sldMkLst>
        <pc:spChg chg="add mod">
          <ac:chgData name="Leonie Smith" userId="fed1330f33f5650e" providerId="LiveId" clId="{77148BCB-51FA-4596-B290-8079BCF8FD12}" dt="2022-08-09T09:21:00.595" v="57" actId="20577"/>
          <ac:spMkLst>
            <pc:docMk/>
            <pc:sldMk cId="2266151515" sldId="473"/>
            <ac:spMk id="7" creationId="{FCEB03FB-F660-15A0-A0F7-66B8C21823B3}"/>
          </ac:spMkLst>
        </pc:spChg>
      </pc:sldChg>
      <pc:sldChg chg="addSp modSp mod">
        <pc:chgData name="Leonie Smith" userId="fed1330f33f5650e" providerId="LiveId" clId="{77148BCB-51FA-4596-B290-8079BCF8FD12}" dt="2022-08-09T09:21:31.475" v="65" actId="20577"/>
        <pc:sldMkLst>
          <pc:docMk/>
          <pc:sldMk cId="1933592448" sldId="475"/>
        </pc:sldMkLst>
        <pc:spChg chg="add mod">
          <ac:chgData name="Leonie Smith" userId="fed1330f33f5650e" providerId="LiveId" clId="{77148BCB-51FA-4596-B290-8079BCF8FD12}" dt="2022-08-09T09:21:31.475" v="65" actId="20577"/>
          <ac:spMkLst>
            <pc:docMk/>
            <pc:sldMk cId="1933592448" sldId="475"/>
            <ac:spMk id="5" creationId="{D2F27C86-6EB3-9517-A332-1817ABD3F7CE}"/>
          </ac:spMkLst>
        </pc:spChg>
      </pc:sldChg>
      <pc:sldChg chg="addSp modSp mod">
        <pc:chgData name="Leonie Smith" userId="fed1330f33f5650e" providerId="LiveId" clId="{77148BCB-51FA-4596-B290-8079BCF8FD12}" dt="2022-08-09T09:22:00.845" v="77" actId="20577"/>
        <pc:sldMkLst>
          <pc:docMk/>
          <pc:sldMk cId="1753604988" sldId="480"/>
        </pc:sldMkLst>
        <pc:spChg chg="add mod">
          <ac:chgData name="Leonie Smith" userId="fed1330f33f5650e" providerId="LiveId" clId="{77148BCB-51FA-4596-B290-8079BCF8FD12}" dt="2022-08-09T09:22:00.845" v="77" actId="20577"/>
          <ac:spMkLst>
            <pc:docMk/>
            <pc:sldMk cId="1753604988" sldId="480"/>
            <ac:spMk id="7" creationId="{033EE044-2DE2-DDDF-FC65-432D3FEC4144}"/>
          </ac:spMkLst>
        </pc:spChg>
      </pc:sldChg>
      <pc:sldChg chg="addSp modSp mod">
        <pc:chgData name="Leonie Smith" userId="fed1330f33f5650e" providerId="LiveId" clId="{77148BCB-51FA-4596-B290-8079BCF8FD12}" dt="2022-08-09T09:22:12.595" v="79" actId="20577"/>
        <pc:sldMkLst>
          <pc:docMk/>
          <pc:sldMk cId="2079963684" sldId="482"/>
        </pc:sldMkLst>
        <pc:spChg chg="add mod">
          <ac:chgData name="Leonie Smith" userId="fed1330f33f5650e" providerId="LiveId" clId="{77148BCB-51FA-4596-B290-8079BCF8FD12}" dt="2022-08-09T09:22:12.595" v="79" actId="20577"/>
          <ac:spMkLst>
            <pc:docMk/>
            <pc:sldMk cId="2079963684" sldId="482"/>
            <ac:spMk id="7" creationId="{4FBCA280-B1A2-7304-1FD0-99A0DA5105FE}"/>
          </ac:spMkLst>
        </pc:spChg>
      </pc:sldChg>
      <pc:sldChg chg="addSp modSp mod">
        <pc:chgData name="Leonie Smith" userId="fed1330f33f5650e" providerId="LiveId" clId="{77148BCB-51FA-4596-B290-8079BCF8FD12}" dt="2022-08-09T09:22:19.404" v="81" actId="20577"/>
        <pc:sldMkLst>
          <pc:docMk/>
          <pc:sldMk cId="140090817" sldId="484"/>
        </pc:sldMkLst>
        <pc:spChg chg="add mod">
          <ac:chgData name="Leonie Smith" userId="fed1330f33f5650e" providerId="LiveId" clId="{77148BCB-51FA-4596-B290-8079BCF8FD12}" dt="2022-08-09T09:22:19.404" v="81" actId="20577"/>
          <ac:spMkLst>
            <pc:docMk/>
            <pc:sldMk cId="140090817" sldId="484"/>
            <ac:spMk id="5" creationId="{373BBA64-3915-5598-A547-C901E88FE740}"/>
          </ac:spMkLst>
        </pc:spChg>
      </pc:sldChg>
      <pc:sldChg chg="addSp modSp mod">
        <pc:chgData name="Leonie Smith" userId="fed1330f33f5650e" providerId="LiveId" clId="{77148BCB-51FA-4596-B290-8079BCF8FD12}" dt="2022-08-09T09:22:27.218" v="83" actId="20577"/>
        <pc:sldMkLst>
          <pc:docMk/>
          <pc:sldMk cId="2920304189" sldId="486"/>
        </pc:sldMkLst>
        <pc:spChg chg="add mod">
          <ac:chgData name="Leonie Smith" userId="fed1330f33f5650e" providerId="LiveId" clId="{77148BCB-51FA-4596-B290-8079BCF8FD12}" dt="2022-08-09T09:22:27.218" v="83" actId="20577"/>
          <ac:spMkLst>
            <pc:docMk/>
            <pc:sldMk cId="2920304189" sldId="486"/>
            <ac:spMk id="8" creationId="{FB5892E6-016E-F181-4C23-6D8E0F90C62E}"/>
          </ac:spMkLst>
        </pc:spChg>
      </pc:sldChg>
      <pc:sldChg chg="addSp modSp mod">
        <pc:chgData name="Leonie Smith" userId="fed1330f33f5650e" providerId="LiveId" clId="{77148BCB-51FA-4596-B290-8079BCF8FD12}" dt="2022-08-09T09:22:34.532" v="85" actId="20577"/>
        <pc:sldMkLst>
          <pc:docMk/>
          <pc:sldMk cId="3618918727" sldId="488"/>
        </pc:sldMkLst>
        <pc:spChg chg="add mod">
          <ac:chgData name="Leonie Smith" userId="fed1330f33f5650e" providerId="LiveId" clId="{77148BCB-51FA-4596-B290-8079BCF8FD12}" dt="2022-08-09T09:22:34.532" v="85" actId="20577"/>
          <ac:spMkLst>
            <pc:docMk/>
            <pc:sldMk cId="3618918727" sldId="488"/>
            <ac:spMk id="7" creationId="{7D81AC8E-BEA4-8625-07FD-E12BF249C1F6}"/>
          </ac:spMkLst>
        </pc:spChg>
      </pc:sldChg>
      <pc:sldChg chg="addSp modSp mod">
        <pc:chgData name="Leonie Smith" userId="fed1330f33f5650e" providerId="LiveId" clId="{77148BCB-51FA-4596-B290-8079BCF8FD12}" dt="2022-08-09T09:21:40.074" v="67" actId="20577"/>
        <pc:sldMkLst>
          <pc:docMk/>
          <pc:sldMk cId="1785960886" sldId="489"/>
        </pc:sldMkLst>
        <pc:spChg chg="add mod">
          <ac:chgData name="Leonie Smith" userId="fed1330f33f5650e" providerId="LiveId" clId="{77148BCB-51FA-4596-B290-8079BCF8FD12}" dt="2022-08-09T09:21:40.074" v="67" actId="20577"/>
          <ac:spMkLst>
            <pc:docMk/>
            <pc:sldMk cId="1785960886" sldId="489"/>
            <ac:spMk id="4" creationId="{6CF8BA96-1BFA-826C-ACC5-55D244980F5F}"/>
          </ac:spMkLst>
        </pc:spChg>
      </pc:sldChg>
      <pc:sldChg chg="addSp modSp">
        <pc:chgData name="Leonie Smith" userId="fed1330f33f5650e" providerId="LiveId" clId="{77148BCB-51FA-4596-B290-8079BCF8FD12}" dt="2022-08-09T09:16:30.156" v="8"/>
        <pc:sldMkLst>
          <pc:docMk/>
          <pc:sldMk cId="426869175" sldId="491"/>
        </pc:sldMkLst>
        <pc:spChg chg="add mod">
          <ac:chgData name="Leonie Smith" userId="fed1330f33f5650e" providerId="LiveId" clId="{77148BCB-51FA-4596-B290-8079BCF8FD12}" dt="2022-08-09T09:16:30.156" v="8"/>
          <ac:spMkLst>
            <pc:docMk/>
            <pc:sldMk cId="426869175" sldId="491"/>
            <ac:spMk id="5" creationId="{A6765369-0BC5-6999-62E2-32F1706745F0}"/>
          </ac:spMkLst>
        </pc:spChg>
      </pc:sldChg>
      <pc:sldChg chg="addSp modSp mod">
        <pc:chgData name="Leonie Smith" userId="fed1330f33f5650e" providerId="LiveId" clId="{77148BCB-51FA-4596-B290-8079BCF8FD12}" dt="2022-08-09T09:22:44.227" v="90" actId="20577"/>
        <pc:sldMkLst>
          <pc:docMk/>
          <pc:sldMk cId="3893664265" sldId="492"/>
        </pc:sldMkLst>
        <pc:spChg chg="add mod">
          <ac:chgData name="Leonie Smith" userId="fed1330f33f5650e" providerId="LiveId" clId="{77148BCB-51FA-4596-B290-8079BCF8FD12}" dt="2022-08-09T09:22:44.227" v="90" actId="20577"/>
          <ac:spMkLst>
            <pc:docMk/>
            <pc:sldMk cId="3893664265" sldId="492"/>
            <ac:spMk id="5" creationId="{7B8767F9-77DF-941D-D637-8758F3EAAD2E}"/>
          </ac:spMkLst>
        </pc:spChg>
      </pc:sldChg>
      <pc:sldChg chg="addSp modSp mod">
        <pc:chgData name="Leonie Smith" userId="fed1330f33f5650e" providerId="LiveId" clId="{77148BCB-51FA-4596-B290-8079BCF8FD12}" dt="2022-08-09T09:21:07.758" v="59" actId="20577"/>
        <pc:sldMkLst>
          <pc:docMk/>
          <pc:sldMk cId="3773087751" sldId="493"/>
        </pc:sldMkLst>
        <pc:spChg chg="add mod">
          <ac:chgData name="Leonie Smith" userId="fed1330f33f5650e" providerId="LiveId" clId="{77148BCB-51FA-4596-B290-8079BCF8FD12}" dt="2022-08-09T09:21:07.758" v="59" actId="20577"/>
          <ac:spMkLst>
            <pc:docMk/>
            <pc:sldMk cId="3773087751" sldId="493"/>
            <ac:spMk id="5" creationId="{1853D40A-88C6-ED60-4BFF-6F71FE13447A}"/>
          </ac:spMkLst>
        </pc:spChg>
      </pc:sldChg>
      <pc:sldChg chg="addSp modSp mod">
        <pc:chgData name="Leonie Smith" userId="fed1330f33f5650e" providerId="LiveId" clId="{77148BCB-51FA-4596-B290-8079BCF8FD12}" dt="2022-08-09T09:21:49.992" v="72" actId="20577"/>
        <pc:sldMkLst>
          <pc:docMk/>
          <pc:sldMk cId="1415188172" sldId="494"/>
        </pc:sldMkLst>
        <pc:spChg chg="add mod">
          <ac:chgData name="Leonie Smith" userId="fed1330f33f5650e" providerId="LiveId" clId="{77148BCB-51FA-4596-B290-8079BCF8FD12}" dt="2022-08-09T09:21:49.992" v="72" actId="20577"/>
          <ac:spMkLst>
            <pc:docMk/>
            <pc:sldMk cId="1415188172" sldId="494"/>
            <ac:spMk id="5" creationId="{1964CB25-7D90-E119-68B6-EC343066A551}"/>
          </ac:spMkLst>
        </pc:spChg>
      </pc:sldChg>
    </pc:docChg>
  </pc:docChgLst>
  <pc:docChgLst>
    <pc:chgData name="Alfred Smith" userId="3c60a3631c0db8ad" providerId="LiveId" clId="{B4A92D66-B7DC-47D5-93FB-7BF8A9C1D506}"/>
    <pc:docChg chg="undo custSel modSld">
      <pc:chgData name="Alfred Smith" userId="3c60a3631c0db8ad" providerId="LiveId" clId="{B4A92D66-B7DC-47D5-93FB-7BF8A9C1D506}" dt="2024-07-18T11:02:34.150" v="59"/>
      <pc:docMkLst>
        <pc:docMk/>
      </pc:docMkLst>
      <pc:sldChg chg="addSp delSp modSp mod">
        <pc:chgData name="Alfred Smith" userId="3c60a3631c0db8ad" providerId="LiveId" clId="{B4A92D66-B7DC-47D5-93FB-7BF8A9C1D506}" dt="2024-07-18T10:56:25.285" v="9"/>
        <pc:sldMkLst>
          <pc:docMk/>
          <pc:sldMk cId="3261377596" sldId="438"/>
        </pc:sldMkLst>
        <pc:spChg chg="add mod">
          <ac:chgData name="Alfred Smith" userId="3c60a3631c0db8ad" providerId="LiveId" clId="{B4A92D66-B7DC-47D5-93FB-7BF8A9C1D506}" dt="2024-07-18T10:56:25.285" v="9"/>
          <ac:spMkLst>
            <pc:docMk/>
            <pc:sldMk cId="3261377596" sldId="438"/>
            <ac:spMk id="2" creationId="{89E9F783-3618-7A9A-383D-AC7E48AFE8AA}"/>
          </ac:spMkLst>
        </pc:spChg>
        <pc:spChg chg="del">
          <ac:chgData name="Alfred Smith" userId="3c60a3631c0db8ad" providerId="LiveId" clId="{B4A92D66-B7DC-47D5-93FB-7BF8A9C1D506}" dt="2024-07-18T10:56:14.920" v="5" actId="478"/>
          <ac:spMkLst>
            <pc:docMk/>
            <pc:sldMk cId="3261377596" sldId="438"/>
            <ac:spMk id="4" creationId="{9A13E2D8-2F59-44C1-B1D2-79C300C26DD4}"/>
          </ac:spMkLst>
        </pc:spChg>
        <pc:spChg chg="del">
          <ac:chgData name="Alfred Smith" userId="3c60a3631c0db8ad" providerId="LiveId" clId="{B4A92D66-B7DC-47D5-93FB-7BF8A9C1D506}" dt="2024-07-18T10:56:24.148" v="8" actId="478"/>
          <ac:spMkLst>
            <pc:docMk/>
            <pc:sldMk cId="3261377596" sldId="438"/>
            <ac:spMk id="7" creationId="{794A7DDC-35E5-BCC2-CACC-7892E5292109}"/>
          </ac:spMkLst>
        </pc:spChg>
        <pc:picChg chg="add del">
          <ac:chgData name="Alfred Smith" userId="3c60a3631c0db8ad" providerId="LiveId" clId="{B4A92D66-B7DC-47D5-93FB-7BF8A9C1D506}" dt="2024-07-18T10:56:20.722" v="7" actId="478"/>
          <ac:picMkLst>
            <pc:docMk/>
            <pc:sldMk cId="3261377596" sldId="438"/>
            <ac:picMk id="3" creationId="{EBE26C05-6A37-10A6-ECA3-69C0BE6F2B44}"/>
          </ac:picMkLst>
        </pc:picChg>
      </pc:sldChg>
      <pc:sldChg chg="addSp modSp mod">
        <pc:chgData name="Alfred Smith" userId="3c60a3631c0db8ad" providerId="LiveId" clId="{B4A92D66-B7DC-47D5-93FB-7BF8A9C1D506}" dt="2024-07-18T10:56:58.993" v="11"/>
        <pc:sldMkLst>
          <pc:docMk/>
          <pc:sldMk cId="923867738" sldId="440"/>
        </pc:sldMkLst>
        <pc:spChg chg="add mod">
          <ac:chgData name="Alfred Smith" userId="3c60a3631c0db8ad" providerId="LiveId" clId="{B4A92D66-B7DC-47D5-93FB-7BF8A9C1D506}" dt="2024-07-18T10:56:58.993" v="11"/>
          <ac:spMkLst>
            <pc:docMk/>
            <pc:sldMk cId="923867738" sldId="440"/>
            <ac:spMk id="2" creationId="{EB55B668-9955-E505-8141-280F08879D23}"/>
          </ac:spMkLst>
        </pc:spChg>
        <pc:spChg chg="mod">
          <ac:chgData name="Alfred Smith" userId="3c60a3631c0db8ad" providerId="LiveId" clId="{B4A92D66-B7DC-47D5-93FB-7BF8A9C1D506}" dt="2024-07-18T10:56:57.892" v="10" actId="6549"/>
          <ac:spMkLst>
            <pc:docMk/>
            <pc:sldMk cId="923867738" sldId="440"/>
            <ac:spMk id="6" creationId="{416C064E-628E-47C0-A712-DB178FE9901E}"/>
          </ac:spMkLst>
        </pc:spChg>
      </pc:sldChg>
      <pc:sldChg chg="addSp delSp modSp mod">
        <pc:chgData name="Alfred Smith" userId="3c60a3631c0db8ad" providerId="LiveId" clId="{B4A92D66-B7DC-47D5-93FB-7BF8A9C1D506}" dt="2024-07-18T10:57:10.935" v="13"/>
        <pc:sldMkLst>
          <pc:docMk/>
          <pc:sldMk cId="2180228365" sldId="442"/>
        </pc:sldMkLst>
        <pc:spChg chg="add mod">
          <ac:chgData name="Alfred Smith" userId="3c60a3631c0db8ad" providerId="LiveId" clId="{B4A92D66-B7DC-47D5-93FB-7BF8A9C1D506}" dt="2024-07-18T10:57:10.935" v="13"/>
          <ac:spMkLst>
            <pc:docMk/>
            <pc:sldMk cId="2180228365" sldId="442"/>
            <ac:spMk id="2" creationId="{FF5F47BD-CC17-5F77-7CA7-85F55371B334}"/>
          </ac:spMkLst>
        </pc:spChg>
        <pc:spChg chg="add mod">
          <ac:chgData name="Alfred Smith" userId="3c60a3631c0db8ad" providerId="LiveId" clId="{B4A92D66-B7DC-47D5-93FB-7BF8A9C1D506}" dt="2024-07-18T10:57:10.935" v="13"/>
          <ac:spMkLst>
            <pc:docMk/>
            <pc:sldMk cId="2180228365" sldId="442"/>
            <ac:spMk id="3" creationId="{3C8D5A35-B59A-C466-4161-D863DA887252}"/>
          </ac:spMkLst>
        </pc:spChg>
        <pc:spChg chg="del">
          <ac:chgData name="Alfred Smith" userId="3c60a3631c0db8ad" providerId="LiveId" clId="{B4A92D66-B7DC-47D5-93FB-7BF8A9C1D506}" dt="2024-07-18T10:57:10.389" v="12" actId="478"/>
          <ac:spMkLst>
            <pc:docMk/>
            <pc:sldMk cId="2180228365" sldId="442"/>
            <ac:spMk id="4" creationId="{9A13E2D8-2F59-44C1-B1D2-79C300C26DD4}"/>
          </ac:spMkLst>
        </pc:spChg>
        <pc:spChg chg="del">
          <ac:chgData name="Alfred Smith" userId="3c60a3631c0db8ad" providerId="LiveId" clId="{B4A92D66-B7DC-47D5-93FB-7BF8A9C1D506}" dt="2024-07-18T10:57:10.389" v="12" actId="478"/>
          <ac:spMkLst>
            <pc:docMk/>
            <pc:sldMk cId="2180228365" sldId="442"/>
            <ac:spMk id="6" creationId="{416C064E-628E-47C0-A712-DB178FE9901E}"/>
          </ac:spMkLst>
        </pc:spChg>
      </pc:sldChg>
      <pc:sldChg chg="addSp delSp modSp mod">
        <pc:chgData name="Alfred Smith" userId="3c60a3631c0db8ad" providerId="LiveId" clId="{B4A92D66-B7DC-47D5-93FB-7BF8A9C1D506}" dt="2024-07-18T10:57:25.148" v="15"/>
        <pc:sldMkLst>
          <pc:docMk/>
          <pc:sldMk cId="1718612039" sldId="444"/>
        </pc:sldMkLst>
        <pc:spChg chg="add mod">
          <ac:chgData name="Alfred Smith" userId="3c60a3631c0db8ad" providerId="LiveId" clId="{B4A92D66-B7DC-47D5-93FB-7BF8A9C1D506}" dt="2024-07-18T10:57:25.148" v="15"/>
          <ac:spMkLst>
            <pc:docMk/>
            <pc:sldMk cId="1718612039" sldId="444"/>
            <ac:spMk id="2" creationId="{4D030FA8-86FC-0001-CADC-17B82CEE2D56}"/>
          </ac:spMkLst>
        </pc:spChg>
        <pc:spChg chg="add mod">
          <ac:chgData name="Alfred Smith" userId="3c60a3631c0db8ad" providerId="LiveId" clId="{B4A92D66-B7DC-47D5-93FB-7BF8A9C1D506}" dt="2024-07-18T10:57:25.148" v="15"/>
          <ac:spMkLst>
            <pc:docMk/>
            <pc:sldMk cId="1718612039" sldId="444"/>
            <ac:spMk id="3" creationId="{5B9A7409-0640-2114-0356-6AF52B39B85B}"/>
          </ac:spMkLst>
        </pc:spChg>
        <pc:spChg chg="del">
          <ac:chgData name="Alfred Smith" userId="3c60a3631c0db8ad" providerId="LiveId" clId="{B4A92D66-B7DC-47D5-93FB-7BF8A9C1D506}" dt="2024-07-18T10:57:24.097" v="14" actId="478"/>
          <ac:spMkLst>
            <pc:docMk/>
            <pc:sldMk cId="1718612039" sldId="444"/>
            <ac:spMk id="4" creationId="{9A13E2D8-2F59-44C1-B1D2-79C300C26DD4}"/>
          </ac:spMkLst>
        </pc:spChg>
        <pc:spChg chg="del">
          <ac:chgData name="Alfred Smith" userId="3c60a3631c0db8ad" providerId="LiveId" clId="{B4A92D66-B7DC-47D5-93FB-7BF8A9C1D506}" dt="2024-07-18T10:57:24.097" v="14" actId="478"/>
          <ac:spMkLst>
            <pc:docMk/>
            <pc:sldMk cId="1718612039" sldId="444"/>
            <ac:spMk id="6" creationId="{416C064E-628E-47C0-A712-DB178FE9901E}"/>
          </ac:spMkLst>
        </pc:spChg>
      </pc:sldChg>
      <pc:sldChg chg="addSp delSp modSp mod">
        <pc:chgData name="Alfred Smith" userId="3c60a3631c0db8ad" providerId="LiveId" clId="{B4A92D66-B7DC-47D5-93FB-7BF8A9C1D506}" dt="2024-07-18T10:57:36.532" v="17"/>
        <pc:sldMkLst>
          <pc:docMk/>
          <pc:sldMk cId="665805102" sldId="446"/>
        </pc:sldMkLst>
        <pc:spChg chg="add mod">
          <ac:chgData name="Alfred Smith" userId="3c60a3631c0db8ad" providerId="LiveId" clId="{B4A92D66-B7DC-47D5-93FB-7BF8A9C1D506}" dt="2024-07-18T10:57:36.532" v="17"/>
          <ac:spMkLst>
            <pc:docMk/>
            <pc:sldMk cId="665805102" sldId="446"/>
            <ac:spMk id="2" creationId="{255627EC-1521-AAB3-4B1A-71D3382C6890}"/>
          </ac:spMkLst>
        </pc:spChg>
        <pc:spChg chg="add mod">
          <ac:chgData name="Alfred Smith" userId="3c60a3631c0db8ad" providerId="LiveId" clId="{B4A92D66-B7DC-47D5-93FB-7BF8A9C1D506}" dt="2024-07-18T10:57:36.532" v="17"/>
          <ac:spMkLst>
            <pc:docMk/>
            <pc:sldMk cId="665805102" sldId="446"/>
            <ac:spMk id="3" creationId="{6A002FF2-5600-9D8F-59F1-5C0945AB60B5}"/>
          </ac:spMkLst>
        </pc:spChg>
        <pc:spChg chg="del">
          <ac:chgData name="Alfred Smith" userId="3c60a3631c0db8ad" providerId="LiveId" clId="{B4A92D66-B7DC-47D5-93FB-7BF8A9C1D506}" dt="2024-07-18T10:57:36.015" v="16" actId="478"/>
          <ac:spMkLst>
            <pc:docMk/>
            <pc:sldMk cId="665805102" sldId="446"/>
            <ac:spMk id="4" creationId="{9A13E2D8-2F59-44C1-B1D2-79C300C26DD4}"/>
          </ac:spMkLst>
        </pc:spChg>
        <pc:spChg chg="del">
          <ac:chgData name="Alfred Smith" userId="3c60a3631c0db8ad" providerId="LiveId" clId="{B4A92D66-B7DC-47D5-93FB-7BF8A9C1D506}" dt="2024-07-18T10:57:36.015" v="16" actId="478"/>
          <ac:spMkLst>
            <pc:docMk/>
            <pc:sldMk cId="665805102" sldId="446"/>
            <ac:spMk id="6" creationId="{416C064E-628E-47C0-A712-DB178FE9901E}"/>
          </ac:spMkLst>
        </pc:spChg>
      </pc:sldChg>
      <pc:sldChg chg="addSp delSp modSp mod">
        <pc:chgData name="Alfred Smith" userId="3c60a3631c0db8ad" providerId="LiveId" clId="{B4A92D66-B7DC-47D5-93FB-7BF8A9C1D506}" dt="2024-07-18T10:57:47.976" v="19"/>
        <pc:sldMkLst>
          <pc:docMk/>
          <pc:sldMk cId="843663555" sldId="448"/>
        </pc:sldMkLst>
        <pc:spChg chg="add mod">
          <ac:chgData name="Alfred Smith" userId="3c60a3631c0db8ad" providerId="LiveId" clId="{B4A92D66-B7DC-47D5-93FB-7BF8A9C1D506}" dt="2024-07-18T10:57:47.976" v="19"/>
          <ac:spMkLst>
            <pc:docMk/>
            <pc:sldMk cId="843663555" sldId="448"/>
            <ac:spMk id="2" creationId="{3B9BC044-6687-BD05-C9D7-83204631C8F2}"/>
          </ac:spMkLst>
        </pc:spChg>
        <pc:spChg chg="add mod">
          <ac:chgData name="Alfred Smith" userId="3c60a3631c0db8ad" providerId="LiveId" clId="{B4A92D66-B7DC-47D5-93FB-7BF8A9C1D506}" dt="2024-07-18T10:57:47.976" v="19"/>
          <ac:spMkLst>
            <pc:docMk/>
            <pc:sldMk cId="843663555" sldId="448"/>
            <ac:spMk id="3" creationId="{BD85B3EC-49A5-0265-BE8B-5D6FF3C32447}"/>
          </ac:spMkLst>
        </pc:spChg>
        <pc:spChg chg="del">
          <ac:chgData name="Alfred Smith" userId="3c60a3631c0db8ad" providerId="LiveId" clId="{B4A92D66-B7DC-47D5-93FB-7BF8A9C1D506}" dt="2024-07-18T10:57:47.378" v="18" actId="478"/>
          <ac:spMkLst>
            <pc:docMk/>
            <pc:sldMk cId="843663555" sldId="448"/>
            <ac:spMk id="4" creationId="{9A13E2D8-2F59-44C1-B1D2-79C300C26DD4}"/>
          </ac:spMkLst>
        </pc:spChg>
        <pc:spChg chg="del">
          <ac:chgData name="Alfred Smith" userId="3c60a3631c0db8ad" providerId="LiveId" clId="{B4A92D66-B7DC-47D5-93FB-7BF8A9C1D506}" dt="2024-07-18T10:57:47.378" v="18" actId="478"/>
          <ac:spMkLst>
            <pc:docMk/>
            <pc:sldMk cId="843663555" sldId="448"/>
            <ac:spMk id="6" creationId="{416C064E-628E-47C0-A712-DB178FE9901E}"/>
          </ac:spMkLst>
        </pc:spChg>
      </pc:sldChg>
      <pc:sldChg chg="addSp delSp modSp mod">
        <pc:chgData name="Alfred Smith" userId="3c60a3631c0db8ad" providerId="LiveId" clId="{B4A92D66-B7DC-47D5-93FB-7BF8A9C1D506}" dt="2024-07-18T10:58:09.373" v="21"/>
        <pc:sldMkLst>
          <pc:docMk/>
          <pc:sldMk cId="538051216" sldId="450"/>
        </pc:sldMkLst>
        <pc:spChg chg="add mod">
          <ac:chgData name="Alfred Smith" userId="3c60a3631c0db8ad" providerId="LiveId" clId="{B4A92D66-B7DC-47D5-93FB-7BF8A9C1D506}" dt="2024-07-18T10:58:09.373" v="21"/>
          <ac:spMkLst>
            <pc:docMk/>
            <pc:sldMk cId="538051216" sldId="450"/>
            <ac:spMk id="2" creationId="{A835C4EA-9560-7179-0475-EA8C96BD843A}"/>
          </ac:spMkLst>
        </pc:spChg>
        <pc:spChg chg="add mod">
          <ac:chgData name="Alfred Smith" userId="3c60a3631c0db8ad" providerId="LiveId" clId="{B4A92D66-B7DC-47D5-93FB-7BF8A9C1D506}" dt="2024-07-18T10:58:09.373" v="21"/>
          <ac:spMkLst>
            <pc:docMk/>
            <pc:sldMk cId="538051216" sldId="450"/>
            <ac:spMk id="3" creationId="{EC138D43-EE57-FCF1-EF4B-BAC6E67E1C02}"/>
          </ac:spMkLst>
        </pc:spChg>
        <pc:spChg chg="del">
          <ac:chgData name="Alfred Smith" userId="3c60a3631c0db8ad" providerId="LiveId" clId="{B4A92D66-B7DC-47D5-93FB-7BF8A9C1D506}" dt="2024-07-18T10:58:08.632" v="20" actId="478"/>
          <ac:spMkLst>
            <pc:docMk/>
            <pc:sldMk cId="538051216" sldId="450"/>
            <ac:spMk id="4" creationId="{9A13E2D8-2F59-44C1-B1D2-79C300C26DD4}"/>
          </ac:spMkLst>
        </pc:spChg>
        <pc:spChg chg="del">
          <ac:chgData name="Alfred Smith" userId="3c60a3631c0db8ad" providerId="LiveId" clId="{B4A92D66-B7DC-47D5-93FB-7BF8A9C1D506}" dt="2024-07-18T10:58:08.632" v="20" actId="478"/>
          <ac:spMkLst>
            <pc:docMk/>
            <pc:sldMk cId="538051216" sldId="450"/>
            <ac:spMk id="6" creationId="{416C064E-628E-47C0-A712-DB178FE9901E}"/>
          </ac:spMkLst>
        </pc:spChg>
      </pc:sldChg>
      <pc:sldChg chg="addSp delSp modSp mod">
        <pc:chgData name="Alfred Smith" userId="3c60a3631c0db8ad" providerId="LiveId" clId="{B4A92D66-B7DC-47D5-93FB-7BF8A9C1D506}" dt="2024-07-18T10:58:24.022" v="23"/>
        <pc:sldMkLst>
          <pc:docMk/>
          <pc:sldMk cId="4002949039" sldId="452"/>
        </pc:sldMkLst>
        <pc:spChg chg="add mod">
          <ac:chgData name="Alfred Smith" userId="3c60a3631c0db8ad" providerId="LiveId" clId="{B4A92D66-B7DC-47D5-93FB-7BF8A9C1D506}" dt="2024-07-18T10:58:24.022" v="23"/>
          <ac:spMkLst>
            <pc:docMk/>
            <pc:sldMk cId="4002949039" sldId="452"/>
            <ac:spMk id="2" creationId="{98069D2C-2694-34EE-C478-3AABBC10D5C5}"/>
          </ac:spMkLst>
        </pc:spChg>
        <pc:spChg chg="add mod">
          <ac:chgData name="Alfred Smith" userId="3c60a3631c0db8ad" providerId="LiveId" clId="{B4A92D66-B7DC-47D5-93FB-7BF8A9C1D506}" dt="2024-07-18T10:58:24.022" v="23"/>
          <ac:spMkLst>
            <pc:docMk/>
            <pc:sldMk cId="4002949039" sldId="452"/>
            <ac:spMk id="3" creationId="{8C0CA532-2ACC-FC42-D8E5-54DFE778B437}"/>
          </ac:spMkLst>
        </pc:spChg>
        <pc:spChg chg="del">
          <ac:chgData name="Alfred Smith" userId="3c60a3631c0db8ad" providerId="LiveId" clId="{B4A92D66-B7DC-47D5-93FB-7BF8A9C1D506}" dt="2024-07-18T10:58:23.470" v="22" actId="478"/>
          <ac:spMkLst>
            <pc:docMk/>
            <pc:sldMk cId="4002949039" sldId="452"/>
            <ac:spMk id="4" creationId="{9A13E2D8-2F59-44C1-B1D2-79C300C26DD4}"/>
          </ac:spMkLst>
        </pc:spChg>
        <pc:spChg chg="del">
          <ac:chgData name="Alfred Smith" userId="3c60a3631c0db8ad" providerId="LiveId" clId="{B4A92D66-B7DC-47D5-93FB-7BF8A9C1D506}" dt="2024-07-18T10:58:23.470" v="22" actId="478"/>
          <ac:spMkLst>
            <pc:docMk/>
            <pc:sldMk cId="4002949039" sldId="452"/>
            <ac:spMk id="6" creationId="{416C064E-628E-47C0-A712-DB178FE9901E}"/>
          </ac:spMkLst>
        </pc:spChg>
      </pc:sldChg>
      <pc:sldChg chg="addSp delSp modSp mod">
        <pc:chgData name="Alfred Smith" userId="3c60a3631c0db8ad" providerId="LiveId" clId="{B4A92D66-B7DC-47D5-93FB-7BF8A9C1D506}" dt="2024-07-18T10:58:39.732" v="25"/>
        <pc:sldMkLst>
          <pc:docMk/>
          <pc:sldMk cId="2511564658" sldId="454"/>
        </pc:sldMkLst>
        <pc:spChg chg="add mod">
          <ac:chgData name="Alfred Smith" userId="3c60a3631c0db8ad" providerId="LiveId" clId="{B4A92D66-B7DC-47D5-93FB-7BF8A9C1D506}" dt="2024-07-18T10:58:39.732" v="25"/>
          <ac:spMkLst>
            <pc:docMk/>
            <pc:sldMk cId="2511564658" sldId="454"/>
            <ac:spMk id="2" creationId="{3FD77329-5A80-F2AF-ED8B-2FAE3EF994DE}"/>
          </ac:spMkLst>
        </pc:spChg>
        <pc:spChg chg="add mod">
          <ac:chgData name="Alfred Smith" userId="3c60a3631c0db8ad" providerId="LiveId" clId="{B4A92D66-B7DC-47D5-93FB-7BF8A9C1D506}" dt="2024-07-18T10:58:39.732" v="25"/>
          <ac:spMkLst>
            <pc:docMk/>
            <pc:sldMk cId="2511564658" sldId="454"/>
            <ac:spMk id="3" creationId="{84E8AF8F-C84A-A102-54AE-840004719EE4}"/>
          </ac:spMkLst>
        </pc:spChg>
        <pc:spChg chg="del">
          <ac:chgData name="Alfred Smith" userId="3c60a3631c0db8ad" providerId="LiveId" clId="{B4A92D66-B7DC-47D5-93FB-7BF8A9C1D506}" dt="2024-07-18T10:58:39.149" v="24" actId="478"/>
          <ac:spMkLst>
            <pc:docMk/>
            <pc:sldMk cId="2511564658" sldId="454"/>
            <ac:spMk id="4" creationId="{9A13E2D8-2F59-44C1-B1D2-79C300C26DD4}"/>
          </ac:spMkLst>
        </pc:spChg>
        <pc:spChg chg="del">
          <ac:chgData name="Alfred Smith" userId="3c60a3631c0db8ad" providerId="LiveId" clId="{B4A92D66-B7DC-47D5-93FB-7BF8A9C1D506}" dt="2024-07-18T10:58:39.149" v="24" actId="478"/>
          <ac:spMkLst>
            <pc:docMk/>
            <pc:sldMk cId="2511564658" sldId="454"/>
            <ac:spMk id="6" creationId="{416C064E-628E-47C0-A712-DB178FE9901E}"/>
          </ac:spMkLst>
        </pc:spChg>
      </pc:sldChg>
      <pc:sldChg chg="addSp delSp modSp mod">
        <pc:chgData name="Alfred Smith" userId="3c60a3631c0db8ad" providerId="LiveId" clId="{B4A92D66-B7DC-47D5-93FB-7BF8A9C1D506}" dt="2024-07-18T10:58:51.968" v="27"/>
        <pc:sldMkLst>
          <pc:docMk/>
          <pc:sldMk cId="4049696417" sldId="456"/>
        </pc:sldMkLst>
        <pc:spChg chg="add mod">
          <ac:chgData name="Alfred Smith" userId="3c60a3631c0db8ad" providerId="LiveId" clId="{B4A92D66-B7DC-47D5-93FB-7BF8A9C1D506}" dt="2024-07-18T10:58:51.968" v="27"/>
          <ac:spMkLst>
            <pc:docMk/>
            <pc:sldMk cId="4049696417" sldId="456"/>
            <ac:spMk id="2" creationId="{EC0AB911-DBD0-B05C-92A7-47E6FD4DF5F1}"/>
          </ac:spMkLst>
        </pc:spChg>
        <pc:spChg chg="add mod">
          <ac:chgData name="Alfred Smith" userId="3c60a3631c0db8ad" providerId="LiveId" clId="{B4A92D66-B7DC-47D5-93FB-7BF8A9C1D506}" dt="2024-07-18T10:58:51.968" v="27"/>
          <ac:spMkLst>
            <pc:docMk/>
            <pc:sldMk cId="4049696417" sldId="456"/>
            <ac:spMk id="3" creationId="{52BF4B96-01BA-E042-C7E6-D41C796D9214}"/>
          </ac:spMkLst>
        </pc:spChg>
        <pc:spChg chg="del">
          <ac:chgData name="Alfred Smith" userId="3c60a3631c0db8ad" providerId="LiveId" clId="{B4A92D66-B7DC-47D5-93FB-7BF8A9C1D506}" dt="2024-07-18T10:58:51.362" v="26" actId="478"/>
          <ac:spMkLst>
            <pc:docMk/>
            <pc:sldMk cId="4049696417" sldId="456"/>
            <ac:spMk id="4" creationId="{9A13E2D8-2F59-44C1-B1D2-79C300C26DD4}"/>
          </ac:spMkLst>
        </pc:spChg>
        <pc:spChg chg="del">
          <ac:chgData name="Alfred Smith" userId="3c60a3631c0db8ad" providerId="LiveId" clId="{B4A92D66-B7DC-47D5-93FB-7BF8A9C1D506}" dt="2024-07-18T10:58:51.362" v="26" actId="478"/>
          <ac:spMkLst>
            <pc:docMk/>
            <pc:sldMk cId="4049696417" sldId="456"/>
            <ac:spMk id="6" creationId="{416C064E-628E-47C0-A712-DB178FE9901E}"/>
          </ac:spMkLst>
        </pc:spChg>
      </pc:sldChg>
      <pc:sldChg chg="addSp delSp modSp mod">
        <pc:chgData name="Alfred Smith" userId="3c60a3631c0db8ad" providerId="LiveId" clId="{B4A92D66-B7DC-47D5-93FB-7BF8A9C1D506}" dt="2024-07-18T10:59:02.909" v="29"/>
        <pc:sldMkLst>
          <pc:docMk/>
          <pc:sldMk cId="2789980734" sldId="458"/>
        </pc:sldMkLst>
        <pc:spChg chg="add mod">
          <ac:chgData name="Alfred Smith" userId="3c60a3631c0db8ad" providerId="LiveId" clId="{B4A92D66-B7DC-47D5-93FB-7BF8A9C1D506}" dt="2024-07-18T10:59:02.909" v="29"/>
          <ac:spMkLst>
            <pc:docMk/>
            <pc:sldMk cId="2789980734" sldId="458"/>
            <ac:spMk id="2" creationId="{56E337E8-073D-840B-ED84-79B19DDC6055}"/>
          </ac:spMkLst>
        </pc:spChg>
        <pc:spChg chg="add mod">
          <ac:chgData name="Alfred Smith" userId="3c60a3631c0db8ad" providerId="LiveId" clId="{B4A92D66-B7DC-47D5-93FB-7BF8A9C1D506}" dt="2024-07-18T10:59:02.909" v="29"/>
          <ac:spMkLst>
            <pc:docMk/>
            <pc:sldMk cId="2789980734" sldId="458"/>
            <ac:spMk id="3" creationId="{D82BD583-9644-7997-6CF9-C6393FB05F2F}"/>
          </ac:spMkLst>
        </pc:spChg>
        <pc:spChg chg="del">
          <ac:chgData name="Alfred Smith" userId="3c60a3631c0db8ad" providerId="LiveId" clId="{B4A92D66-B7DC-47D5-93FB-7BF8A9C1D506}" dt="2024-07-18T10:59:02.361" v="28" actId="478"/>
          <ac:spMkLst>
            <pc:docMk/>
            <pc:sldMk cId="2789980734" sldId="458"/>
            <ac:spMk id="4" creationId="{9A13E2D8-2F59-44C1-B1D2-79C300C26DD4}"/>
          </ac:spMkLst>
        </pc:spChg>
        <pc:spChg chg="del">
          <ac:chgData name="Alfred Smith" userId="3c60a3631c0db8ad" providerId="LiveId" clId="{B4A92D66-B7DC-47D5-93FB-7BF8A9C1D506}" dt="2024-07-18T10:59:02.361" v="28" actId="478"/>
          <ac:spMkLst>
            <pc:docMk/>
            <pc:sldMk cId="2789980734" sldId="458"/>
            <ac:spMk id="6" creationId="{416C064E-628E-47C0-A712-DB178FE9901E}"/>
          </ac:spMkLst>
        </pc:spChg>
      </pc:sldChg>
      <pc:sldChg chg="addSp delSp modSp mod">
        <pc:chgData name="Alfred Smith" userId="3c60a3631c0db8ad" providerId="LiveId" clId="{B4A92D66-B7DC-47D5-93FB-7BF8A9C1D506}" dt="2024-07-18T10:59:14.367" v="31"/>
        <pc:sldMkLst>
          <pc:docMk/>
          <pc:sldMk cId="2691432836" sldId="460"/>
        </pc:sldMkLst>
        <pc:spChg chg="add mod">
          <ac:chgData name="Alfred Smith" userId="3c60a3631c0db8ad" providerId="LiveId" clId="{B4A92D66-B7DC-47D5-93FB-7BF8A9C1D506}" dt="2024-07-18T10:59:14.367" v="31"/>
          <ac:spMkLst>
            <pc:docMk/>
            <pc:sldMk cId="2691432836" sldId="460"/>
            <ac:spMk id="2" creationId="{305D965D-D310-0C5A-25E6-FB0A56448F17}"/>
          </ac:spMkLst>
        </pc:spChg>
        <pc:spChg chg="add mod">
          <ac:chgData name="Alfred Smith" userId="3c60a3631c0db8ad" providerId="LiveId" clId="{B4A92D66-B7DC-47D5-93FB-7BF8A9C1D506}" dt="2024-07-18T10:59:14.367" v="31"/>
          <ac:spMkLst>
            <pc:docMk/>
            <pc:sldMk cId="2691432836" sldId="460"/>
            <ac:spMk id="3" creationId="{8F21E3C5-E4E1-0168-41DF-367F7AC64801}"/>
          </ac:spMkLst>
        </pc:spChg>
        <pc:spChg chg="del">
          <ac:chgData name="Alfred Smith" userId="3c60a3631c0db8ad" providerId="LiveId" clId="{B4A92D66-B7DC-47D5-93FB-7BF8A9C1D506}" dt="2024-07-18T10:59:13.831" v="30" actId="478"/>
          <ac:spMkLst>
            <pc:docMk/>
            <pc:sldMk cId="2691432836" sldId="460"/>
            <ac:spMk id="4" creationId="{9A13E2D8-2F59-44C1-B1D2-79C300C26DD4}"/>
          </ac:spMkLst>
        </pc:spChg>
        <pc:spChg chg="del">
          <ac:chgData name="Alfred Smith" userId="3c60a3631c0db8ad" providerId="LiveId" clId="{B4A92D66-B7DC-47D5-93FB-7BF8A9C1D506}" dt="2024-07-18T10:59:13.831" v="30" actId="478"/>
          <ac:spMkLst>
            <pc:docMk/>
            <pc:sldMk cId="2691432836" sldId="460"/>
            <ac:spMk id="6" creationId="{416C064E-628E-47C0-A712-DB178FE9901E}"/>
          </ac:spMkLst>
        </pc:spChg>
      </pc:sldChg>
      <pc:sldChg chg="addSp delSp modSp mod">
        <pc:chgData name="Alfred Smith" userId="3c60a3631c0db8ad" providerId="LiveId" clId="{B4A92D66-B7DC-47D5-93FB-7BF8A9C1D506}" dt="2024-07-18T10:59:25.243" v="33"/>
        <pc:sldMkLst>
          <pc:docMk/>
          <pc:sldMk cId="3941201962" sldId="462"/>
        </pc:sldMkLst>
        <pc:spChg chg="add mod">
          <ac:chgData name="Alfred Smith" userId="3c60a3631c0db8ad" providerId="LiveId" clId="{B4A92D66-B7DC-47D5-93FB-7BF8A9C1D506}" dt="2024-07-18T10:59:25.243" v="33"/>
          <ac:spMkLst>
            <pc:docMk/>
            <pc:sldMk cId="3941201962" sldId="462"/>
            <ac:spMk id="2" creationId="{C8932ECE-FB48-E1F7-CB15-372AE00C81D7}"/>
          </ac:spMkLst>
        </pc:spChg>
        <pc:spChg chg="add mod">
          <ac:chgData name="Alfred Smith" userId="3c60a3631c0db8ad" providerId="LiveId" clId="{B4A92D66-B7DC-47D5-93FB-7BF8A9C1D506}" dt="2024-07-18T10:59:25.243" v="33"/>
          <ac:spMkLst>
            <pc:docMk/>
            <pc:sldMk cId="3941201962" sldId="462"/>
            <ac:spMk id="3" creationId="{EA99BDD7-25DE-3B6E-DA32-3A47DE0AE40A}"/>
          </ac:spMkLst>
        </pc:spChg>
        <pc:spChg chg="del">
          <ac:chgData name="Alfred Smith" userId="3c60a3631c0db8ad" providerId="LiveId" clId="{B4A92D66-B7DC-47D5-93FB-7BF8A9C1D506}" dt="2024-07-18T10:59:24.722" v="32" actId="478"/>
          <ac:spMkLst>
            <pc:docMk/>
            <pc:sldMk cId="3941201962" sldId="462"/>
            <ac:spMk id="4" creationId="{9A13E2D8-2F59-44C1-B1D2-79C300C26DD4}"/>
          </ac:spMkLst>
        </pc:spChg>
        <pc:spChg chg="del">
          <ac:chgData name="Alfred Smith" userId="3c60a3631c0db8ad" providerId="LiveId" clId="{B4A92D66-B7DC-47D5-93FB-7BF8A9C1D506}" dt="2024-07-18T10:59:24.722" v="32" actId="478"/>
          <ac:spMkLst>
            <pc:docMk/>
            <pc:sldMk cId="3941201962" sldId="462"/>
            <ac:spMk id="6" creationId="{416C064E-628E-47C0-A712-DB178FE9901E}"/>
          </ac:spMkLst>
        </pc:spChg>
      </pc:sldChg>
      <pc:sldChg chg="addSp delSp modSp mod">
        <pc:chgData name="Alfred Smith" userId="3c60a3631c0db8ad" providerId="LiveId" clId="{B4A92D66-B7DC-47D5-93FB-7BF8A9C1D506}" dt="2024-07-18T10:59:38.162" v="35"/>
        <pc:sldMkLst>
          <pc:docMk/>
          <pc:sldMk cId="3471468068" sldId="464"/>
        </pc:sldMkLst>
        <pc:spChg chg="add mod">
          <ac:chgData name="Alfred Smith" userId="3c60a3631c0db8ad" providerId="LiveId" clId="{B4A92D66-B7DC-47D5-93FB-7BF8A9C1D506}" dt="2024-07-18T10:59:38.162" v="35"/>
          <ac:spMkLst>
            <pc:docMk/>
            <pc:sldMk cId="3471468068" sldId="464"/>
            <ac:spMk id="2" creationId="{F2CCB35F-023E-800F-7A24-1F3AC45CCA60}"/>
          </ac:spMkLst>
        </pc:spChg>
        <pc:spChg chg="add mod">
          <ac:chgData name="Alfred Smith" userId="3c60a3631c0db8ad" providerId="LiveId" clId="{B4A92D66-B7DC-47D5-93FB-7BF8A9C1D506}" dt="2024-07-18T10:59:38.162" v="35"/>
          <ac:spMkLst>
            <pc:docMk/>
            <pc:sldMk cId="3471468068" sldId="464"/>
            <ac:spMk id="3" creationId="{BE11990E-FBDE-D0ED-AE14-484C5B64C9A4}"/>
          </ac:spMkLst>
        </pc:spChg>
        <pc:spChg chg="del">
          <ac:chgData name="Alfred Smith" userId="3c60a3631c0db8ad" providerId="LiveId" clId="{B4A92D66-B7DC-47D5-93FB-7BF8A9C1D506}" dt="2024-07-18T10:59:37.544" v="34" actId="478"/>
          <ac:spMkLst>
            <pc:docMk/>
            <pc:sldMk cId="3471468068" sldId="464"/>
            <ac:spMk id="4" creationId="{9A13E2D8-2F59-44C1-B1D2-79C300C26DD4}"/>
          </ac:spMkLst>
        </pc:spChg>
        <pc:spChg chg="del">
          <ac:chgData name="Alfred Smith" userId="3c60a3631c0db8ad" providerId="LiveId" clId="{B4A92D66-B7DC-47D5-93FB-7BF8A9C1D506}" dt="2024-07-18T10:59:37.544" v="34" actId="478"/>
          <ac:spMkLst>
            <pc:docMk/>
            <pc:sldMk cId="3471468068" sldId="464"/>
            <ac:spMk id="6" creationId="{416C064E-628E-47C0-A712-DB178FE9901E}"/>
          </ac:spMkLst>
        </pc:spChg>
      </pc:sldChg>
      <pc:sldChg chg="addSp delSp modSp mod">
        <pc:chgData name="Alfred Smith" userId="3c60a3631c0db8ad" providerId="LiveId" clId="{B4A92D66-B7DC-47D5-93FB-7BF8A9C1D506}" dt="2024-07-18T10:59:49.148" v="37"/>
        <pc:sldMkLst>
          <pc:docMk/>
          <pc:sldMk cId="581074576" sldId="466"/>
        </pc:sldMkLst>
        <pc:spChg chg="add mod">
          <ac:chgData name="Alfred Smith" userId="3c60a3631c0db8ad" providerId="LiveId" clId="{B4A92D66-B7DC-47D5-93FB-7BF8A9C1D506}" dt="2024-07-18T10:59:49.148" v="37"/>
          <ac:spMkLst>
            <pc:docMk/>
            <pc:sldMk cId="581074576" sldId="466"/>
            <ac:spMk id="2" creationId="{377849E4-A302-3324-D543-1F82CA1137FB}"/>
          </ac:spMkLst>
        </pc:spChg>
        <pc:spChg chg="add mod">
          <ac:chgData name="Alfred Smith" userId="3c60a3631c0db8ad" providerId="LiveId" clId="{B4A92D66-B7DC-47D5-93FB-7BF8A9C1D506}" dt="2024-07-18T10:59:49.148" v="37"/>
          <ac:spMkLst>
            <pc:docMk/>
            <pc:sldMk cId="581074576" sldId="466"/>
            <ac:spMk id="3" creationId="{72AA5CBB-1B4F-9ED3-AE90-388F156E184C}"/>
          </ac:spMkLst>
        </pc:spChg>
        <pc:spChg chg="del">
          <ac:chgData name="Alfred Smith" userId="3c60a3631c0db8ad" providerId="LiveId" clId="{B4A92D66-B7DC-47D5-93FB-7BF8A9C1D506}" dt="2024-07-18T10:59:48.619" v="36" actId="478"/>
          <ac:spMkLst>
            <pc:docMk/>
            <pc:sldMk cId="581074576" sldId="466"/>
            <ac:spMk id="4" creationId="{9A13E2D8-2F59-44C1-B1D2-79C300C26DD4}"/>
          </ac:spMkLst>
        </pc:spChg>
        <pc:spChg chg="del">
          <ac:chgData name="Alfred Smith" userId="3c60a3631c0db8ad" providerId="LiveId" clId="{B4A92D66-B7DC-47D5-93FB-7BF8A9C1D506}" dt="2024-07-18T10:59:48.619" v="36" actId="478"/>
          <ac:spMkLst>
            <pc:docMk/>
            <pc:sldMk cId="581074576" sldId="466"/>
            <ac:spMk id="6" creationId="{416C064E-628E-47C0-A712-DB178FE9901E}"/>
          </ac:spMkLst>
        </pc:spChg>
      </pc:sldChg>
      <pc:sldChg chg="addSp delSp modSp mod">
        <pc:chgData name="Alfred Smith" userId="3c60a3631c0db8ad" providerId="LiveId" clId="{B4A92D66-B7DC-47D5-93FB-7BF8A9C1D506}" dt="2024-07-18T11:02:34.150" v="59"/>
        <pc:sldMkLst>
          <pc:docMk/>
          <pc:sldMk cId="2711152741" sldId="467"/>
        </pc:sldMkLst>
        <pc:spChg chg="add mod">
          <ac:chgData name="Alfred Smith" userId="3c60a3631c0db8ad" providerId="LiveId" clId="{B4A92D66-B7DC-47D5-93FB-7BF8A9C1D506}" dt="2024-07-18T11:02:34.150" v="59"/>
          <ac:spMkLst>
            <pc:docMk/>
            <pc:sldMk cId="2711152741" sldId="467"/>
            <ac:spMk id="2" creationId="{CEC02AAE-759D-8950-7C95-0314D400F068}"/>
          </ac:spMkLst>
        </pc:spChg>
        <pc:spChg chg="add mod">
          <ac:chgData name="Alfred Smith" userId="3c60a3631c0db8ad" providerId="LiveId" clId="{B4A92D66-B7DC-47D5-93FB-7BF8A9C1D506}" dt="2024-07-18T11:02:34.150" v="59"/>
          <ac:spMkLst>
            <pc:docMk/>
            <pc:sldMk cId="2711152741" sldId="467"/>
            <ac:spMk id="3" creationId="{0AC9EA0E-EE35-736E-862B-8EC39185097B}"/>
          </ac:spMkLst>
        </pc:spChg>
        <pc:spChg chg="del">
          <ac:chgData name="Alfred Smith" userId="3c60a3631c0db8ad" providerId="LiveId" clId="{B4A92D66-B7DC-47D5-93FB-7BF8A9C1D506}" dt="2024-07-18T11:02:33.536" v="58" actId="478"/>
          <ac:spMkLst>
            <pc:docMk/>
            <pc:sldMk cId="2711152741" sldId="467"/>
            <ac:spMk id="4" creationId="{9A13E2D8-2F59-44C1-B1D2-79C300C26DD4}"/>
          </ac:spMkLst>
        </pc:spChg>
        <pc:spChg chg="del">
          <ac:chgData name="Alfred Smith" userId="3c60a3631c0db8ad" providerId="LiveId" clId="{B4A92D66-B7DC-47D5-93FB-7BF8A9C1D506}" dt="2024-07-18T11:02:33.536" v="58" actId="478"/>
          <ac:spMkLst>
            <pc:docMk/>
            <pc:sldMk cId="2711152741" sldId="467"/>
            <ac:spMk id="6" creationId="{416C064E-628E-47C0-A712-DB178FE9901E}"/>
          </ac:spMkLst>
        </pc:spChg>
      </pc:sldChg>
      <pc:sldChg chg="addSp delSp modSp mod">
        <pc:chgData name="Alfred Smith" userId="3c60a3631c0db8ad" providerId="LiveId" clId="{B4A92D66-B7DC-47D5-93FB-7BF8A9C1D506}" dt="2024-07-18T10:55:36.580" v="1"/>
        <pc:sldMkLst>
          <pc:docMk/>
          <pc:sldMk cId="3596600315" sldId="468"/>
        </pc:sldMkLst>
        <pc:spChg chg="del">
          <ac:chgData name="Alfred Smith" userId="3c60a3631c0db8ad" providerId="LiveId" clId="{B4A92D66-B7DC-47D5-93FB-7BF8A9C1D506}" dt="2024-07-18T10:55:35.853" v="0" actId="478"/>
          <ac:spMkLst>
            <pc:docMk/>
            <pc:sldMk cId="3596600315" sldId="468"/>
            <ac:spMk id="3" creationId="{0162BEE1-134B-8B70-2BB8-9226F1DF1614}"/>
          </ac:spMkLst>
        </pc:spChg>
        <pc:spChg chg="add mod">
          <ac:chgData name="Alfred Smith" userId="3c60a3631c0db8ad" providerId="LiveId" clId="{B4A92D66-B7DC-47D5-93FB-7BF8A9C1D506}" dt="2024-07-18T10:55:36.580" v="1"/>
          <ac:spMkLst>
            <pc:docMk/>
            <pc:sldMk cId="3596600315" sldId="468"/>
            <ac:spMk id="4" creationId="{A9C37FC9-3706-3AC9-DAE1-34FBC7EEAD7C}"/>
          </ac:spMkLst>
        </pc:spChg>
      </pc:sldChg>
      <pc:sldChg chg="addSp delSp modSp mod">
        <pc:chgData name="Alfred Smith" userId="3c60a3631c0db8ad" providerId="LiveId" clId="{B4A92D66-B7DC-47D5-93FB-7BF8A9C1D506}" dt="2024-07-18T10:59:59.055" v="39"/>
        <pc:sldMkLst>
          <pc:docMk/>
          <pc:sldMk cId="580702329" sldId="470"/>
        </pc:sldMkLst>
        <pc:spChg chg="add mod">
          <ac:chgData name="Alfred Smith" userId="3c60a3631c0db8ad" providerId="LiveId" clId="{B4A92D66-B7DC-47D5-93FB-7BF8A9C1D506}" dt="2024-07-18T10:59:59.055" v="39"/>
          <ac:spMkLst>
            <pc:docMk/>
            <pc:sldMk cId="580702329" sldId="470"/>
            <ac:spMk id="2" creationId="{1B8CCC34-875E-7242-4A0A-D96EC18D6BFB}"/>
          </ac:spMkLst>
        </pc:spChg>
        <pc:spChg chg="add mod">
          <ac:chgData name="Alfred Smith" userId="3c60a3631c0db8ad" providerId="LiveId" clId="{B4A92D66-B7DC-47D5-93FB-7BF8A9C1D506}" dt="2024-07-18T10:59:59.055" v="39"/>
          <ac:spMkLst>
            <pc:docMk/>
            <pc:sldMk cId="580702329" sldId="470"/>
            <ac:spMk id="3" creationId="{5952F58F-FE7F-5708-C382-68C081889F44}"/>
          </ac:spMkLst>
        </pc:spChg>
        <pc:spChg chg="del">
          <ac:chgData name="Alfred Smith" userId="3c60a3631c0db8ad" providerId="LiveId" clId="{B4A92D66-B7DC-47D5-93FB-7BF8A9C1D506}" dt="2024-07-18T10:59:58.357" v="38" actId="478"/>
          <ac:spMkLst>
            <pc:docMk/>
            <pc:sldMk cId="580702329" sldId="470"/>
            <ac:spMk id="4" creationId="{9A13E2D8-2F59-44C1-B1D2-79C300C26DD4}"/>
          </ac:spMkLst>
        </pc:spChg>
        <pc:spChg chg="del">
          <ac:chgData name="Alfred Smith" userId="3c60a3631c0db8ad" providerId="LiveId" clId="{B4A92D66-B7DC-47D5-93FB-7BF8A9C1D506}" dt="2024-07-18T10:59:58.357" v="38" actId="478"/>
          <ac:spMkLst>
            <pc:docMk/>
            <pc:sldMk cId="580702329" sldId="470"/>
            <ac:spMk id="6" creationId="{416C064E-628E-47C0-A712-DB178FE9901E}"/>
          </ac:spMkLst>
        </pc:spChg>
      </pc:sldChg>
      <pc:sldChg chg="addSp delSp modSp mod">
        <pc:chgData name="Alfred Smith" userId="3c60a3631c0db8ad" providerId="LiveId" clId="{B4A92D66-B7DC-47D5-93FB-7BF8A9C1D506}" dt="2024-07-18T11:00:10.868" v="41"/>
        <pc:sldMkLst>
          <pc:docMk/>
          <pc:sldMk cId="1620055703" sldId="472"/>
        </pc:sldMkLst>
        <pc:spChg chg="add mod">
          <ac:chgData name="Alfred Smith" userId="3c60a3631c0db8ad" providerId="LiveId" clId="{B4A92D66-B7DC-47D5-93FB-7BF8A9C1D506}" dt="2024-07-18T11:00:10.868" v="41"/>
          <ac:spMkLst>
            <pc:docMk/>
            <pc:sldMk cId="1620055703" sldId="472"/>
            <ac:spMk id="2" creationId="{AE3DA813-C35E-DB87-7997-D885A3E3FB45}"/>
          </ac:spMkLst>
        </pc:spChg>
        <pc:spChg chg="add mod">
          <ac:chgData name="Alfred Smith" userId="3c60a3631c0db8ad" providerId="LiveId" clId="{B4A92D66-B7DC-47D5-93FB-7BF8A9C1D506}" dt="2024-07-18T11:00:10.868" v="41"/>
          <ac:spMkLst>
            <pc:docMk/>
            <pc:sldMk cId="1620055703" sldId="472"/>
            <ac:spMk id="3" creationId="{E9839909-981B-FE41-4A50-77D09D329FF8}"/>
          </ac:spMkLst>
        </pc:spChg>
        <pc:spChg chg="del">
          <ac:chgData name="Alfred Smith" userId="3c60a3631c0db8ad" providerId="LiveId" clId="{B4A92D66-B7DC-47D5-93FB-7BF8A9C1D506}" dt="2024-07-18T11:00:10.087" v="40" actId="478"/>
          <ac:spMkLst>
            <pc:docMk/>
            <pc:sldMk cId="1620055703" sldId="472"/>
            <ac:spMk id="4" creationId="{9A13E2D8-2F59-44C1-B1D2-79C300C26DD4}"/>
          </ac:spMkLst>
        </pc:spChg>
        <pc:spChg chg="del">
          <ac:chgData name="Alfred Smith" userId="3c60a3631c0db8ad" providerId="LiveId" clId="{B4A92D66-B7DC-47D5-93FB-7BF8A9C1D506}" dt="2024-07-18T11:00:10.087" v="40" actId="478"/>
          <ac:spMkLst>
            <pc:docMk/>
            <pc:sldMk cId="1620055703" sldId="472"/>
            <ac:spMk id="6" creationId="{416C064E-628E-47C0-A712-DB178FE9901E}"/>
          </ac:spMkLst>
        </pc:spChg>
      </pc:sldChg>
      <pc:sldChg chg="addSp delSp modSp mod">
        <pc:chgData name="Alfred Smith" userId="3c60a3631c0db8ad" providerId="LiveId" clId="{B4A92D66-B7DC-47D5-93FB-7BF8A9C1D506}" dt="2024-07-18T11:00:27.284" v="43"/>
        <pc:sldMkLst>
          <pc:docMk/>
          <pc:sldMk cId="1608298948" sldId="474"/>
        </pc:sldMkLst>
        <pc:spChg chg="add mod">
          <ac:chgData name="Alfred Smith" userId="3c60a3631c0db8ad" providerId="LiveId" clId="{B4A92D66-B7DC-47D5-93FB-7BF8A9C1D506}" dt="2024-07-18T11:00:27.284" v="43"/>
          <ac:spMkLst>
            <pc:docMk/>
            <pc:sldMk cId="1608298948" sldId="474"/>
            <ac:spMk id="2" creationId="{612ED504-8EB7-2EBA-DDC6-145FCD2831C1}"/>
          </ac:spMkLst>
        </pc:spChg>
        <pc:spChg chg="add mod">
          <ac:chgData name="Alfred Smith" userId="3c60a3631c0db8ad" providerId="LiveId" clId="{B4A92D66-B7DC-47D5-93FB-7BF8A9C1D506}" dt="2024-07-18T11:00:27.284" v="43"/>
          <ac:spMkLst>
            <pc:docMk/>
            <pc:sldMk cId="1608298948" sldId="474"/>
            <ac:spMk id="3" creationId="{A0F27D8F-ABB1-0CC7-5330-1132ECBB84E2}"/>
          </ac:spMkLst>
        </pc:spChg>
        <pc:spChg chg="del">
          <ac:chgData name="Alfred Smith" userId="3c60a3631c0db8ad" providerId="LiveId" clId="{B4A92D66-B7DC-47D5-93FB-7BF8A9C1D506}" dt="2024-07-18T11:00:26.814" v="42" actId="478"/>
          <ac:spMkLst>
            <pc:docMk/>
            <pc:sldMk cId="1608298948" sldId="474"/>
            <ac:spMk id="4" creationId="{9A13E2D8-2F59-44C1-B1D2-79C300C26DD4}"/>
          </ac:spMkLst>
        </pc:spChg>
        <pc:spChg chg="del">
          <ac:chgData name="Alfred Smith" userId="3c60a3631c0db8ad" providerId="LiveId" clId="{B4A92D66-B7DC-47D5-93FB-7BF8A9C1D506}" dt="2024-07-18T11:00:26.814" v="42" actId="478"/>
          <ac:spMkLst>
            <pc:docMk/>
            <pc:sldMk cId="1608298948" sldId="474"/>
            <ac:spMk id="6" creationId="{416C064E-628E-47C0-A712-DB178FE9901E}"/>
          </ac:spMkLst>
        </pc:spChg>
      </pc:sldChg>
      <pc:sldChg chg="addSp delSp modSp mod">
        <pc:chgData name="Alfred Smith" userId="3c60a3631c0db8ad" providerId="LiveId" clId="{B4A92D66-B7DC-47D5-93FB-7BF8A9C1D506}" dt="2024-07-18T11:00:44.190" v="45"/>
        <pc:sldMkLst>
          <pc:docMk/>
          <pc:sldMk cId="1263572443" sldId="476"/>
        </pc:sldMkLst>
        <pc:spChg chg="add mod">
          <ac:chgData name="Alfred Smith" userId="3c60a3631c0db8ad" providerId="LiveId" clId="{B4A92D66-B7DC-47D5-93FB-7BF8A9C1D506}" dt="2024-07-18T11:00:44.190" v="45"/>
          <ac:spMkLst>
            <pc:docMk/>
            <pc:sldMk cId="1263572443" sldId="476"/>
            <ac:spMk id="2" creationId="{76E0E902-BC63-EFE4-DEA1-20C51DA3591D}"/>
          </ac:spMkLst>
        </pc:spChg>
        <pc:spChg chg="add mod">
          <ac:chgData name="Alfred Smith" userId="3c60a3631c0db8ad" providerId="LiveId" clId="{B4A92D66-B7DC-47D5-93FB-7BF8A9C1D506}" dt="2024-07-18T11:00:44.190" v="45"/>
          <ac:spMkLst>
            <pc:docMk/>
            <pc:sldMk cId="1263572443" sldId="476"/>
            <ac:spMk id="3" creationId="{9BCCA237-156D-D9E8-CF6F-B038093D27D8}"/>
          </ac:spMkLst>
        </pc:spChg>
        <pc:spChg chg="del">
          <ac:chgData name="Alfred Smith" userId="3c60a3631c0db8ad" providerId="LiveId" clId="{B4A92D66-B7DC-47D5-93FB-7BF8A9C1D506}" dt="2024-07-18T11:00:43.599" v="44" actId="478"/>
          <ac:spMkLst>
            <pc:docMk/>
            <pc:sldMk cId="1263572443" sldId="476"/>
            <ac:spMk id="4" creationId="{9A13E2D8-2F59-44C1-B1D2-79C300C26DD4}"/>
          </ac:spMkLst>
        </pc:spChg>
        <pc:spChg chg="del">
          <ac:chgData name="Alfred Smith" userId="3c60a3631c0db8ad" providerId="LiveId" clId="{B4A92D66-B7DC-47D5-93FB-7BF8A9C1D506}" dt="2024-07-18T11:00:43.599" v="44" actId="478"/>
          <ac:spMkLst>
            <pc:docMk/>
            <pc:sldMk cId="1263572443" sldId="476"/>
            <ac:spMk id="6" creationId="{416C064E-628E-47C0-A712-DB178FE9901E}"/>
          </ac:spMkLst>
        </pc:spChg>
      </pc:sldChg>
      <pc:sldChg chg="addSp delSp modSp mod">
        <pc:chgData name="Alfred Smith" userId="3c60a3631c0db8ad" providerId="LiveId" clId="{B4A92D66-B7DC-47D5-93FB-7BF8A9C1D506}" dt="2024-07-18T11:00:57.372" v="47"/>
        <pc:sldMkLst>
          <pc:docMk/>
          <pc:sldMk cId="1914693488" sldId="477"/>
        </pc:sldMkLst>
        <pc:spChg chg="add mod">
          <ac:chgData name="Alfred Smith" userId="3c60a3631c0db8ad" providerId="LiveId" clId="{B4A92D66-B7DC-47D5-93FB-7BF8A9C1D506}" dt="2024-07-18T11:00:57.372" v="47"/>
          <ac:spMkLst>
            <pc:docMk/>
            <pc:sldMk cId="1914693488" sldId="477"/>
            <ac:spMk id="2" creationId="{CC89470C-0749-90D9-2829-8D6F1D99F581}"/>
          </ac:spMkLst>
        </pc:spChg>
        <pc:spChg chg="add mod">
          <ac:chgData name="Alfred Smith" userId="3c60a3631c0db8ad" providerId="LiveId" clId="{B4A92D66-B7DC-47D5-93FB-7BF8A9C1D506}" dt="2024-07-18T11:00:57.372" v="47"/>
          <ac:spMkLst>
            <pc:docMk/>
            <pc:sldMk cId="1914693488" sldId="477"/>
            <ac:spMk id="3" creationId="{5AE30138-F08C-B83B-629E-EF87B2BC204D}"/>
          </ac:spMkLst>
        </pc:spChg>
        <pc:spChg chg="del">
          <ac:chgData name="Alfred Smith" userId="3c60a3631c0db8ad" providerId="LiveId" clId="{B4A92D66-B7DC-47D5-93FB-7BF8A9C1D506}" dt="2024-07-18T11:00:56.793" v="46" actId="478"/>
          <ac:spMkLst>
            <pc:docMk/>
            <pc:sldMk cId="1914693488" sldId="477"/>
            <ac:spMk id="4" creationId="{9A13E2D8-2F59-44C1-B1D2-79C300C26DD4}"/>
          </ac:spMkLst>
        </pc:spChg>
        <pc:spChg chg="del">
          <ac:chgData name="Alfred Smith" userId="3c60a3631c0db8ad" providerId="LiveId" clId="{B4A92D66-B7DC-47D5-93FB-7BF8A9C1D506}" dt="2024-07-18T11:00:56.793" v="46" actId="478"/>
          <ac:spMkLst>
            <pc:docMk/>
            <pc:sldMk cId="1914693488" sldId="477"/>
            <ac:spMk id="6" creationId="{416C064E-628E-47C0-A712-DB178FE9901E}"/>
          </ac:spMkLst>
        </pc:spChg>
      </pc:sldChg>
      <pc:sldChg chg="addSp delSp modSp mod">
        <pc:chgData name="Alfred Smith" userId="3c60a3631c0db8ad" providerId="LiveId" clId="{B4A92D66-B7DC-47D5-93FB-7BF8A9C1D506}" dt="2024-07-18T11:01:09.876" v="49"/>
        <pc:sldMkLst>
          <pc:docMk/>
          <pc:sldMk cId="4096024473" sldId="479"/>
        </pc:sldMkLst>
        <pc:spChg chg="add mod">
          <ac:chgData name="Alfred Smith" userId="3c60a3631c0db8ad" providerId="LiveId" clId="{B4A92D66-B7DC-47D5-93FB-7BF8A9C1D506}" dt="2024-07-18T11:01:09.876" v="49"/>
          <ac:spMkLst>
            <pc:docMk/>
            <pc:sldMk cId="4096024473" sldId="479"/>
            <ac:spMk id="2" creationId="{AB9D2893-3FAF-DE2D-6469-A0B03037588D}"/>
          </ac:spMkLst>
        </pc:spChg>
        <pc:spChg chg="add mod">
          <ac:chgData name="Alfred Smith" userId="3c60a3631c0db8ad" providerId="LiveId" clId="{B4A92D66-B7DC-47D5-93FB-7BF8A9C1D506}" dt="2024-07-18T11:01:09.876" v="49"/>
          <ac:spMkLst>
            <pc:docMk/>
            <pc:sldMk cId="4096024473" sldId="479"/>
            <ac:spMk id="3" creationId="{BEC8A3B3-46A4-BC04-19D1-887457C85782}"/>
          </ac:spMkLst>
        </pc:spChg>
        <pc:spChg chg="del">
          <ac:chgData name="Alfred Smith" userId="3c60a3631c0db8ad" providerId="LiveId" clId="{B4A92D66-B7DC-47D5-93FB-7BF8A9C1D506}" dt="2024-07-18T11:01:08.658" v="48" actId="478"/>
          <ac:spMkLst>
            <pc:docMk/>
            <pc:sldMk cId="4096024473" sldId="479"/>
            <ac:spMk id="4" creationId="{9A13E2D8-2F59-44C1-B1D2-79C300C26DD4}"/>
          </ac:spMkLst>
        </pc:spChg>
        <pc:spChg chg="del">
          <ac:chgData name="Alfred Smith" userId="3c60a3631c0db8ad" providerId="LiveId" clId="{B4A92D66-B7DC-47D5-93FB-7BF8A9C1D506}" dt="2024-07-18T11:01:08.658" v="48" actId="478"/>
          <ac:spMkLst>
            <pc:docMk/>
            <pc:sldMk cId="4096024473" sldId="479"/>
            <ac:spMk id="6" creationId="{416C064E-628E-47C0-A712-DB178FE9901E}"/>
          </ac:spMkLst>
        </pc:spChg>
      </pc:sldChg>
      <pc:sldChg chg="addSp delSp modSp mod">
        <pc:chgData name="Alfred Smith" userId="3c60a3631c0db8ad" providerId="LiveId" clId="{B4A92D66-B7DC-47D5-93FB-7BF8A9C1D506}" dt="2024-07-18T11:01:41.185" v="51"/>
        <pc:sldMkLst>
          <pc:docMk/>
          <pc:sldMk cId="4179271975" sldId="481"/>
        </pc:sldMkLst>
        <pc:spChg chg="add mod">
          <ac:chgData name="Alfred Smith" userId="3c60a3631c0db8ad" providerId="LiveId" clId="{B4A92D66-B7DC-47D5-93FB-7BF8A9C1D506}" dt="2024-07-18T11:01:41.185" v="51"/>
          <ac:spMkLst>
            <pc:docMk/>
            <pc:sldMk cId="4179271975" sldId="481"/>
            <ac:spMk id="2" creationId="{96A62E7D-DC35-1E1B-6F2F-DE0F48AEEB09}"/>
          </ac:spMkLst>
        </pc:spChg>
        <pc:spChg chg="add mod">
          <ac:chgData name="Alfred Smith" userId="3c60a3631c0db8ad" providerId="LiveId" clId="{B4A92D66-B7DC-47D5-93FB-7BF8A9C1D506}" dt="2024-07-18T11:01:41.185" v="51"/>
          <ac:spMkLst>
            <pc:docMk/>
            <pc:sldMk cId="4179271975" sldId="481"/>
            <ac:spMk id="3" creationId="{13A293FD-5E99-2B72-ED76-D8AF7453AFE0}"/>
          </ac:spMkLst>
        </pc:spChg>
        <pc:spChg chg="del">
          <ac:chgData name="Alfred Smith" userId="3c60a3631c0db8ad" providerId="LiveId" clId="{B4A92D66-B7DC-47D5-93FB-7BF8A9C1D506}" dt="2024-07-18T11:01:40.538" v="50" actId="478"/>
          <ac:spMkLst>
            <pc:docMk/>
            <pc:sldMk cId="4179271975" sldId="481"/>
            <ac:spMk id="4" creationId="{9A13E2D8-2F59-44C1-B1D2-79C300C26DD4}"/>
          </ac:spMkLst>
        </pc:spChg>
        <pc:spChg chg="del">
          <ac:chgData name="Alfred Smith" userId="3c60a3631c0db8ad" providerId="LiveId" clId="{B4A92D66-B7DC-47D5-93FB-7BF8A9C1D506}" dt="2024-07-18T11:01:40.538" v="50" actId="478"/>
          <ac:spMkLst>
            <pc:docMk/>
            <pc:sldMk cId="4179271975" sldId="481"/>
            <ac:spMk id="6" creationId="{416C064E-628E-47C0-A712-DB178FE9901E}"/>
          </ac:spMkLst>
        </pc:spChg>
      </pc:sldChg>
      <pc:sldChg chg="addSp delSp modSp mod">
        <pc:chgData name="Alfred Smith" userId="3c60a3631c0db8ad" providerId="LiveId" clId="{B4A92D66-B7DC-47D5-93FB-7BF8A9C1D506}" dt="2024-07-18T11:01:50.812" v="53"/>
        <pc:sldMkLst>
          <pc:docMk/>
          <pc:sldMk cId="2528905543" sldId="483"/>
        </pc:sldMkLst>
        <pc:spChg chg="add mod">
          <ac:chgData name="Alfred Smith" userId="3c60a3631c0db8ad" providerId="LiveId" clId="{B4A92D66-B7DC-47D5-93FB-7BF8A9C1D506}" dt="2024-07-18T11:01:50.812" v="53"/>
          <ac:spMkLst>
            <pc:docMk/>
            <pc:sldMk cId="2528905543" sldId="483"/>
            <ac:spMk id="2" creationId="{1E30A57A-9E36-B3C0-8973-9D430737CF53}"/>
          </ac:spMkLst>
        </pc:spChg>
        <pc:spChg chg="add mod">
          <ac:chgData name="Alfred Smith" userId="3c60a3631c0db8ad" providerId="LiveId" clId="{B4A92D66-B7DC-47D5-93FB-7BF8A9C1D506}" dt="2024-07-18T11:01:50.812" v="53"/>
          <ac:spMkLst>
            <pc:docMk/>
            <pc:sldMk cId="2528905543" sldId="483"/>
            <ac:spMk id="3" creationId="{8C1C1CD8-B230-95FA-11CD-9F19EC383AE7}"/>
          </ac:spMkLst>
        </pc:spChg>
        <pc:spChg chg="del">
          <ac:chgData name="Alfred Smith" userId="3c60a3631c0db8ad" providerId="LiveId" clId="{B4A92D66-B7DC-47D5-93FB-7BF8A9C1D506}" dt="2024-07-18T11:01:50.207" v="52" actId="478"/>
          <ac:spMkLst>
            <pc:docMk/>
            <pc:sldMk cId="2528905543" sldId="483"/>
            <ac:spMk id="4" creationId="{9A13E2D8-2F59-44C1-B1D2-79C300C26DD4}"/>
          </ac:spMkLst>
        </pc:spChg>
        <pc:spChg chg="del">
          <ac:chgData name="Alfred Smith" userId="3c60a3631c0db8ad" providerId="LiveId" clId="{B4A92D66-B7DC-47D5-93FB-7BF8A9C1D506}" dt="2024-07-18T11:01:50.207" v="52" actId="478"/>
          <ac:spMkLst>
            <pc:docMk/>
            <pc:sldMk cId="2528905543" sldId="483"/>
            <ac:spMk id="6" creationId="{416C064E-628E-47C0-A712-DB178FE9901E}"/>
          </ac:spMkLst>
        </pc:spChg>
      </pc:sldChg>
      <pc:sldChg chg="addSp delSp modSp mod">
        <pc:chgData name="Alfred Smith" userId="3c60a3631c0db8ad" providerId="LiveId" clId="{B4A92D66-B7DC-47D5-93FB-7BF8A9C1D506}" dt="2024-07-18T11:02:06.759" v="55"/>
        <pc:sldMkLst>
          <pc:docMk/>
          <pc:sldMk cId="1632493148" sldId="485"/>
        </pc:sldMkLst>
        <pc:spChg chg="add mod">
          <ac:chgData name="Alfred Smith" userId="3c60a3631c0db8ad" providerId="LiveId" clId="{B4A92D66-B7DC-47D5-93FB-7BF8A9C1D506}" dt="2024-07-18T11:02:06.759" v="55"/>
          <ac:spMkLst>
            <pc:docMk/>
            <pc:sldMk cId="1632493148" sldId="485"/>
            <ac:spMk id="2" creationId="{5C96CE88-CFB8-5D3A-09DB-17BBF4108FC2}"/>
          </ac:spMkLst>
        </pc:spChg>
        <pc:spChg chg="add mod">
          <ac:chgData name="Alfred Smith" userId="3c60a3631c0db8ad" providerId="LiveId" clId="{B4A92D66-B7DC-47D5-93FB-7BF8A9C1D506}" dt="2024-07-18T11:02:06.759" v="55"/>
          <ac:spMkLst>
            <pc:docMk/>
            <pc:sldMk cId="1632493148" sldId="485"/>
            <ac:spMk id="3" creationId="{3EB8CDB3-826F-42B9-F2FF-0AD21F07EEE7}"/>
          </ac:spMkLst>
        </pc:spChg>
        <pc:spChg chg="del">
          <ac:chgData name="Alfred Smith" userId="3c60a3631c0db8ad" providerId="LiveId" clId="{B4A92D66-B7DC-47D5-93FB-7BF8A9C1D506}" dt="2024-07-18T11:02:05.746" v="54" actId="478"/>
          <ac:spMkLst>
            <pc:docMk/>
            <pc:sldMk cId="1632493148" sldId="485"/>
            <ac:spMk id="4" creationId="{9A13E2D8-2F59-44C1-B1D2-79C300C26DD4}"/>
          </ac:spMkLst>
        </pc:spChg>
        <pc:spChg chg="del">
          <ac:chgData name="Alfred Smith" userId="3c60a3631c0db8ad" providerId="LiveId" clId="{B4A92D66-B7DC-47D5-93FB-7BF8A9C1D506}" dt="2024-07-18T11:02:05.746" v="54" actId="478"/>
          <ac:spMkLst>
            <pc:docMk/>
            <pc:sldMk cId="1632493148" sldId="485"/>
            <ac:spMk id="6" creationId="{416C064E-628E-47C0-A712-DB178FE9901E}"/>
          </ac:spMkLst>
        </pc:spChg>
      </pc:sldChg>
      <pc:sldChg chg="addSp delSp modSp mod">
        <pc:chgData name="Alfred Smith" userId="3c60a3631c0db8ad" providerId="LiveId" clId="{B4A92D66-B7DC-47D5-93FB-7BF8A9C1D506}" dt="2024-07-18T11:02:19.619" v="57"/>
        <pc:sldMkLst>
          <pc:docMk/>
          <pc:sldMk cId="3686776232" sldId="487"/>
        </pc:sldMkLst>
        <pc:spChg chg="add mod">
          <ac:chgData name="Alfred Smith" userId="3c60a3631c0db8ad" providerId="LiveId" clId="{B4A92D66-B7DC-47D5-93FB-7BF8A9C1D506}" dt="2024-07-18T11:02:19.619" v="57"/>
          <ac:spMkLst>
            <pc:docMk/>
            <pc:sldMk cId="3686776232" sldId="487"/>
            <ac:spMk id="2" creationId="{B571AC0A-39E8-F197-76C7-6A22540BD4C4}"/>
          </ac:spMkLst>
        </pc:spChg>
        <pc:spChg chg="add mod">
          <ac:chgData name="Alfred Smith" userId="3c60a3631c0db8ad" providerId="LiveId" clId="{B4A92D66-B7DC-47D5-93FB-7BF8A9C1D506}" dt="2024-07-18T11:02:19.619" v="57"/>
          <ac:spMkLst>
            <pc:docMk/>
            <pc:sldMk cId="3686776232" sldId="487"/>
            <ac:spMk id="3" creationId="{FC8CA2F2-1A57-CF1C-2718-1C3446047F38}"/>
          </ac:spMkLst>
        </pc:spChg>
        <pc:spChg chg="del">
          <ac:chgData name="Alfred Smith" userId="3c60a3631c0db8ad" providerId="LiveId" clId="{B4A92D66-B7DC-47D5-93FB-7BF8A9C1D506}" dt="2024-07-18T11:02:19.099" v="56" actId="478"/>
          <ac:spMkLst>
            <pc:docMk/>
            <pc:sldMk cId="3686776232" sldId="487"/>
            <ac:spMk id="4" creationId="{9A13E2D8-2F59-44C1-B1D2-79C300C26DD4}"/>
          </ac:spMkLst>
        </pc:spChg>
        <pc:spChg chg="del">
          <ac:chgData name="Alfred Smith" userId="3c60a3631c0db8ad" providerId="LiveId" clId="{B4A92D66-B7DC-47D5-93FB-7BF8A9C1D506}" dt="2024-07-18T11:02:19.099" v="56" actId="478"/>
          <ac:spMkLst>
            <pc:docMk/>
            <pc:sldMk cId="3686776232" sldId="487"/>
            <ac:spMk id="6" creationId="{416C064E-628E-47C0-A712-DB178FE9901E}"/>
          </ac:spMkLst>
        </pc:spChg>
      </pc:sldChg>
      <pc:sldChg chg="addSp delSp modSp mod">
        <pc:chgData name="Alfred Smith" userId="3c60a3631c0db8ad" providerId="LiveId" clId="{B4A92D66-B7DC-47D5-93FB-7BF8A9C1D506}" dt="2024-07-18T10:56:07.907" v="4"/>
        <pc:sldMkLst>
          <pc:docMk/>
          <pc:sldMk cId="426869175" sldId="491"/>
        </pc:sldMkLst>
        <pc:spChg chg="add mod">
          <ac:chgData name="Alfred Smith" userId="3c60a3631c0db8ad" providerId="LiveId" clId="{B4A92D66-B7DC-47D5-93FB-7BF8A9C1D506}" dt="2024-07-18T10:55:49.096" v="2"/>
          <ac:spMkLst>
            <pc:docMk/>
            <pc:sldMk cId="426869175" sldId="491"/>
            <ac:spMk id="2" creationId="{60AE9881-FA13-BCFE-F506-1EDEC78104A5}"/>
          </ac:spMkLst>
        </pc:spChg>
        <pc:spChg chg="del">
          <ac:chgData name="Alfred Smith" userId="3c60a3631c0db8ad" providerId="LiveId" clId="{B4A92D66-B7DC-47D5-93FB-7BF8A9C1D506}" dt="2024-07-18T10:56:07.339" v="3" actId="478"/>
          <ac:spMkLst>
            <pc:docMk/>
            <pc:sldMk cId="426869175" sldId="491"/>
            <ac:spMk id="5" creationId="{A6765369-0BC5-6999-62E2-32F1706745F0}"/>
          </ac:spMkLst>
        </pc:spChg>
        <pc:spChg chg="add mod">
          <ac:chgData name="Alfred Smith" userId="3c60a3631c0db8ad" providerId="LiveId" clId="{B4A92D66-B7DC-47D5-93FB-7BF8A9C1D506}" dt="2024-07-18T10:56:07.907" v="4"/>
          <ac:spMkLst>
            <pc:docMk/>
            <pc:sldMk cId="426869175" sldId="491"/>
            <ac:spMk id="7" creationId="{44DDB34F-613C-7150-86A9-75C504C8608D}"/>
          </ac:spMkLst>
        </pc:spChg>
      </pc:sldChg>
    </pc:docChg>
  </pc:docChgLst>
  <pc:docChgLst>
    <pc:chgData name="Leonie Smith" userId="fed1330f33f5650e" providerId="LiveId" clId="{720B031D-BAE4-43AE-8FFE-6A8DB27ACA68}"/>
    <pc:docChg chg="modSld">
      <pc:chgData name="Leonie Smith" userId="fed1330f33f5650e" providerId="LiveId" clId="{720B031D-BAE4-43AE-8FFE-6A8DB27ACA68}" dt="2023-12-12T02:26:57.417" v="9" actId="20577"/>
      <pc:docMkLst>
        <pc:docMk/>
      </pc:docMkLst>
      <pc:sldChg chg="modNotesTx">
        <pc:chgData name="Leonie Smith" userId="fed1330f33f5650e" providerId="LiveId" clId="{720B031D-BAE4-43AE-8FFE-6A8DB27ACA68}" dt="2023-12-12T02:26:57.417" v="9" actId="20577"/>
        <pc:sldMkLst>
          <pc:docMk/>
          <pc:sldMk cId="3596600315" sldId="468"/>
        </pc:sldMkLst>
      </pc:sldChg>
    </pc:docChg>
  </pc:docChgLst>
  <pc:docChgLst>
    <pc:chgData name="Leonie Smith" userId="fed1330f33f5650e" providerId="LiveId" clId="{D7C1BD0C-C443-460F-B6AA-FFA2D1FBB8F3}"/>
    <pc:docChg chg="custSel modSld">
      <pc:chgData name="Leonie Smith" userId="fed1330f33f5650e" providerId="LiveId" clId="{D7C1BD0C-C443-460F-B6AA-FFA2D1FBB8F3}" dt="2022-07-25T04:58:34.827" v="195" actId="5793"/>
      <pc:docMkLst>
        <pc:docMk/>
      </pc:docMkLst>
      <pc:sldChg chg="addSp modSp">
        <pc:chgData name="Leonie Smith" userId="fed1330f33f5650e" providerId="LiveId" clId="{D7C1BD0C-C443-460F-B6AA-FFA2D1FBB8F3}" dt="2022-07-20T07:23:47.150" v="66"/>
        <pc:sldMkLst>
          <pc:docMk/>
          <pc:sldMk cId="3759221820" sldId="439"/>
        </pc:sldMkLst>
        <pc:picChg chg="add mod">
          <ac:chgData name="Leonie Smith" userId="fed1330f33f5650e" providerId="LiveId" clId="{D7C1BD0C-C443-460F-B6AA-FFA2D1FBB8F3}" dt="2022-07-20T07:23:47.150" v="66"/>
          <ac:picMkLst>
            <pc:docMk/>
            <pc:sldMk cId="3759221820" sldId="439"/>
            <ac:picMk id="2" creationId="{0DC56EA0-D0D5-A5EC-FBCB-1EEC99FB2DE5}"/>
          </ac:picMkLst>
        </pc:picChg>
      </pc:sldChg>
      <pc:sldChg chg="addSp delSp modSp mod modTransition modAnim">
        <pc:chgData name="Leonie Smith" userId="fed1330f33f5650e" providerId="LiveId" clId="{D7C1BD0C-C443-460F-B6AA-FFA2D1FBB8F3}" dt="2022-07-20T07:27:23.735" v="77"/>
        <pc:sldMkLst>
          <pc:docMk/>
          <pc:sldMk cId="923867738" sldId="440"/>
        </pc:sldMkLst>
        <pc:spChg chg="mod">
          <ac:chgData name="Leonie Smith" userId="fed1330f33f5650e" providerId="LiveId" clId="{D7C1BD0C-C443-460F-B6AA-FFA2D1FBB8F3}" dt="2022-07-20T07:13:37.347" v="60" actId="20577"/>
          <ac:spMkLst>
            <pc:docMk/>
            <pc:sldMk cId="923867738" sldId="440"/>
            <ac:spMk id="4" creationId="{9A13E2D8-2F59-44C1-B1D2-79C300C26DD4}"/>
          </ac:spMkLst>
        </pc:spChg>
        <pc:picChg chg="add del mod">
          <ac:chgData name="Leonie Smith" userId="fed1330f33f5650e" providerId="LiveId" clId="{D7C1BD0C-C443-460F-B6AA-FFA2D1FBB8F3}" dt="2022-07-20T07:25:29.570" v="68"/>
          <ac:picMkLst>
            <pc:docMk/>
            <pc:sldMk cId="923867738" sldId="440"/>
            <ac:picMk id="2" creationId="{9A716BA3-E17A-1D68-5314-90FB9436205C}"/>
          </ac:picMkLst>
        </pc:picChg>
        <pc:picChg chg="add del mod">
          <ac:chgData name="Leonie Smith" userId="fed1330f33f5650e" providerId="LiveId" clId="{D7C1BD0C-C443-460F-B6AA-FFA2D1FBB8F3}" dt="2022-07-20T07:26:04.449" v="70"/>
          <ac:picMkLst>
            <pc:docMk/>
            <pc:sldMk cId="923867738" sldId="440"/>
            <ac:picMk id="3" creationId="{D2AAAC07-8065-786E-BD30-0E4CC16A0272}"/>
          </ac:picMkLst>
        </pc:picChg>
        <pc:picChg chg="add del mod">
          <ac:chgData name="Leonie Smith" userId="fed1330f33f5650e" providerId="LiveId" clId="{D7C1BD0C-C443-460F-B6AA-FFA2D1FBB8F3}" dt="2022-07-20T07:26:29.286" v="72"/>
          <ac:picMkLst>
            <pc:docMk/>
            <pc:sldMk cId="923867738" sldId="440"/>
            <ac:picMk id="5" creationId="{DA18CC98-5A6D-8778-F9C6-F153D9DCCDA7}"/>
          </ac:picMkLst>
        </pc:picChg>
        <pc:picChg chg="add del mod">
          <ac:chgData name="Leonie Smith" userId="fed1330f33f5650e" providerId="LiveId" clId="{D7C1BD0C-C443-460F-B6AA-FFA2D1FBB8F3}" dt="2022-07-20T07:26:53.936" v="74"/>
          <ac:picMkLst>
            <pc:docMk/>
            <pc:sldMk cId="923867738" sldId="440"/>
            <ac:picMk id="7" creationId="{273B28EF-E771-EC2E-307D-72C3D9542792}"/>
          </ac:picMkLst>
        </pc:picChg>
        <pc:picChg chg="add del mod">
          <ac:chgData name="Leonie Smith" userId="fed1330f33f5650e" providerId="LiveId" clId="{D7C1BD0C-C443-460F-B6AA-FFA2D1FBB8F3}" dt="2022-07-20T07:27:07.631" v="76"/>
          <ac:picMkLst>
            <pc:docMk/>
            <pc:sldMk cId="923867738" sldId="440"/>
            <ac:picMk id="8" creationId="{96DB8F53-5235-51E2-D919-4B29DA57F88B}"/>
          </ac:picMkLst>
        </pc:picChg>
        <pc:picChg chg="add mod">
          <ac:chgData name="Leonie Smith" userId="fed1330f33f5650e" providerId="LiveId" clId="{D7C1BD0C-C443-460F-B6AA-FFA2D1FBB8F3}" dt="2022-07-20T07:27:23.735" v="77"/>
          <ac:picMkLst>
            <pc:docMk/>
            <pc:sldMk cId="923867738" sldId="440"/>
            <ac:picMk id="9" creationId="{DB4C012C-8B21-DD9C-626C-D0D536BFE7D9}"/>
          </ac:picMkLst>
        </pc:picChg>
      </pc:sldChg>
      <pc:sldChg chg="addSp delSp modSp modTransition modAnim">
        <pc:chgData name="Leonie Smith" userId="fed1330f33f5650e" providerId="LiveId" clId="{D7C1BD0C-C443-460F-B6AA-FFA2D1FBB8F3}" dt="2022-07-20T07:29:03.381" v="80"/>
        <pc:sldMkLst>
          <pc:docMk/>
          <pc:sldMk cId="2180228365" sldId="442"/>
        </pc:sldMkLst>
        <pc:picChg chg="add del mod">
          <ac:chgData name="Leonie Smith" userId="fed1330f33f5650e" providerId="LiveId" clId="{D7C1BD0C-C443-460F-B6AA-FFA2D1FBB8F3}" dt="2022-07-20T07:28:48.494" v="79"/>
          <ac:picMkLst>
            <pc:docMk/>
            <pc:sldMk cId="2180228365" sldId="442"/>
            <ac:picMk id="2" creationId="{01CC9E61-87FD-FC72-EFF6-539EBD61EDAB}"/>
          </ac:picMkLst>
        </pc:picChg>
        <pc:picChg chg="add mod">
          <ac:chgData name="Leonie Smith" userId="fed1330f33f5650e" providerId="LiveId" clId="{D7C1BD0C-C443-460F-B6AA-FFA2D1FBB8F3}" dt="2022-07-20T07:29:03.381" v="80"/>
          <ac:picMkLst>
            <pc:docMk/>
            <pc:sldMk cId="2180228365" sldId="442"/>
            <ac:picMk id="3" creationId="{95B1F26A-603F-7B7C-7A31-0AC7C94D490D}"/>
          </ac:picMkLst>
        </pc:picChg>
      </pc:sldChg>
      <pc:sldChg chg="addSp delSp modSp modTransition modAnim">
        <pc:chgData name="Leonie Smith" userId="fed1330f33f5650e" providerId="LiveId" clId="{D7C1BD0C-C443-460F-B6AA-FFA2D1FBB8F3}" dt="2022-07-20T07:31:20.759" v="89"/>
        <pc:sldMkLst>
          <pc:docMk/>
          <pc:sldMk cId="1718612039" sldId="444"/>
        </pc:sldMkLst>
        <pc:picChg chg="add del mod">
          <ac:chgData name="Leonie Smith" userId="fed1330f33f5650e" providerId="LiveId" clId="{D7C1BD0C-C443-460F-B6AA-FFA2D1FBB8F3}" dt="2022-07-20T07:30:01.633" v="82"/>
          <ac:picMkLst>
            <pc:docMk/>
            <pc:sldMk cId="1718612039" sldId="444"/>
            <ac:picMk id="2" creationId="{B58AB2D1-F6CE-A3E6-2783-BE848BCF829F}"/>
          </ac:picMkLst>
        </pc:picChg>
        <pc:picChg chg="add del mod">
          <ac:chgData name="Leonie Smith" userId="fed1330f33f5650e" providerId="LiveId" clId="{D7C1BD0C-C443-460F-B6AA-FFA2D1FBB8F3}" dt="2022-07-20T07:30:14.696" v="84"/>
          <ac:picMkLst>
            <pc:docMk/>
            <pc:sldMk cId="1718612039" sldId="444"/>
            <ac:picMk id="3" creationId="{D2A5EF08-543B-1B94-1DD3-D8B44BCC2065}"/>
          </ac:picMkLst>
        </pc:picChg>
        <pc:picChg chg="add del mod">
          <ac:chgData name="Leonie Smith" userId="fed1330f33f5650e" providerId="LiveId" clId="{D7C1BD0C-C443-460F-B6AA-FFA2D1FBB8F3}" dt="2022-07-20T07:30:53.402" v="86"/>
          <ac:picMkLst>
            <pc:docMk/>
            <pc:sldMk cId="1718612039" sldId="444"/>
            <ac:picMk id="5" creationId="{F1A5CA0E-A4CE-2356-03EE-FC5FA7E503F1}"/>
          </ac:picMkLst>
        </pc:picChg>
        <pc:picChg chg="add del mod">
          <ac:chgData name="Leonie Smith" userId="fed1330f33f5650e" providerId="LiveId" clId="{D7C1BD0C-C443-460F-B6AA-FFA2D1FBB8F3}" dt="2022-07-20T07:31:08.062" v="88"/>
          <ac:picMkLst>
            <pc:docMk/>
            <pc:sldMk cId="1718612039" sldId="444"/>
            <ac:picMk id="7" creationId="{F30ADE42-4EBD-7BBB-F21B-1C9F7C86938E}"/>
          </ac:picMkLst>
        </pc:picChg>
        <pc:picChg chg="add mod">
          <ac:chgData name="Leonie Smith" userId="fed1330f33f5650e" providerId="LiveId" clId="{D7C1BD0C-C443-460F-B6AA-FFA2D1FBB8F3}" dt="2022-07-20T07:31:20.759" v="89"/>
          <ac:picMkLst>
            <pc:docMk/>
            <pc:sldMk cId="1718612039" sldId="444"/>
            <ac:picMk id="8" creationId="{A81C6EBC-31AC-922A-DDBD-02128F5B9E6D}"/>
          </ac:picMkLst>
        </pc:picChg>
      </pc:sldChg>
      <pc:sldChg chg="addSp delSp modSp modTransition modAnim">
        <pc:chgData name="Leonie Smith" userId="fed1330f33f5650e" providerId="LiveId" clId="{D7C1BD0C-C443-460F-B6AA-FFA2D1FBB8F3}" dt="2022-07-20T07:34:07.448" v="100"/>
        <pc:sldMkLst>
          <pc:docMk/>
          <pc:sldMk cId="665805102" sldId="446"/>
        </pc:sldMkLst>
        <pc:picChg chg="add del mod">
          <ac:chgData name="Leonie Smith" userId="fed1330f33f5650e" providerId="LiveId" clId="{D7C1BD0C-C443-460F-B6AA-FFA2D1FBB8F3}" dt="2022-07-20T07:32:20.816" v="91"/>
          <ac:picMkLst>
            <pc:docMk/>
            <pc:sldMk cId="665805102" sldId="446"/>
            <ac:picMk id="2" creationId="{6B40FADD-6F1B-8189-B384-E1465B94E309}"/>
          </ac:picMkLst>
        </pc:picChg>
        <pc:picChg chg="add del mod">
          <ac:chgData name="Leonie Smith" userId="fed1330f33f5650e" providerId="LiveId" clId="{D7C1BD0C-C443-460F-B6AA-FFA2D1FBB8F3}" dt="2022-07-20T07:32:30.811" v="93"/>
          <ac:picMkLst>
            <pc:docMk/>
            <pc:sldMk cId="665805102" sldId="446"/>
            <ac:picMk id="3" creationId="{7E5B12A4-1DD9-6CC0-D07A-27869D1767DA}"/>
          </ac:picMkLst>
        </pc:picChg>
        <pc:picChg chg="add del mod">
          <ac:chgData name="Leonie Smith" userId="fed1330f33f5650e" providerId="LiveId" clId="{D7C1BD0C-C443-460F-B6AA-FFA2D1FBB8F3}" dt="2022-07-20T07:33:07.399" v="95"/>
          <ac:picMkLst>
            <pc:docMk/>
            <pc:sldMk cId="665805102" sldId="446"/>
            <ac:picMk id="5" creationId="{E55079FB-1FEE-8A5F-78C0-26396D448A93}"/>
          </ac:picMkLst>
        </pc:picChg>
        <pc:picChg chg="add del mod">
          <ac:chgData name="Leonie Smith" userId="fed1330f33f5650e" providerId="LiveId" clId="{D7C1BD0C-C443-460F-B6AA-FFA2D1FBB8F3}" dt="2022-07-20T07:33:22.361" v="97"/>
          <ac:picMkLst>
            <pc:docMk/>
            <pc:sldMk cId="665805102" sldId="446"/>
            <ac:picMk id="7" creationId="{DB2E9650-383E-A0CD-3003-B09F7998C2D1}"/>
          </ac:picMkLst>
        </pc:picChg>
        <pc:picChg chg="add del mod">
          <ac:chgData name="Leonie Smith" userId="fed1330f33f5650e" providerId="LiveId" clId="{D7C1BD0C-C443-460F-B6AA-FFA2D1FBB8F3}" dt="2022-07-20T07:33:54.313" v="99"/>
          <ac:picMkLst>
            <pc:docMk/>
            <pc:sldMk cId="665805102" sldId="446"/>
            <ac:picMk id="8" creationId="{E120EC9F-25C7-04A6-EB63-89D9B5B67095}"/>
          </ac:picMkLst>
        </pc:picChg>
        <pc:picChg chg="add mod">
          <ac:chgData name="Leonie Smith" userId="fed1330f33f5650e" providerId="LiveId" clId="{D7C1BD0C-C443-460F-B6AA-FFA2D1FBB8F3}" dt="2022-07-20T07:34:07.448" v="100"/>
          <ac:picMkLst>
            <pc:docMk/>
            <pc:sldMk cId="665805102" sldId="446"/>
            <ac:picMk id="9" creationId="{1460AAE9-DF25-78C3-F629-82A53BB159AD}"/>
          </ac:picMkLst>
        </pc:picChg>
      </pc:sldChg>
      <pc:sldChg chg="addSp delSp modSp modTransition modAnim">
        <pc:chgData name="Leonie Smith" userId="fed1330f33f5650e" providerId="LiveId" clId="{D7C1BD0C-C443-460F-B6AA-FFA2D1FBB8F3}" dt="2022-07-20T07:35:29.628" v="103"/>
        <pc:sldMkLst>
          <pc:docMk/>
          <pc:sldMk cId="843663555" sldId="448"/>
        </pc:sldMkLst>
        <pc:picChg chg="add del mod">
          <ac:chgData name="Leonie Smith" userId="fed1330f33f5650e" providerId="LiveId" clId="{D7C1BD0C-C443-460F-B6AA-FFA2D1FBB8F3}" dt="2022-07-20T07:35:18.826" v="102"/>
          <ac:picMkLst>
            <pc:docMk/>
            <pc:sldMk cId="843663555" sldId="448"/>
            <ac:picMk id="2" creationId="{00E861C1-82C5-D79B-CEE8-70C16058D8DA}"/>
          </ac:picMkLst>
        </pc:picChg>
        <pc:picChg chg="add mod">
          <ac:chgData name="Leonie Smith" userId="fed1330f33f5650e" providerId="LiveId" clId="{D7C1BD0C-C443-460F-B6AA-FFA2D1FBB8F3}" dt="2022-07-20T07:35:29.628" v="103"/>
          <ac:picMkLst>
            <pc:docMk/>
            <pc:sldMk cId="843663555" sldId="448"/>
            <ac:picMk id="3" creationId="{5B04A8CB-2F11-3F39-75A9-6141BC6FBE5E}"/>
          </ac:picMkLst>
        </pc:picChg>
      </pc:sldChg>
      <pc:sldChg chg="addSp delSp modSp modTransition modAnim">
        <pc:chgData name="Leonie Smith" userId="fed1330f33f5650e" providerId="LiveId" clId="{D7C1BD0C-C443-460F-B6AA-FFA2D1FBB8F3}" dt="2022-07-20T07:37:34.009" v="108"/>
        <pc:sldMkLst>
          <pc:docMk/>
          <pc:sldMk cId="538051216" sldId="450"/>
        </pc:sldMkLst>
        <pc:picChg chg="add del mod">
          <ac:chgData name="Leonie Smith" userId="fed1330f33f5650e" providerId="LiveId" clId="{D7C1BD0C-C443-460F-B6AA-FFA2D1FBB8F3}" dt="2022-07-20T07:36:48.952" v="105"/>
          <ac:picMkLst>
            <pc:docMk/>
            <pc:sldMk cId="538051216" sldId="450"/>
            <ac:picMk id="2" creationId="{DB820306-FB8A-F251-E2A6-9D3A86D5CB28}"/>
          </ac:picMkLst>
        </pc:picChg>
        <pc:picChg chg="add del mod">
          <ac:chgData name="Leonie Smith" userId="fed1330f33f5650e" providerId="LiveId" clId="{D7C1BD0C-C443-460F-B6AA-FFA2D1FBB8F3}" dt="2022-07-20T07:37:17.672" v="107"/>
          <ac:picMkLst>
            <pc:docMk/>
            <pc:sldMk cId="538051216" sldId="450"/>
            <ac:picMk id="3" creationId="{ADC4B351-E600-A92C-335C-91A5C766D9A4}"/>
          </ac:picMkLst>
        </pc:picChg>
        <pc:picChg chg="add mod">
          <ac:chgData name="Leonie Smith" userId="fed1330f33f5650e" providerId="LiveId" clId="{D7C1BD0C-C443-460F-B6AA-FFA2D1FBB8F3}" dt="2022-07-20T07:37:34.009" v="108"/>
          <ac:picMkLst>
            <pc:docMk/>
            <pc:sldMk cId="538051216" sldId="450"/>
            <ac:picMk id="5" creationId="{CAE67C0A-E301-59A6-4B0F-BB83C8834204}"/>
          </ac:picMkLst>
        </pc:picChg>
      </pc:sldChg>
      <pc:sldChg chg="addSp modSp">
        <pc:chgData name="Leonie Smith" userId="fed1330f33f5650e" providerId="LiveId" clId="{D7C1BD0C-C443-460F-B6AA-FFA2D1FBB8F3}" dt="2022-07-20T07:38:35.204" v="109"/>
        <pc:sldMkLst>
          <pc:docMk/>
          <pc:sldMk cId="4002949039" sldId="452"/>
        </pc:sldMkLst>
        <pc:picChg chg="add mod">
          <ac:chgData name="Leonie Smith" userId="fed1330f33f5650e" providerId="LiveId" clId="{D7C1BD0C-C443-460F-B6AA-FFA2D1FBB8F3}" dt="2022-07-20T07:38:35.204" v="109"/>
          <ac:picMkLst>
            <pc:docMk/>
            <pc:sldMk cId="4002949039" sldId="452"/>
            <ac:picMk id="2" creationId="{41AE877F-4815-BD5C-B75B-36B4FDC43678}"/>
          </ac:picMkLst>
        </pc:picChg>
      </pc:sldChg>
      <pc:sldChg chg="addSp delSp modSp modTransition modAnim">
        <pc:chgData name="Leonie Smith" userId="fed1330f33f5650e" providerId="LiveId" clId="{D7C1BD0C-C443-460F-B6AA-FFA2D1FBB8F3}" dt="2022-07-20T07:41:45.512" v="116"/>
        <pc:sldMkLst>
          <pc:docMk/>
          <pc:sldMk cId="2511564658" sldId="454"/>
        </pc:sldMkLst>
        <pc:picChg chg="add del mod">
          <ac:chgData name="Leonie Smith" userId="fed1330f33f5650e" providerId="LiveId" clId="{D7C1BD0C-C443-460F-B6AA-FFA2D1FBB8F3}" dt="2022-07-20T07:40:29.708" v="111"/>
          <ac:picMkLst>
            <pc:docMk/>
            <pc:sldMk cId="2511564658" sldId="454"/>
            <ac:picMk id="2" creationId="{58A44CDD-2C76-6D38-2CD1-6AAC8A43C595}"/>
          </ac:picMkLst>
        </pc:picChg>
        <pc:picChg chg="add del mod">
          <ac:chgData name="Leonie Smith" userId="fed1330f33f5650e" providerId="LiveId" clId="{D7C1BD0C-C443-460F-B6AA-FFA2D1FBB8F3}" dt="2022-07-20T07:41:15.948" v="113"/>
          <ac:picMkLst>
            <pc:docMk/>
            <pc:sldMk cId="2511564658" sldId="454"/>
            <ac:picMk id="3" creationId="{0916A426-D3C4-703E-9EE1-05BCAE4C9B65}"/>
          </ac:picMkLst>
        </pc:picChg>
        <pc:picChg chg="add del mod">
          <ac:chgData name="Leonie Smith" userId="fed1330f33f5650e" providerId="LiveId" clId="{D7C1BD0C-C443-460F-B6AA-FFA2D1FBB8F3}" dt="2022-07-20T07:41:31.115" v="115"/>
          <ac:picMkLst>
            <pc:docMk/>
            <pc:sldMk cId="2511564658" sldId="454"/>
            <ac:picMk id="5" creationId="{AC4C5AAA-A3B0-8BF5-3841-6257E7AF0AA6}"/>
          </ac:picMkLst>
        </pc:picChg>
        <pc:picChg chg="add mod">
          <ac:chgData name="Leonie Smith" userId="fed1330f33f5650e" providerId="LiveId" clId="{D7C1BD0C-C443-460F-B6AA-FFA2D1FBB8F3}" dt="2022-07-20T07:41:45.512" v="116"/>
          <ac:picMkLst>
            <pc:docMk/>
            <pc:sldMk cId="2511564658" sldId="454"/>
            <ac:picMk id="7" creationId="{A1C3DEF6-AE15-C4BC-3DE3-724E46A77703}"/>
          </ac:picMkLst>
        </pc:picChg>
      </pc:sldChg>
      <pc:sldChg chg="addSp modSp">
        <pc:chgData name="Leonie Smith" userId="fed1330f33f5650e" providerId="LiveId" clId="{D7C1BD0C-C443-460F-B6AA-FFA2D1FBB8F3}" dt="2022-07-20T07:42:40.512" v="117"/>
        <pc:sldMkLst>
          <pc:docMk/>
          <pc:sldMk cId="4049696417" sldId="456"/>
        </pc:sldMkLst>
        <pc:picChg chg="add mod">
          <ac:chgData name="Leonie Smith" userId="fed1330f33f5650e" providerId="LiveId" clId="{D7C1BD0C-C443-460F-B6AA-FFA2D1FBB8F3}" dt="2022-07-20T07:42:40.512" v="117"/>
          <ac:picMkLst>
            <pc:docMk/>
            <pc:sldMk cId="4049696417" sldId="456"/>
            <ac:picMk id="2" creationId="{79F41A80-0946-5149-82D9-CB73AA3B9158}"/>
          </ac:picMkLst>
        </pc:picChg>
      </pc:sldChg>
      <pc:sldChg chg="addSp delSp modSp modTransition modAnim">
        <pc:chgData name="Leonie Smith" userId="fed1330f33f5650e" providerId="LiveId" clId="{D7C1BD0C-C443-460F-B6AA-FFA2D1FBB8F3}" dt="2022-07-20T07:45:37.119" v="122"/>
        <pc:sldMkLst>
          <pc:docMk/>
          <pc:sldMk cId="2789980734" sldId="458"/>
        </pc:sldMkLst>
        <pc:picChg chg="add del mod">
          <ac:chgData name="Leonie Smith" userId="fed1330f33f5650e" providerId="LiveId" clId="{D7C1BD0C-C443-460F-B6AA-FFA2D1FBB8F3}" dt="2022-07-20T07:45:11.509" v="119"/>
          <ac:picMkLst>
            <pc:docMk/>
            <pc:sldMk cId="2789980734" sldId="458"/>
            <ac:picMk id="2" creationId="{37E3941C-BEF9-1B6B-C65E-D94DBCC2B73C}"/>
          </ac:picMkLst>
        </pc:picChg>
        <pc:picChg chg="add del mod">
          <ac:chgData name="Leonie Smith" userId="fed1330f33f5650e" providerId="LiveId" clId="{D7C1BD0C-C443-460F-B6AA-FFA2D1FBB8F3}" dt="2022-07-20T07:45:21.453" v="121"/>
          <ac:picMkLst>
            <pc:docMk/>
            <pc:sldMk cId="2789980734" sldId="458"/>
            <ac:picMk id="3" creationId="{BDDF1559-9A8A-169B-744D-927762F257DC}"/>
          </ac:picMkLst>
        </pc:picChg>
        <pc:picChg chg="add mod">
          <ac:chgData name="Leonie Smith" userId="fed1330f33f5650e" providerId="LiveId" clId="{D7C1BD0C-C443-460F-B6AA-FFA2D1FBB8F3}" dt="2022-07-20T07:45:37.119" v="122"/>
          <ac:picMkLst>
            <pc:docMk/>
            <pc:sldMk cId="2789980734" sldId="458"/>
            <ac:picMk id="5" creationId="{54F55B59-9E51-A191-83E7-BFE05ADE6BA4}"/>
          </ac:picMkLst>
        </pc:picChg>
      </pc:sldChg>
      <pc:sldChg chg="addSp delSp modSp modTransition modAnim">
        <pc:chgData name="Leonie Smith" userId="fed1330f33f5650e" providerId="LiveId" clId="{D7C1BD0C-C443-460F-B6AA-FFA2D1FBB8F3}" dt="2022-07-20T07:47:06.843" v="125"/>
        <pc:sldMkLst>
          <pc:docMk/>
          <pc:sldMk cId="2691432836" sldId="460"/>
        </pc:sldMkLst>
        <pc:picChg chg="add del mod">
          <ac:chgData name="Leonie Smith" userId="fed1330f33f5650e" providerId="LiveId" clId="{D7C1BD0C-C443-460F-B6AA-FFA2D1FBB8F3}" dt="2022-07-20T07:46:50.640" v="124"/>
          <ac:picMkLst>
            <pc:docMk/>
            <pc:sldMk cId="2691432836" sldId="460"/>
            <ac:picMk id="2" creationId="{C3E53D89-CE93-AC26-F861-B1CF28BE95B7}"/>
          </ac:picMkLst>
        </pc:picChg>
        <pc:picChg chg="add mod">
          <ac:chgData name="Leonie Smith" userId="fed1330f33f5650e" providerId="LiveId" clId="{D7C1BD0C-C443-460F-B6AA-FFA2D1FBB8F3}" dt="2022-07-20T07:47:06.843" v="125"/>
          <ac:picMkLst>
            <pc:docMk/>
            <pc:sldMk cId="2691432836" sldId="460"/>
            <ac:picMk id="3" creationId="{1281589B-8281-02DD-77DA-56216078CA9F}"/>
          </ac:picMkLst>
        </pc:picChg>
      </pc:sldChg>
      <pc:sldChg chg="addSp delSp modSp modTransition modAnim">
        <pc:chgData name="Leonie Smith" userId="fed1330f33f5650e" providerId="LiveId" clId="{D7C1BD0C-C443-460F-B6AA-FFA2D1FBB8F3}" dt="2022-07-25T04:55:04.391" v="191"/>
        <pc:sldMkLst>
          <pc:docMk/>
          <pc:sldMk cId="3941201962" sldId="462"/>
        </pc:sldMkLst>
        <pc:picChg chg="add del mod">
          <ac:chgData name="Leonie Smith" userId="fed1330f33f5650e" providerId="LiveId" clId="{D7C1BD0C-C443-460F-B6AA-FFA2D1FBB8F3}" dt="2022-07-25T04:54:52.892" v="190"/>
          <ac:picMkLst>
            <pc:docMk/>
            <pc:sldMk cId="3941201962" sldId="462"/>
            <ac:picMk id="2" creationId="{3FA9F2F2-4850-B3BF-A7C3-B26C9F56529E}"/>
          </ac:picMkLst>
        </pc:picChg>
        <pc:picChg chg="add del mod">
          <ac:chgData name="Leonie Smith" userId="fed1330f33f5650e" providerId="LiveId" clId="{D7C1BD0C-C443-460F-B6AA-FFA2D1FBB8F3}" dt="2022-07-20T07:48:52.762" v="127"/>
          <ac:picMkLst>
            <pc:docMk/>
            <pc:sldMk cId="3941201962" sldId="462"/>
            <ac:picMk id="2" creationId="{CADD533A-7C74-FB89-9BCA-2B4AC0A2EF70}"/>
          </ac:picMkLst>
        </pc:picChg>
        <pc:picChg chg="add mod">
          <ac:chgData name="Leonie Smith" userId="fed1330f33f5650e" providerId="LiveId" clId="{D7C1BD0C-C443-460F-B6AA-FFA2D1FBB8F3}" dt="2022-07-25T04:55:04.391" v="191"/>
          <ac:picMkLst>
            <pc:docMk/>
            <pc:sldMk cId="3941201962" sldId="462"/>
            <ac:picMk id="3" creationId="{3B2DA2B0-DBA5-8605-C2F9-225CE2FAFD8F}"/>
          </ac:picMkLst>
        </pc:picChg>
        <pc:picChg chg="add del mod">
          <ac:chgData name="Leonie Smith" userId="fed1330f33f5650e" providerId="LiveId" clId="{D7C1BD0C-C443-460F-B6AA-FFA2D1FBB8F3}" dt="2022-07-20T07:49:36.667" v="129"/>
          <ac:picMkLst>
            <pc:docMk/>
            <pc:sldMk cId="3941201962" sldId="462"/>
            <ac:picMk id="3" creationId="{DDD3F4E5-AE60-1812-CFB2-598F30731563}"/>
          </ac:picMkLst>
        </pc:picChg>
        <pc:picChg chg="add del mod">
          <ac:chgData name="Leonie Smith" userId="fed1330f33f5650e" providerId="LiveId" clId="{D7C1BD0C-C443-460F-B6AA-FFA2D1FBB8F3}" dt="2022-07-25T04:53:50.602" v="188"/>
          <ac:picMkLst>
            <pc:docMk/>
            <pc:sldMk cId="3941201962" sldId="462"/>
            <ac:picMk id="5" creationId="{78738FC5-24CC-0A74-9F7D-82AB43551EB9}"/>
          </ac:picMkLst>
        </pc:picChg>
      </pc:sldChg>
      <pc:sldChg chg="addSp delSp modSp modTransition modAnim">
        <pc:chgData name="Leonie Smith" userId="fed1330f33f5650e" providerId="LiveId" clId="{D7C1BD0C-C443-460F-B6AA-FFA2D1FBB8F3}" dt="2022-07-20T07:50:55.703" v="135"/>
        <pc:sldMkLst>
          <pc:docMk/>
          <pc:sldMk cId="3471468068" sldId="464"/>
        </pc:sldMkLst>
        <pc:picChg chg="add del mod">
          <ac:chgData name="Leonie Smith" userId="fed1330f33f5650e" providerId="LiveId" clId="{D7C1BD0C-C443-460F-B6AA-FFA2D1FBB8F3}" dt="2022-07-20T07:50:21.993" v="132"/>
          <ac:picMkLst>
            <pc:docMk/>
            <pc:sldMk cId="3471468068" sldId="464"/>
            <ac:picMk id="2" creationId="{BE32CC1E-CCDE-2209-CEA4-D7FC8F02B0A7}"/>
          </ac:picMkLst>
        </pc:picChg>
        <pc:picChg chg="add del mod">
          <ac:chgData name="Leonie Smith" userId="fed1330f33f5650e" providerId="LiveId" clId="{D7C1BD0C-C443-460F-B6AA-FFA2D1FBB8F3}" dt="2022-07-20T07:50:44.002" v="134"/>
          <ac:picMkLst>
            <pc:docMk/>
            <pc:sldMk cId="3471468068" sldId="464"/>
            <ac:picMk id="3" creationId="{0C5BCAC1-80A0-C1C2-4442-F36064126087}"/>
          </ac:picMkLst>
        </pc:picChg>
        <pc:picChg chg="add mod">
          <ac:chgData name="Leonie Smith" userId="fed1330f33f5650e" providerId="LiveId" clId="{D7C1BD0C-C443-460F-B6AA-FFA2D1FBB8F3}" dt="2022-07-20T07:50:55.703" v="135"/>
          <ac:picMkLst>
            <pc:docMk/>
            <pc:sldMk cId="3471468068" sldId="464"/>
            <ac:picMk id="5" creationId="{83A898AD-0932-D6DE-6B57-76C59A69D0F8}"/>
          </ac:picMkLst>
        </pc:picChg>
      </pc:sldChg>
      <pc:sldChg chg="addSp delSp modSp modTransition modAnim">
        <pc:chgData name="Leonie Smith" userId="fed1330f33f5650e" providerId="LiveId" clId="{D7C1BD0C-C443-460F-B6AA-FFA2D1FBB8F3}" dt="2022-07-20T07:52:04.933" v="138"/>
        <pc:sldMkLst>
          <pc:docMk/>
          <pc:sldMk cId="581074576" sldId="466"/>
        </pc:sldMkLst>
        <pc:picChg chg="add del mod">
          <ac:chgData name="Leonie Smith" userId="fed1330f33f5650e" providerId="LiveId" clId="{D7C1BD0C-C443-460F-B6AA-FFA2D1FBB8F3}" dt="2022-07-20T07:51:51.566" v="137"/>
          <ac:picMkLst>
            <pc:docMk/>
            <pc:sldMk cId="581074576" sldId="466"/>
            <ac:picMk id="2" creationId="{A4A79E5F-B727-4593-DCA8-F710D28A4FC5}"/>
          </ac:picMkLst>
        </pc:picChg>
        <pc:picChg chg="add mod">
          <ac:chgData name="Leonie Smith" userId="fed1330f33f5650e" providerId="LiveId" clId="{D7C1BD0C-C443-460F-B6AA-FFA2D1FBB8F3}" dt="2022-07-20T07:52:04.933" v="138"/>
          <ac:picMkLst>
            <pc:docMk/>
            <pc:sldMk cId="581074576" sldId="466"/>
            <ac:picMk id="3" creationId="{37E8F21C-C86F-8E35-6585-4CA756095C64}"/>
          </ac:picMkLst>
        </pc:picChg>
      </pc:sldChg>
      <pc:sldChg chg="addSp modSp">
        <pc:chgData name="Leonie Smith" userId="fed1330f33f5650e" providerId="LiveId" clId="{D7C1BD0C-C443-460F-B6AA-FFA2D1FBB8F3}" dt="2022-07-20T08:20:00.938" v="187"/>
        <pc:sldMkLst>
          <pc:docMk/>
          <pc:sldMk cId="2711152741" sldId="467"/>
        </pc:sldMkLst>
        <pc:picChg chg="add mod">
          <ac:chgData name="Leonie Smith" userId="fed1330f33f5650e" providerId="LiveId" clId="{D7C1BD0C-C443-460F-B6AA-FFA2D1FBB8F3}" dt="2022-07-20T08:20:00.938" v="187"/>
          <ac:picMkLst>
            <pc:docMk/>
            <pc:sldMk cId="2711152741" sldId="467"/>
            <ac:picMk id="2" creationId="{4C9F8D35-1380-CBC8-6DA4-7051A7297720}"/>
          </ac:picMkLst>
        </pc:picChg>
      </pc:sldChg>
      <pc:sldChg chg="addSp delSp modSp modTransition modAnim modNotesTx">
        <pc:chgData name="Leonie Smith" userId="fed1330f33f5650e" providerId="LiveId" clId="{D7C1BD0C-C443-460F-B6AA-FFA2D1FBB8F3}" dt="2022-07-25T04:58:34.827" v="195" actId="5793"/>
        <pc:sldMkLst>
          <pc:docMk/>
          <pc:sldMk cId="3596600315" sldId="468"/>
        </pc:sldMkLst>
        <pc:picChg chg="add del mod">
          <ac:chgData name="Leonie Smith" userId="fed1330f33f5650e" providerId="LiveId" clId="{D7C1BD0C-C443-460F-B6AA-FFA2D1FBB8F3}" dt="2022-07-20T07:22:07.093" v="62"/>
          <ac:picMkLst>
            <pc:docMk/>
            <pc:sldMk cId="3596600315" sldId="468"/>
            <ac:picMk id="4" creationId="{859C9DFF-D630-92E8-6684-F5F3F7B8CD53}"/>
          </ac:picMkLst>
        </pc:picChg>
        <pc:picChg chg="add del mod">
          <ac:chgData name="Leonie Smith" userId="fed1330f33f5650e" providerId="LiveId" clId="{D7C1BD0C-C443-460F-B6AA-FFA2D1FBB8F3}" dt="2022-07-20T07:22:23.459" v="64"/>
          <ac:picMkLst>
            <pc:docMk/>
            <pc:sldMk cId="3596600315" sldId="468"/>
            <ac:picMk id="5" creationId="{DC346817-AEA5-F9A1-3DF9-85CE2ADC3D20}"/>
          </ac:picMkLst>
        </pc:picChg>
        <pc:picChg chg="add mod">
          <ac:chgData name="Leonie Smith" userId="fed1330f33f5650e" providerId="LiveId" clId="{D7C1BD0C-C443-460F-B6AA-FFA2D1FBB8F3}" dt="2022-07-20T07:22:29.744" v="65"/>
          <ac:picMkLst>
            <pc:docMk/>
            <pc:sldMk cId="3596600315" sldId="468"/>
            <ac:picMk id="6" creationId="{47D56009-733A-E4CC-D90D-F075126C7C88}"/>
          </ac:picMkLst>
        </pc:picChg>
      </pc:sldChg>
      <pc:sldChg chg="addSp modSp">
        <pc:chgData name="Leonie Smith" userId="fed1330f33f5650e" providerId="LiveId" clId="{D7C1BD0C-C443-460F-B6AA-FFA2D1FBB8F3}" dt="2022-07-20T07:53:16.310" v="139"/>
        <pc:sldMkLst>
          <pc:docMk/>
          <pc:sldMk cId="580702329" sldId="470"/>
        </pc:sldMkLst>
        <pc:picChg chg="add mod">
          <ac:chgData name="Leonie Smith" userId="fed1330f33f5650e" providerId="LiveId" clId="{D7C1BD0C-C443-460F-B6AA-FFA2D1FBB8F3}" dt="2022-07-20T07:53:16.310" v="139"/>
          <ac:picMkLst>
            <pc:docMk/>
            <pc:sldMk cId="580702329" sldId="470"/>
            <ac:picMk id="2" creationId="{EC05866F-2A51-81DB-2644-E8A5B5840CEA}"/>
          </ac:picMkLst>
        </pc:picChg>
      </pc:sldChg>
      <pc:sldChg chg="addSp delSp modSp modTransition modAnim">
        <pc:chgData name="Leonie Smith" userId="fed1330f33f5650e" providerId="LiveId" clId="{D7C1BD0C-C443-460F-B6AA-FFA2D1FBB8F3}" dt="2022-07-20T07:54:54.023" v="144"/>
        <pc:sldMkLst>
          <pc:docMk/>
          <pc:sldMk cId="1620055703" sldId="472"/>
        </pc:sldMkLst>
        <pc:picChg chg="add del mod">
          <ac:chgData name="Leonie Smith" userId="fed1330f33f5650e" providerId="LiveId" clId="{D7C1BD0C-C443-460F-B6AA-FFA2D1FBB8F3}" dt="2022-07-20T07:54:26.398" v="141"/>
          <ac:picMkLst>
            <pc:docMk/>
            <pc:sldMk cId="1620055703" sldId="472"/>
            <ac:picMk id="2" creationId="{A9F7F583-161A-E69B-BE39-9BF62A5D9B91}"/>
          </ac:picMkLst>
        </pc:picChg>
        <pc:picChg chg="add del mod">
          <ac:chgData name="Leonie Smith" userId="fed1330f33f5650e" providerId="LiveId" clId="{D7C1BD0C-C443-460F-B6AA-FFA2D1FBB8F3}" dt="2022-07-20T07:54:39.716" v="143"/>
          <ac:picMkLst>
            <pc:docMk/>
            <pc:sldMk cId="1620055703" sldId="472"/>
            <ac:picMk id="3" creationId="{45359ECB-5251-17ED-B041-6837727D776E}"/>
          </ac:picMkLst>
        </pc:picChg>
        <pc:picChg chg="add mod">
          <ac:chgData name="Leonie Smith" userId="fed1330f33f5650e" providerId="LiveId" clId="{D7C1BD0C-C443-460F-B6AA-FFA2D1FBB8F3}" dt="2022-07-20T07:54:54.023" v="144"/>
          <ac:picMkLst>
            <pc:docMk/>
            <pc:sldMk cId="1620055703" sldId="472"/>
            <ac:picMk id="5" creationId="{26930746-9E96-FB41-CA37-15159F27D654}"/>
          </ac:picMkLst>
        </pc:picChg>
      </pc:sldChg>
      <pc:sldChg chg="addSp delSp modSp modTransition modAnim">
        <pc:chgData name="Leonie Smith" userId="fed1330f33f5650e" providerId="LiveId" clId="{D7C1BD0C-C443-460F-B6AA-FFA2D1FBB8F3}" dt="2022-07-20T07:57:01.722" v="149"/>
        <pc:sldMkLst>
          <pc:docMk/>
          <pc:sldMk cId="1608298948" sldId="474"/>
        </pc:sldMkLst>
        <pc:picChg chg="add del mod">
          <ac:chgData name="Leonie Smith" userId="fed1330f33f5650e" providerId="LiveId" clId="{D7C1BD0C-C443-460F-B6AA-FFA2D1FBB8F3}" dt="2022-07-20T07:56:20.385" v="146"/>
          <ac:picMkLst>
            <pc:docMk/>
            <pc:sldMk cId="1608298948" sldId="474"/>
            <ac:picMk id="2" creationId="{8182366A-97B9-A1C5-B53E-FD26992B1349}"/>
          </ac:picMkLst>
        </pc:picChg>
        <pc:picChg chg="add del mod">
          <ac:chgData name="Leonie Smith" userId="fed1330f33f5650e" providerId="LiveId" clId="{D7C1BD0C-C443-460F-B6AA-FFA2D1FBB8F3}" dt="2022-07-20T07:56:49.121" v="148"/>
          <ac:picMkLst>
            <pc:docMk/>
            <pc:sldMk cId="1608298948" sldId="474"/>
            <ac:picMk id="3" creationId="{C146E7AB-869B-01BF-9705-21EC6EE7A9A4}"/>
          </ac:picMkLst>
        </pc:picChg>
        <pc:picChg chg="add mod">
          <ac:chgData name="Leonie Smith" userId="fed1330f33f5650e" providerId="LiveId" clId="{D7C1BD0C-C443-460F-B6AA-FFA2D1FBB8F3}" dt="2022-07-20T07:57:01.722" v="149"/>
          <ac:picMkLst>
            <pc:docMk/>
            <pc:sldMk cId="1608298948" sldId="474"/>
            <ac:picMk id="5" creationId="{175AFA89-24CA-E8E0-B704-E9FA9E3C4F0D}"/>
          </ac:picMkLst>
        </pc:picChg>
      </pc:sldChg>
      <pc:sldChg chg="addSp delSp modSp modTransition modAnim">
        <pc:chgData name="Leonie Smith" userId="fed1330f33f5650e" providerId="LiveId" clId="{D7C1BD0C-C443-460F-B6AA-FFA2D1FBB8F3}" dt="2022-07-20T07:58:12.731" v="152"/>
        <pc:sldMkLst>
          <pc:docMk/>
          <pc:sldMk cId="1263572443" sldId="476"/>
        </pc:sldMkLst>
        <pc:picChg chg="add del mod">
          <ac:chgData name="Leonie Smith" userId="fed1330f33f5650e" providerId="LiveId" clId="{D7C1BD0C-C443-460F-B6AA-FFA2D1FBB8F3}" dt="2022-07-20T07:58:00.350" v="151"/>
          <ac:picMkLst>
            <pc:docMk/>
            <pc:sldMk cId="1263572443" sldId="476"/>
            <ac:picMk id="2" creationId="{68421DF1-C225-2DDE-1167-B483D830E1AC}"/>
          </ac:picMkLst>
        </pc:picChg>
        <pc:picChg chg="add mod">
          <ac:chgData name="Leonie Smith" userId="fed1330f33f5650e" providerId="LiveId" clId="{D7C1BD0C-C443-460F-B6AA-FFA2D1FBB8F3}" dt="2022-07-20T07:58:12.731" v="152"/>
          <ac:picMkLst>
            <pc:docMk/>
            <pc:sldMk cId="1263572443" sldId="476"/>
            <ac:picMk id="3" creationId="{47ED5350-4715-2096-7BAC-DC7532D8B698}"/>
          </ac:picMkLst>
        </pc:picChg>
      </pc:sldChg>
      <pc:sldChg chg="addSp modSp">
        <pc:chgData name="Leonie Smith" userId="fed1330f33f5650e" providerId="LiveId" clId="{D7C1BD0C-C443-460F-B6AA-FFA2D1FBB8F3}" dt="2022-07-20T07:59:36.613" v="153"/>
        <pc:sldMkLst>
          <pc:docMk/>
          <pc:sldMk cId="1914693488" sldId="477"/>
        </pc:sldMkLst>
        <pc:picChg chg="add mod">
          <ac:chgData name="Leonie Smith" userId="fed1330f33f5650e" providerId="LiveId" clId="{D7C1BD0C-C443-460F-B6AA-FFA2D1FBB8F3}" dt="2022-07-20T07:59:36.613" v="153"/>
          <ac:picMkLst>
            <pc:docMk/>
            <pc:sldMk cId="1914693488" sldId="477"/>
            <ac:picMk id="2" creationId="{9951277C-D87E-CDDA-77B2-1585A73743A2}"/>
          </ac:picMkLst>
        </pc:picChg>
      </pc:sldChg>
      <pc:sldChg chg="addSp delSp modSp modTransition modAnim">
        <pc:chgData name="Leonie Smith" userId="fed1330f33f5650e" providerId="LiveId" clId="{D7C1BD0C-C443-460F-B6AA-FFA2D1FBB8F3}" dt="2022-07-20T08:02:30.995" v="160"/>
        <pc:sldMkLst>
          <pc:docMk/>
          <pc:sldMk cId="4096024473" sldId="479"/>
        </pc:sldMkLst>
        <pc:picChg chg="add del mod">
          <ac:chgData name="Leonie Smith" userId="fed1330f33f5650e" providerId="LiveId" clId="{D7C1BD0C-C443-460F-B6AA-FFA2D1FBB8F3}" dt="2022-07-20T08:01:01.298" v="155"/>
          <ac:picMkLst>
            <pc:docMk/>
            <pc:sldMk cId="4096024473" sldId="479"/>
            <ac:picMk id="2" creationId="{46E7BB06-0ACA-D99B-F432-85CA87945FAF}"/>
          </ac:picMkLst>
        </pc:picChg>
        <pc:picChg chg="add del mod">
          <ac:chgData name="Leonie Smith" userId="fed1330f33f5650e" providerId="LiveId" clId="{D7C1BD0C-C443-460F-B6AA-FFA2D1FBB8F3}" dt="2022-07-20T08:01:27.468" v="157"/>
          <ac:picMkLst>
            <pc:docMk/>
            <pc:sldMk cId="4096024473" sldId="479"/>
            <ac:picMk id="3" creationId="{4AB688FC-D344-776E-EFEB-28FA7EDB2DD5}"/>
          </ac:picMkLst>
        </pc:picChg>
        <pc:picChg chg="add del mod">
          <ac:chgData name="Leonie Smith" userId="fed1330f33f5650e" providerId="LiveId" clId="{D7C1BD0C-C443-460F-B6AA-FFA2D1FBB8F3}" dt="2022-07-20T08:02:17.669" v="159"/>
          <ac:picMkLst>
            <pc:docMk/>
            <pc:sldMk cId="4096024473" sldId="479"/>
            <ac:picMk id="5" creationId="{262F1137-76BF-8B9C-53E3-B752CC39AD0C}"/>
          </ac:picMkLst>
        </pc:picChg>
        <pc:picChg chg="add mod">
          <ac:chgData name="Leonie Smith" userId="fed1330f33f5650e" providerId="LiveId" clId="{D7C1BD0C-C443-460F-B6AA-FFA2D1FBB8F3}" dt="2022-07-20T08:02:30.995" v="160"/>
          <ac:picMkLst>
            <pc:docMk/>
            <pc:sldMk cId="4096024473" sldId="479"/>
            <ac:picMk id="7" creationId="{1C7CD2AE-B954-DF86-05FE-24FEE675A918}"/>
          </ac:picMkLst>
        </pc:picChg>
      </pc:sldChg>
      <pc:sldChg chg="addSp delSp modSp modTransition modAnim">
        <pc:chgData name="Leonie Smith" userId="fed1330f33f5650e" providerId="LiveId" clId="{D7C1BD0C-C443-460F-B6AA-FFA2D1FBB8F3}" dt="2022-07-20T08:08:54.166" v="167"/>
        <pc:sldMkLst>
          <pc:docMk/>
          <pc:sldMk cId="4179271975" sldId="481"/>
        </pc:sldMkLst>
        <pc:picChg chg="add del mod">
          <ac:chgData name="Leonie Smith" userId="fed1330f33f5650e" providerId="LiveId" clId="{D7C1BD0C-C443-460F-B6AA-FFA2D1FBB8F3}" dt="2022-07-20T08:06:58.939" v="162"/>
          <ac:picMkLst>
            <pc:docMk/>
            <pc:sldMk cId="4179271975" sldId="481"/>
            <ac:picMk id="2" creationId="{1AA12892-87BE-3A56-22D4-A4DE6DFCB40C}"/>
          </ac:picMkLst>
        </pc:picChg>
        <pc:picChg chg="add del mod">
          <ac:chgData name="Leonie Smith" userId="fed1330f33f5650e" providerId="LiveId" clId="{D7C1BD0C-C443-460F-B6AA-FFA2D1FBB8F3}" dt="2022-07-20T08:08:13.375" v="164"/>
          <ac:picMkLst>
            <pc:docMk/>
            <pc:sldMk cId="4179271975" sldId="481"/>
            <ac:picMk id="3" creationId="{4FA33899-12B2-7854-9CAC-30BC3047B81E}"/>
          </ac:picMkLst>
        </pc:picChg>
        <pc:picChg chg="add del mod">
          <ac:chgData name="Leonie Smith" userId="fed1330f33f5650e" providerId="LiveId" clId="{D7C1BD0C-C443-460F-B6AA-FFA2D1FBB8F3}" dt="2022-07-20T08:08:41.536" v="166"/>
          <ac:picMkLst>
            <pc:docMk/>
            <pc:sldMk cId="4179271975" sldId="481"/>
            <ac:picMk id="5" creationId="{AE947097-81BA-056E-226A-4A0D56492A28}"/>
          </ac:picMkLst>
        </pc:picChg>
        <pc:picChg chg="add mod">
          <ac:chgData name="Leonie Smith" userId="fed1330f33f5650e" providerId="LiveId" clId="{D7C1BD0C-C443-460F-B6AA-FFA2D1FBB8F3}" dt="2022-07-20T08:08:54.166" v="167"/>
          <ac:picMkLst>
            <pc:docMk/>
            <pc:sldMk cId="4179271975" sldId="481"/>
            <ac:picMk id="7" creationId="{E6F07A39-E4F4-996B-2A2E-43438BA3F573}"/>
          </ac:picMkLst>
        </pc:picChg>
      </pc:sldChg>
      <pc:sldChg chg="addSp delSp modSp modTransition modAnim">
        <pc:chgData name="Leonie Smith" userId="fed1330f33f5650e" providerId="LiveId" clId="{D7C1BD0C-C443-460F-B6AA-FFA2D1FBB8F3}" dt="2022-07-20T08:11:20.077" v="174"/>
        <pc:sldMkLst>
          <pc:docMk/>
          <pc:sldMk cId="2528905543" sldId="483"/>
        </pc:sldMkLst>
        <pc:picChg chg="add del mod">
          <ac:chgData name="Leonie Smith" userId="fed1330f33f5650e" providerId="LiveId" clId="{D7C1BD0C-C443-460F-B6AA-FFA2D1FBB8F3}" dt="2022-07-20T08:10:24.658" v="169"/>
          <ac:picMkLst>
            <pc:docMk/>
            <pc:sldMk cId="2528905543" sldId="483"/>
            <ac:picMk id="2" creationId="{7E6E912D-AD79-72F0-1AED-CF110F278AA9}"/>
          </ac:picMkLst>
        </pc:picChg>
        <pc:picChg chg="add del mod">
          <ac:chgData name="Leonie Smith" userId="fed1330f33f5650e" providerId="LiveId" clId="{D7C1BD0C-C443-460F-B6AA-FFA2D1FBB8F3}" dt="2022-07-20T08:10:59.997" v="171"/>
          <ac:picMkLst>
            <pc:docMk/>
            <pc:sldMk cId="2528905543" sldId="483"/>
            <ac:picMk id="3" creationId="{A77911B4-5F29-D8CF-323B-6A46FBAB0B7F}"/>
          </ac:picMkLst>
        </pc:picChg>
        <pc:picChg chg="add del mod">
          <ac:chgData name="Leonie Smith" userId="fed1330f33f5650e" providerId="LiveId" clId="{D7C1BD0C-C443-460F-B6AA-FFA2D1FBB8F3}" dt="2022-07-20T08:11:08.888" v="173"/>
          <ac:picMkLst>
            <pc:docMk/>
            <pc:sldMk cId="2528905543" sldId="483"/>
            <ac:picMk id="5" creationId="{EC65125D-C2D0-49E6-0957-58FF05924A95}"/>
          </ac:picMkLst>
        </pc:picChg>
        <pc:picChg chg="add mod">
          <ac:chgData name="Leonie Smith" userId="fed1330f33f5650e" providerId="LiveId" clId="{D7C1BD0C-C443-460F-B6AA-FFA2D1FBB8F3}" dt="2022-07-20T08:11:20.077" v="174"/>
          <ac:picMkLst>
            <pc:docMk/>
            <pc:sldMk cId="2528905543" sldId="483"/>
            <ac:picMk id="7" creationId="{3CA5EB04-C0E8-BC6A-E705-2F0278F3689B}"/>
          </ac:picMkLst>
        </pc:picChg>
      </pc:sldChg>
      <pc:sldChg chg="addSp modSp">
        <pc:chgData name="Leonie Smith" userId="fed1330f33f5650e" providerId="LiveId" clId="{D7C1BD0C-C443-460F-B6AA-FFA2D1FBB8F3}" dt="2022-07-20T08:13:51.753" v="175"/>
        <pc:sldMkLst>
          <pc:docMk/>
          <pc:sldMk cId="1632493148" sldId="485"/>
        </pc:sldMkLst>
        <pc:picChg chg="add mod">
          <ac:chgData name="Leonie Smith" userId="fed1330f33f5650e" providerId="LiveId" clId="{D7C1BD0C-C443-460F-B6AA-FFA2D1FBB8F3}" dt="2022-07-20T08:13:51.753" v="175"/>
          <ac:picMkLst>
            <pc:docMk/>
            <pc:sldMk cId="1632493148" sldId="485"/>
            <ac:picMk id="2" creationId="{6A219573-2700-FBA6-0F75-D6391AB678C8}"/>
          </ac:picMkLst>
        </pc:picChg>
      </pc:sldChg>
      <pc:sldChg chg="addSp delSp modSp modTransition modAnim">
        <pc:chgData name="Leonie Smith" userId="fed1330f33f5650e" providerId="LiveId" clId="{D7C1BD0C-C443-460F-B6AA-FFA2D1FBB8F3}" dt="2022-07-20T08:17:02.179" v="186"/>
        <pc:sldMkLst>
          <pc:docMk/>
          <pc:sldMk cId="3686776232" sldId="487"/>
        </pc:sldMkLst>
        <pc:picChg chg="add del mod">
          <ac:chgData name="Leonie Smith" userId="fed1330f33f5650e" providerId="LiveId" clId="{D7C1BD0C-C443-460F-B6AA-FFA2D1FBB8F3}" dt="2022-07-20T08:15:09.997" v="177"/>
          <ac:picMkLst>
            <pc:docMk/>
            <pc:sldMk cId="3686776232" sldId="487"/>
            <ac:picMk id="2" creationId="{73C10839-39AB-76DE-3DC0-CE0AC0C61464}"/>
          </ac:picMkLst>
        </pc:picChg>
        <pc:picChg chg="add del mod">
          <ac:chgData name="Leonie Smith" userId="fed1330f33f5650e" providerId="LiveId" clId="{D7C1BD0C-C443-460F-B6AA-FFA2D1FBB8F3}" dt="2022-07-20T08:15:28.945" v="179"/>
          <ac:picMkLst>
            <pc:docMk/>
            <pc:sldMk cId="3686776232" sldId="487"/>
            <ac:picMk id="3" creationId="{A68F9F73-5F0E-E30B-0E04-C398F71832EA}"/>
          </ac:picMkLst>
        </pc:picChg>
        <pc:picChg chg="add del mod">
          <ac:chgData name="Leonie Smith" userId="fed1330f33f5650e" providerId="LiveId" clId="{D7C1BD0C-C443-460F-B6AA-FFA2D1FBB8F3}" dt="2022-07-20T08:15:45.278" v="181"/>
          <ac:picMkLst>
            <pc:docMk/>
            <pc:sldMk cId="3686776232" sldId="487"/>
            <ac:picMk id="5" creationId="{52FFE640-8452-F7F6-056D-850F483C0350}"/>
          </ac:picMkLst>
        </pc:picChg>
        <pc:picChg chg="add del mod">
          <ac:chgData name="Leonie Smith" userId="fed1330f33f5650e" providerId="LiveId" clId="{D7C1BD0C-C443-460F-B6AA-FFA2D1FBB8F3}" dt="2022-07-20T08:16:05.145" v="183"/>
          <ac:picMkLst>
            <pc:docMk/>
            <pc:sldMk cId="3686776232" sldId="487"/>
            <ac:picMk id="7" creationId="{D4B4022D-1105-CFBA-EDFE-558F66FE27DC}"/>
          </ac:picMkLst>
        </pc:picChg>
        <pc:picChg chg="add del mod">
          <ac:chgData name="Leonie Smith" userId="fed1330f33f5650e" providerId="LiveId" clId="{D7C1BD0C-C443-460F-B6AA-FFA2D1FBB8F3}" dt="2022-07-20T08:16:46.773" v="185"/>
          <ac:picMkLst>
            <pc:docMk/>
            <pc:sldMk cId="3686776232" sldId="487"/>
            <ac:picMk id="8" creationId="{079E9005-639F-8410-E311-304D74EDB7E3}"/>
          </ac:picMkLst>
        </pc:picChg>
        <pc:picChg chg="add mod">
          <ac:chgData name="Leonie Smith" userId="fed1330f33f5650e" providerId="LiveId" clId="{D7C1BD0C-C443-460F-B6AA-FFA2D1FBB8F3}" dt="2022-07-20T08:17:02.179" v="186"/>
          <ac:picMkLst>
            <pc:docMk/>
            <pc:sldMk cId="3686776232" sldId="487"/>
            <ac:picMk id="9" creationId="{E644D410-55E7-2293-9AF8-CD47C97F80E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26 Daniel</a:t>
            </a:r>
          </a:p>
          <a:p>
            <a:pPr algn="l"/>
            <a:r>
              <a:rPr lang="en-US" sz="1200" b="0" i="0" u="none" strike="noStrike" baseline="0" dirty="0">
                <a:latin typeface="TimesNewRomanPSMT"/>
              </a:rPr>
              <a:t>1. Daniel and friends eat vegetables – Daniel 1:1-21 (Center Top)</a:t>
            </a:r>
          </a:p>
          <a:p>
            <a:pPr algn="l"/>
            <a:r>
              <a:rPr lang="en-US" sz="1200" b="0" i="0" u="none" strike="noStrike" baseline="0" dirty="0">
                <a:latin typeface="TimesNewRomanPSMT"/>
              </a:rPr>
              <a:t>2. Nebuchadnezzar’s Statue dream – Daniel 2:1-49 (Left Top)</a:t>
            </a:r>
          </a:p>
          <a:p>
            <a:pPr algn="l"/>
            <a:r>
              <a:rPr lang="en-US" sz="1200" b="0" i="0" u="none" strike="noStrike" baseline="0" dirty="0">
                <a:latin typeface="TimesNewRomanPSMT"/>
              </a:rPr>
              <a:t>3. The furnace – Daniel 3:1-30 (Right Top)</a:t>
            </a:r>
          </a:p>
          <a:p>
            <a:pPr algn="l"/>
            <a:r>
              <a:rPr lang="en-US" sz="1200" b="0" i="0" u="none" strike="noStrike" baseline="0" dirty="0">
                <a:latin typeface="TimesNewRomanPSMT"/>
              </a:rPr>
              <a:t>4. Nebuchadnezzar’s Tree Dream – Daniel 4:1-37 (Right Bottom)</a:t>
            </a:r>
          </a:p>
          <a:p>
            <a:pPr algn="l"/>
            <a:r>
              <a:rPr lang="en-US" sz="1200" b="0" i="0" u="none" strike="noStrike" baseline="0" dirty="0">
                <a:latin typeface="TimesNewRomanPSMT"/>
              </a:rPr>
              <a:t>5. Handwriting on the wall – Daniel 5:1-31 (Center Bottom)</a:t>
            </a:r>
          </a:p>
          <a:p>
            <a:pPr algn="l"/>
            <a:r>
              <a:rPr lang="en-US" sz="1200" b="0" i="0" u="none" strike="noStrike" baseline="0" dirty="0">
                <a:latin typeface="TimesNewRomanPSMT"/>
              </a:rPr>
              <a:t>6. Daniel’s prayer life – Daniel 6:1-11 [Daniel 7-12 – Visions] (Left Bottom)</a:t>
            </a:r>
          </a:p>
          <a:p>
            <a:pPr algn="l"/>
            <a:r>
              <a:rPr lang="en-IN" sz="1200" b="0" i="0" u="none" strike="noStrike" baseline="0" dirty="0">
                <a:latin typeface="TimesNewRomanPSMT"/>
              </a:rPr>
              <a:t>7. Lion’s den – Daniel 6:12-28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702464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26-5</a:t>
            </a:r>
          </a:p>
        </p:txBody>
      </p:sp>
      <p:pic>
        <p:nvPicPr>
          <p:cNvPr id="7" name="Audio 6">
            <a:hlinkClick r:id="" action="ppaction://media"/>
            <a:extLst>
              <a:ext uri="{FF2B5EF4-FFF2-40B4-BE49-F238E27FC236}">
                <a16:creationId xmlns:a16="http://schemas.microsoft.com/office/drawing/2014/main" id="{3EA0771F-9450-72DF-2B82-96656446D5A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A9C37FC9-3706-3AC9-DAE1-34FBC7EEAD7C}"/>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565"/>
    </mc:Choice>
    <mc:Fallback xmlns="">
      <p:transition spd="slow" advTm="3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502EF6D-F237-ACAA-571A-19FF08C5FE49}"/>
              </a:ext>
            </a:extLst>
          </p:cNvPr>
          <p:cNvPicPr>
            <a:picLocks noChangeAspect="1"/>
          </p:cNvPicPr>
          <p:nvPr/>
        </p:nvPicPr>
        <p:blipFill rotWithShape="1">
          <a:blip r:embed="rId2"/>
          <a:srcRect l="842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7762E60-8622-98D3-889E-1C2FFF9A8F13}"/>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39B6AEA-70B8-AFCF-2E42-A3C168C5F1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255627EC-1521-AAB3-4B1A-71D3382C6890}"/>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4As they drank the wine, they praised their gods of gold and silver, bronze and iron, wood and stone.</a:t>
            </a:r>
            <a:endParaRPr lang="en-ZA" dirty="0"/>
          </a:p>
        </p:txBody>
      </p:sp>
      <p:sp>
        <p:nvSpPr>
          <p:cNvPr id="3" name="TextBox 2">
            <a:extLst>
              <a:ext uri="{FF2B5EF4-FFF2-40B4-BE49-F238E27FC236}">
                <a16:creationId xmlns:a16="http://schemas.microsoft.com/office/drawing/2014/main" id="{6A002FF2-5600-9D8F-59F1-5C0945AB60B5}"/>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4ཁོ་ཚོས་རྒུན་ཆང་འཐུང་བཞིན་གསེར་དང་དངུལ། ལྕགས། ལི། ཤིང་། རྡོ་སོགས་ལས་བཟོས་པའི་ལྷ་རྣམས་ལ་བསྟོད་བསྔགས་བརྗོད་དོ། །</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7509"/>
    </mc:Choice>
    <mc:Fallback xmlns="">
      <p:transition spd="slow" advTm="7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5967E09-CB11-4746-5402-5AEEA1C960BD}"/>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30E06A8-E51D-345A-544E-8555E50B9CE6}"/>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362EBC1-5493-E37D-86C7-71FA304902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3B9BC044-6687-BD05-C9D7-83204631C8F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5At that moment the fingers of a human hand appeared and wrote on the plaster of the wall, near the lampstand in the royal palace. As the king watched the hand that was writing,</a:t>
            </a:r>
            <a:endParaRPr lang="en-ZA" dirty="0"/>
          </a:p>
        </p:txBody>
      </p:sp>
      <p:sp>
        <p:nvSpPr>
          <p:cNvPr id="3" name="TextBox 2">
            <a:extLst>
              <a:ext uri="{FF2B5EF4-FFF2-40B4-BE49-F238E27FC236}">
                <a16:creationId xmlns:a16="http://schemas.microsoft.com/office/drawing/2014/main" id="{BD85B3EC-49A5-0265-BE8B-5D6FF3C3244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སྐབས་དེ་ཉིད་དུ་མི་ཡི་ལག་མཛུབ་དག་མངོན་པར་བྱུང་ནས་སྒྲོན་སྟེགས་མདུན་གྱི་ཕོ་བྲང་གི་མཁར་ངོས་སུ་ཡི་གེ་འགའ་འཁྱུག་བྲིས་བྱས་ཤིང་། རྒྱལ་པོས་ཡི་གེ་འབྲི་བའི་མཛུབ་མོ་མངོན་སུམ་དུ་མཐོང་བ་ལ།</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7132"/>
    </mc:Choice>
    <mc:Fallback xmlns="">
      <p:transition spd="slow" advTm="17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E09E72A-C65B-3568-B2A2-915593E4D303}"/>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5386790-08EE-3470-2BF7-CF57B75297C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EA6050A-A39F-FE3E-F05E-01C064B953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A835C4EA-9560-7179-0475-EA8C96BD843A}"/>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6his face grew pale and his thoughts so alarmed him that his hips gave way and his knees knocked together.</a:t>
            </a:r>
          </a:p>
          <a:p>
            <a:r>
              <a:rPr lang="en-US" sz="3600" dirty="0">
                <a:solidFill>
                  <a:srgbClr val="121212"/>
                </a:solidFill>
                <a:latin typeface="ArialMT"/>
              </a:rPr>
              <a:t>7The king called out for the enchanters, astrologers, and diviners to be brought in,…</a:t>
            </a:r>
            <a:endParaRPr lang="en-ZA" sz="3600" dirty="0"/>
          </a:p>
        </p:txBody>
      </p:sp>
      <p:sp>
        <p:nvSpPr>
          <p:cNvPr id="3" name="TextBox 2">
            <a:extLst>
              <a:ext uri="{FF2B5EF4-FFF2-40B4-BE49-F238E27FC236}">
                <a16:creationId xmlns:a16="http://schemas.microsoft.com/office/drawing/2014/main" id="{EC138D43-EE57-FCF1-EF4B-BAC6E67E1C02}"/>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6</a:t>
            </a:r>
            <a:r>
              <a:rPr lang="bo-CN" sz="5400" b="0" i="0" dirty="0">
                <a:solidFill>
                  <a:srgbClr val="121212"/>
                </a:solidFill>
                <a:effectLst/>
                <a:highlight>
                  <a:srgbClr val="FFFFFF"/>
                </a:highlight>
                <a:latin typeface="Inter"/>
              </a:rPr>
              <a:t>རྒྱལ་པོའི་ངོ་མདངས་སྐྱ་བོར་གྱུར་ནས་ཞེད་སྣང་ཆེན་པོ་སྐྱེས་པ་དང་། རྐེད་ཚིགས་བུད་ཅིང་། པུས་མོ་འདར་ལྕུག་ལྕུག་བྱས་པ་རེད།  </a:t>
            </a:r>
            <a:r>
              <a:rPr lang="bo-CN" sz="5400" b="0" i="0" dirty="0">
                <a:solidFill>
                  <a:srgbClr val="121212"/>
                </a:solidFill>
                <a:effectLst/>
                <a:latin typeface="ArialMT"/>
              </a:rPr>
              <a:t>7དེ་ནས་རྒྱལ་པོས་སྐད་ཆེན་པོ་བརྒྱབ་ནས་སྒྱུ་མ་མཁན་དང་ཀལ་དི་པ། དེ་མིན་རྩིས་པ་བཅས་འཁྲིད་འོང་བའི་བཀའ་བསྒོས་ཤིང་། </a:t>
            </a:r>
            <a:r>
              <a:rPr lang="en-IN" sz="5400" b="0" i="0" dirty="0">
                <a:solidFill>
                  <a:srgbClr val="121212"/>
                </a:solidFill>
                <a:effectLst/>
                <a:latin typeface="ArialMT"/>
              </a:rPr>
              <a:t>…</a:t>
            </a:r>
            <a:endParaRPr lang="en-ZA" sz="5400"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5405"/>
    </mc:Choice>
    <mc:Fallback xmlns="">
      <p:transition spd="slow" advTm="15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3D4D467-4CE6-E8AC-DC98-69C443B9E41F}"/>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9569B83-1567-E9C6-9869-C6188A8C7E00}"/>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FAB1B10-0B7C-DA4B-D89B-4ACA5674AD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98069D2C-2694-34EE-C478-3AABBC10D5C5}"/>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and he said to these wise men of Babylon, “Whoever reads this inscription and tells me its interpretation will be clothed in purple and have a gold chain placed around his neck, and he will be made the third highest ruler in the kingdom.”</a:t>
            </a:r>
            <a:endParaRPr lang="en-ZA" sz="2400" dirty="0"/>
          </a:p>
        </p:txBody>
      </p:sp>
      <p:sp>
        <p:nvSpPr>
          <p:cNvPr id="3" name="TextBox 2">
            <a:extLst>
              <a:ext uri="{FF2B5EF4-FFF2-40B4-BE49-F238E27FC236}">
                <a16:creationId xmlns:a16="http://schemas.microsoft.com/office/drawing/2014/main" id="{8C0CA532-2ACC-FC42-D8E5-54DFE778B43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པཱ་པེལ་ལོན་གྱི་མཁས་མཛངས་ལྡན་པ་རྣམས་ལ་བསྒྲགས་དོན། སུ་ཞིག་གིས་ཡི་གེ་འདི་རྣམས་ཀློག་ཤེས་པར་མ་ཟད་དེའི་དོན་འགྲེལ་ནུས་པ་ཡིན་ན། དེའི་ལུས་ལ་གོས་རྒྱ་སྨུག་བསྐོན་པ་དང་སྐེ་ལ་གསེར་གྱི་མགུལ་རྒྱན་བཏེགས་ནས་རྒྱལ་སྲིད་ཀྱི་གོ་གནས་ཨང་གསུམ་པ་འཐོབ་ངེས་ཡིན་ཞེས་སྨྲས་པ་ལ།</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9608"/>
    </mc:Choice>
    <mc:Fallback xmlns="">
      <p:transition spd="slow" advTm="19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A226BBB-94F8-6DC5-5324-93D0947E5E70}"/>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E2DE0C0-8996-5D9F-31EF-BDA9EEB3CE29}"/>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C215C61-8911-DD2C-533A-6747CB935D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3FD77329-5A80-F2AF-ED8B-2FAE3EF994DE}"/>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8So all the king’s wise men came in, but they could not read the inscription or interpret it for him. 9Then King Belshazzar became even more terrified, his face grew even more pale, and his nobles were bewildered.</a:t>
            </a:r>
            <a:endParaRPr lang="en-ZA" dirty="0"/>
          </a:p>
        </p:txBody>
      </p:sp>
      <p:sp>
        <p:nvSpPr>
          <p:cNvPr id="3" name="TextBox 2">
            <a:extLst>
              <a:ext uri="{FF2B5EF4-FFF2-40B4-BE49-F238E27FC236}">
                <a16:creationId xmlns:a16="http://schemas.microsoft.com/office/drawing/2014/main" id="{84E8AF8F-C84A-A102-54AE-840004719EE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8མཁས་མཛངས་ལྡན་པ་ཐམས་ཅད་དེ་རུ་སླེབས་ན་ཡང་། ཁོ་རྣམས་ལས་མཁར་ངོས་ཀྱི་ཡི་གེ་ཀློག་ཐུབ་མཁན་ཞིག་མ་ཐོན་ལ། དེའི་དོན་རྒྱལ་པོར་འགྲེལ་བཤད་རྒྱག་ནུས་མཁན་ཞིག་ཀྱང་མ་བྱུང་ངོ་། །</a:t>
            </a:r>
            <a:endParaRPr lang="en-ZA" sz="5400"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7617"/>
    </mc:Choice>
    <mc:Fallback xmlns="">
      <p:transition spd="slow" advTm="17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E26C05-6A37-10A6-ECA3-69C0BE6F2B44}"/>
              </a:ext>
            </a:extLst>
          </p:cNvPr>
          <p:cNvPicPr>
            <a:picLocks noChangeAspect="1"/>
          </p:cNvPicPr>
          <p:nvPr/>
        </p:nvPicPr>
        <p:blipFill rotWithShape="1">
          <a:blip r:embed="rId2"/>
          <a:srcRect t="1116" b="14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9E9F783-3618-7A9A-383D-AC7E48AFE8AA}"/>
              </a:ext>
            </a:extLst>
          </p:cNvPr>
          <p:cNvSpPr txBox="1"/>
          <p:nvPr/>
        </p:nvSpPr>
        <p:spPr>
          <a:xfrm>
            <a:off x="241740" y="2261549"/>
            <a:ext cx="5975129" cy="4156364"/>
          </a:xfrm>
          <a:prstGeom prst="rect">
            <a:avLst/>
          </a:prstGeom>
          <a:noFill/>
        </p:spPr>
        <p:txBody>
          <a:bodyPr wrap="square" rtlCol="0">
            <a:noAutofit/>
          </a:bodyPr>
          <a:lstStyle/>
          <a:p>
            <a:pPr algn="ctr"/>
            <a:r>
              <a:rPr lang="bo-CN" sz="8000" b="1" cap="all" dirty="0">
                <a:solidFill>
                  <a:schemeClr val="bg1"/>
                </a:solidFill>
                <a:latin typeface="ArialMT"/>
              </a:rPr>
              <a:t>དྷ་ནི་ཨེལ 5</a:t>
            </a:r>
          </a:p>
          <a:p>
            <a:r>
              <a:rPr lang="bo-CN" sz="8000" b="1" dirty="0">
                <a:solidFill>
                  <a:schemeClr val="bg1"/>
                </a:solidFill>
                <a:latin typeface="ArialMT"/>
              </a:rPr>
              <a:t>བྷེལ་ཤ་ཛར་གྱིས་མགྲོན་ཆེན་བཤམས་པ།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E8316704-0E57-7E6C-31B9-2E67E30636D2}"/>
              </a:ext>
            </a:extLst>
          </p:cNvPr>
          <p:cNvPicPr>
            <a:picLocks noChangeAspect="1"/>
          </p:cNvPicPr>
          <p:nvPr/>
        </p:nvPicPr>
        <p:blipFill>
          <a:blip r:embed="rId2"/>
          <a:stretch>
            <a:fillRect/>
          </a:stretch>
        </p:blipFill>
        <p:spPr>
          <a:xfrm>
            <a:off x="0" y="-16900"/>
            <a:ext cx="12485077" cy="6874900"/>
          </a:xfrm>
          <a:prstGeom prst="rect">
            <a:avLst/>
          </a:prstGeom>
        </p:spPr>
      </p:pic>
      <p:sp>
        <p:nvSpPr>
          <p:cNvPr id="5" name="TextBox 4">
            <a:extLst>
              <a:ext uri="{FF2B5EF4-FFF2-40B4-BE49-F238E27FC236}">
                <a16:creationId xmlns:a16="http://schemas.microsoft.com/office/drawing/2014/main" id="{BBC81CDB-1926-7D27-320F-81BC17CBEA7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5:8,9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236443C7-9947-5CCF-3F9A-6A310DD849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EC0AB911-DBD0-B05C-92A7-47E6FD4DF5F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10Hearing the outcry of the king and his nobles, the queen  entered the banquet hall. “O king, may you live forever!” she said. “Do not let your thoughts terrify you, or your face grow pale.</a:t>
            </a:r>
            <a:endParaRPr lang="en-ZA" dirty="0"/>
          </a:p>
        </p:txBody>
      </p:sp>
      <p:sp>
        <p:nvSpPr>
          <p:cNvPr id="3" name="TextBox 2">
            <a:extLst>
              <a:ext uri="{FF2B5EF4-FFF2-40B4-BE49-F238E27FC236}">
                <a16:creationId xmlns:a16="http://schemas.microsoft.com/office/drawing/2014/main" id="{52BF4B96-01BA-E042-C7E6-D41C796D921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10དེ་ཡང་རྒྱལ་ཡུམ་གྱིས་རྒྱལ་པོ་དང་བློན་ཆེན་རྣམས་ཀྱིས་གླེང་མོལ་བྱེད་པའི་གཏམ་ཐོས་ནས་གསོལ་སྟོན་ཁང་དུ་འོངས་ཏེ་རྒྱལ་པོར་ན་རེ། ཀྱེ་རྒྱལ་པོ་ལགས། ཁྱེད་ཉིད་སྐུ་ཚེ་ཡུན་རིང་བརྟན་པར་ཤོག ཁྱེད་རང་སེམས་མ་སྔངས་ཤིག ཞལ་མདངས་ཀྱང་མི་ལོག་པར་གྱིས།</a:t>
            </a:r>
            <a:endParaRPr lang="en-ZA"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5734"/>
    </mc:Choice>
    <mc:Fallback xmlns="">
      <p:transition spd="slow" advTm="15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9F5DD47-4ED3-7B66-DB32-4B438746ADD1}"/>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6CBBCDF-46A1-BEC5-44B3-A7E219F14ECD}"/>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A0C1EEC8-9323-845D-5B57-98364CA7D9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56E337E8-073D-840B-ED84-79B19DDC6055}"/>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11There is a man in your kingdom who has the spirit of the holy gods in him. In the days of your father he was found to have insight, intelligence, and wisdom like that of the gods.</a:t>
            </a:r>
          </a:p>
          <a:p>
            <a:r>
              <a:rPr lang="en-US" sz="3200" dirty="0">
                <a:solidFill>
                  <a:srgbClr val="121212"/>
                </a:solidFill>
                <a:latin typeface="ArialMT"/>
              </a:rPr>
              <a:t>Your father, King Nebuchadnezzar, appointed him chief of the magicians, enchanters, astrologers, and diviners. Your own father, the king, </a:t>
            </a:r>
            <a:endParaRPr lang="en-ZA" dirty="0"/>
          </a:p>
        </p:txBody>
      </p:sp>
      <p:sp>
        <p:nvSpPr>
          <p:cNvPr id="3" name="TextBox 2">
            <a:extLst>
              <a:ext uri="{FF2B5EF4-FFF2-40B4-BE49-F238E27FC236}">
                <a16:creationId xmlns:a16="http://schemas.microsoft.com/office/drawing/2014/main" id="{D82BD583-9644-7997-6CF9-C6393FB05F2F}"/>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11ཁྱེད་ཀྱི་རྒྱལ་སྲིད་ནང་དུ་ལྷ་དམ་པ་རྣམས་ཀྱི་ཐུགས་ཉིད་བཞུགས་པའི་སྐྱེས་བུ་ཞིག་འདུག ཁྱེད་ཀྱི་ཕ་ཡི་སྐུ་རིང་ལ་མི་འདི་ནི་ལྷ་རྣམས་དང་འདྲ་བར་རྣམ་དཔྱོད་དང་རིག་སྟོབས། ཤེས་རབ་བཅས་ལྡན་པའོ། །ཁྱེད་ཀྱི་ཕ་སྟེ་རྒྱལ་པོ་ནེ་བོ་ཀད་ནེ་ཙར་གྱིས་སྐྱེས་བུ་དེ་ནི་མོ་པ་དང་སྒྱུ་མ་མཁན། ཀལ་དི་པ། རྩིས་པ་བཅས་ཀྱི་འགོ་དཔོན་དུ་བསྐོས་པ་ཡིན།</a:t>
            </a:r>
            <a:endParaRPr lang="en-ZA" dirty="0"/>
          </a:p>
        </p:txBody>
      </p:sp>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25573"/>
    </mc:Choice>
    <mc:Fallback xmlns="">
      <p:transition spd="slow" advTm="25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DD8E8DD-6AED-6270-EADD-4D5DEA81B737}"/>
              </a:ext>
            </a:extLst>
          </p:cNvPr>
          <p:cNvPicPr>
            <a:picLocks noChangeAspect="1"/>
          </p:cNvPicPr>
          <p:nvPr/>
        </p:nvPicPr>
        <p:blipFill>
          <a:blip r:embed="rId2"/>
          <a:stretch>
            <a:fillRect/>
          </a:stretch>
        </p:blipFill>
        <p:spPr>
          <a:xfrm>
            <a:off x="0" y="-24017"/>
            <a:ext cx="12192000" cy="6882017"/>
          </a:xfrm>
          <a:prstGeom prst="rect">
            <a:avLst/>
          </a:prstGeom>
        </p:spPr>
      </p:pic>
      <p:sp>
        <p:nvSpPr>
          <p:cNvPr id="5" name="TextBox 4">
            <a:extLst>
              <a:ext uri="{FF2B5EF4-FFF2-40B4-BE49-F238E27FC236}">
                <a16:creationId xmlns:a16="http://schemas.microsoft.com/office/drawing/2014/main" id="{2803BE24-4586-14BE-0490-D4538CBA02B7}"/>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95C235C0-3011-A4CA-7932-1F40616423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305D965D-D310-0C5A-25E6-FB0A56448F17}"/>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12did this because Daniel, the one he named Belteshazzar, was found to have an extraordinary spirit, as well as knowledge, understanding, and the ability to interpret dreams, explain riddles, and solve difficult problems. Summon Daniel, therefore, and he will give you the interpretation.”</a:t>
            </a:r>
            <a:endParaRPr lang="en-ZA" dirty="0"/>
          </a:p>
        </p:txBody>
      </p:sp>
      <p:sp>
        <p:nvSpPr>
          <p:cNvPr id="3" name="TextBox 2">
            <a:extLst>
              <a:ext uri="{FF2B5EF4-FFF2-40B4-BE49-F238E27FC236}">
                <a16:creationId xmlns:a16="http://schemas.microsoft.com/office/drawing/2014/main" id="{8F21E3C5-E4E1-0168-41DF-367F7AC64801}"/>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12རྒྱལ་པོས་པེལ་ཏེ་ཤཱ་ཙར་ཞེས་མིང་བཏགས་པའི་སྐྱེས་བུ་དཱ་ནེ་ཨེལ་འདི་ནི་ཁྱད་དུ་འཕགས་ཤིང་ཤེས་རྒྱ་ཆེ་ལ། གོ་རྟོགས་ལྡན་པར་མ་ཟད། རྨི་ལམ་ལ་བརྟག་ཤེས་པ་དང་གབ་ཚིག་འགྲེལ་ནུས་པ། དཀའ་གནད་བསལ་ཐུབ་པ་ཞིག་ཡིན་པས། དཱ་ནེ་ཨེལ་བོས་ཤོག་དང་ཁོས་མཁར་ངོས་ཀྱི་ཡི་གེའི་ནང་དོན་ལ་འགྲེལ་བཤད་རྒྱག་ཐུབ་ངེས་རེད་ཅེས་བསྐུལ་ཏོ། །</a:t>
            </a:r>
            <a:endParaRPr lang="en-ZA" dirty="0"/>
          </a:p>
        </p:txBody>
      </p:sp>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27469"/>
    </mc:Choice>
    <mc:Fallback xmlns="">
      <p:transition spd="slow" advTm="27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5E34395-8502-93F5-4371-A59B96663C73}"/>
              </a:ext>
            </a:extLst>
          </p:cNvPr>
          <p:cNvPicPr>
            <a:picLocks noChangeAspect="1"/>
          </p:cNvPicPr>
          <p:nvPr/>
        </p:nvPicPr>
        <p:blipFill rotWithShape="1">
          <a:blip r:embed="rId2"/>
          <a:srcRect b="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4BF6C87-FEE5-6E6D-5551-507D34BB5385}"/>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D9F4EFC-75C0-D566-2CAD-9AC53C5A4A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C8932ECE-FB48-E1F7-CB15-372AE00C81D7}"/>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13So Daniel was brought before the king, who asked him, “Are you Daniel, one of the exiles my father the king brought from Judah?</a:t>
            </a:r>
            <a:endParaRPr lang="en-ZA" dirty="0"/>
          </a:p>
        </p:txBody>
      </p:sp>
      <p:sp>
        <p:nvSpPr>
          <p:cNvPr id="3" name="TextBox 2">
            <a:extLst>
              <a:ext uri="{FF2B5EF4-FFF2-40B4-BE49-F238E27FC236}">
                <a16:creationId xmlns:a16="http://schemas.microsoft.com/office/drawing/2014/main" id="{EA99BDD7-25DE-3B6E-DA32-3A47DE0AE40A}"/>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13དེ་ནས་དཱ་ནེ་ཨེལ་རྒྱལ་པོའི་དྲུང་དུ་བོས་པ་དང་། རྒྱལ་པོས་ཁོ་ལ་འདི་ལྟར། ངའི་ཕ་སྟེ་རྒྱལ་པོ་དམ་པས་ཡ་ཧུ་དཱ་ནས་བཟུང་པའི་བཙོན་མ་རྣམས་ཀྱི་ཁྲོད་དུ་དཱ་ནེ་ཨེལ་ཞེས་པ་ཞིག་ཡོད་པ་ཁྱེད་རང་ཡིན་ནམ།</a:t>
            </a:r>
            <a:endParaRPr lang="en-ZA" dirty="0"/>
          </a:p>
        </p:txBody>
      </p:sp>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13813"/>
    </mc:Choice>
    <mc:Fallback xmlns="">
      <p:transition spd="slow" advTm="13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A20AEEB-A2AD-54FF-016F-BAD252568F45}"/>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7F29938-1A0B-1AE0-D3A5-4910284FB208}"/>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7B5ACDD-FACB-FD49-F639-922F612D88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F2CCB35F-023E-800F-7A24-1F3AC45CCA60}"/>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14I have heard that the spirit of the gods is in you, and that you have insight, intelligence, and extraordinary wisdom.</a:t>
            </a:r>
            <a:endParaRPr lang="en-ZA" dirty="0"/>
          </a:p>
        </p:txBody>
      </p:sp>
      <p:sp>
        <p:nvSpPr>
          <p:cNvPr id="3" name="TextBox 2">
            <a:extLst>
              <a:ext uri="{FF2B5EF4-FFF2-40B4-BE49-F238E27FC236}">
                <a16:creationId xmlns:a16="http://schemas.microsoft.com/office/drawing/2014/main" id="{BE11990E-FBDE-D0ED-AE14-484C5B64C9A4}"/>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14ཁྱེད་ཀྱི་ནང་དུ་ལྷའི་ཐུགས་ཉིད་བཞུགས་ཤིང་། ཁྱེད་ལ་རྣམ་དཔྱོད་དང་རིག་སྟོབས། ཤེས་རབ་ཁྱད་པར་ཅན་བཅས་ལྡན་པ་ཡིན་ཞེས་གྲགས་པ་བདག་གིས་ཐོས།</a:t>
            </a:r>
            <a:endParaRPr lang="en-ZA" dirty="0"/>
          </a:p>
        </p:txBody>
      </p:sp>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9237"/>
    </mc:Choice>
    <mc:Fallback xmlns="">
      <p:transition spd="slow" advTm="9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5. Handwriting on the wall – Daniel 5:1-31 (Center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དྷ་ནི་ཨེལ 5</a:t>
            </a:r>
          </a:p>
          <a:p>
            <a:r>
              <a:rPr lang="bo-CN" sz="8000" b="1" dirty="0">
                <a:solidFill>
                  <a:srgbClr val="121212"/>
                </a:solidFill>
                <a:latin typeface="ArialMT"/>
              </a:rPr>
              <a:t>བྷེལ་ཤ་ཛར་གྱིས་མགྲོན་ཆེན་བཤམས་པ།</a:t>
            </a:r>
          </a:p>
          <a:p>
            <a:endParaRPr lang="en-ZA" dirty="0"/>
          </a:p>
        </p:txBody>
      </p:sp>
      <p:pic>
        <p:nvPicPr>
          <p:cNvPr id="14" name="Audio 13">
            <a:hlinkClick r:id="" action="ppaction://media"/>
            <a:extLst>
              <a:ext uri="{FF2B5EF4-FFF2-40B4-BE49-F238E27FC236}">
                <a16:creationId xmlns:a16="http://schemas.microsoft.com/office/drawing/2014/main" id="{03977FD9-838A-44E1-B96A-5CF4D1C9933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299"/>
    </mc:Choice>
    <mc:Fallback xmlns="">
      <p:transition spd="slow" advTm="3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84AACE7-D40D-3F20-BA25-CE8EF3A8FEA4}"/>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CEB03FB-F660-15A0-A0F7-66B8C21823B3}"/>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66151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6AFE2A1D-EFDF-4C4B-035C-F07D9F8372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377849E4-A302-3324-D543-1F82CA1137FB}"/>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15Now the wise men and enchanters were brought before me to read this inscription and interpret it for me, but they could not give its interpretation.</a:t>
            </a:r>
            <a:endParaRPr lang="en-ZA" dirty="0"/>
          </a:p>
        </p:txBody>
      </p:sp>
      <p:sp>
        <p:nvSpPr>
          <p:cNvPr id="3" name="TextBox 2">
            <a:extLst>
              <a:ext uri="{FF2B5EF4-FFF2-40B4-BE49-F238E27FC236}">
                <a16:creationId xmlns:a16="http://schemas.microsoft.com/office/drawing/2014/main" id="{72AA5CBB-1B4F-9ED3-AE90-388F156E184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མཁས་མཛངས་ལྡན་པ་དང་སྒྱུ་མ་མཁན་ཐམས་ཅད་བདག་གི་མདུན་དུ་བོས་ནས་མཁར་ངོས་སུ་བྲིས་ཡོད་པའི་ཡི་གེ་བཀླགས་ཏེ་ང་ལ་འགྲེལ་བཤད་རྒྱག་ཏུ་བཅུག་ནའང་། དེ་དག་གིས་ཡི་གེ་དེའི་ནང་དོན་ལ་འགྲེལ་བཤད་རྒྱག་མ་ནུས།</a:t>
            </a:r>
            <a:endParaRPr lang="en-ZA" dirty="0"/>
          </a:p>
        </p:txBody>
      </p:sp>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4581"/>
    </mc:Choice>
    <mc:Fallback xmlns="">
      <p:transition spd="slow" advTm="14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226BBB-94F8-6DC5-5324-93D0947E5E70}"/>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1853D40A-88C6-ED60-4BFF-6F71FE13447A}"/>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73087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EC1E363A-E1DF-8212-28A9-8D6C3C4E47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1B8CCC34-875E-7242-4A0A-D96EC18D6BFB}"/>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16But I have heard about you, that you are able to give interpretations and solve difficult problems. Therefore, if you can read this inscription and give me its interpretation, you will be clothed in purple and have a gold chain placed around your neck, and you will be made the third highest ruler in the kingdom.”</a:t>
            </a:r>
            <a:endParaRPr lang="en-ZA" dirty="0"/>
          </a:p>
        </p:txBody>
      </p:sp>
      <p:sp>
        <p:nvSpPr>
          <p:cNvPr id="3" name="TextBox 2">
            <a:extLst>
              <a:ext uri="{FF2B5EF4-FFF2-40B4-BE49-F238E27FC236}">
                <a16:creationId xmlns:a16="http://schemas.microsoft.com/office/drawing/2014/main" id="{5952F58F-FE7F-5708-C382-68C081889F44}"/>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16གོ་ཐོས་ལྟར་ན་ཁྱེད་ཀྱིས་འགྲེལ་བཤད་རྒྱག་ནུས་པ་དང་དཀའ་གནད་བསལ་ཐུབ་པ་ཡིན་ཟེར། ད་ལྟ་ཁྱེད་ཀྱིས་མཁར་ངོས་སུ་བྲིས་ཡོད་པའི་ཡི་གེ་བཀླགས་ནས་དེའི་ནང་དོན་ཅི་ཡིན་པ་བདག་ལ་འགྲེལ་བཤད་རྒྱག་ནུས་པ་ཡིན་ན། ཁྱེད་ཀྱི་ལུས་ལ་གོས་རྒྱ་སྨུག་བསྐོན་པ་དང་སྐེ་ལ་གསེར་གྱི་མགུལ་རྒྱན་བཏེགས་ནས་རྒྱལ་སྲིད་ཀྱི་གོ་གནས་ཨང་གསུམ་པ་འཐོབ་ངེས་ཡིན་ཞེས་སྨྲས་སོ། །</a:t>
            </a:r>
            <a:endParaRPr lang="en-ZA" dirty="0"/>
          </a:p>
        </p:txBody>
      </p:sp>
    </p:spTree>
    <p:extLst>
      <p:ext uri="{BB962C8B-B14F-4D97-AF65-F5344CB8AC3E}">
        <p14:creationId xmlns:p14="http://schemas.microsoft.com/office/powerpoint/2010/main" val="580702329"/>
      </p:ext>
    </p:extLst>
  </p:cSld>
  <p:clrMapOvr>
    <a:masterClrMapping/>
  </p:clrMapOvr>
  <mc:AlternateContent xmlns:mc="http://schemas.openxmlformats.org/markup-compatibility/2006" xmlns:p14="http://schemas.microsoft.com/office/powerpoint/2010/main">
    <mc:Choice Requires="p14">
      <p:transition spd="slow" p14:dur="2000" advTm="21654"/>
    </mc:Choice>
    <mc:Fallback xmlns="">
      <p:transition spd="slow" advTm="21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A353380-D16C-15B2-AD8D-97BF8CBCAA96}"/>
              </a:ext>
            </a:extLst>
          </p:cNvPr>
          <p:cNvPicPr>
            <a:picLocks noChangeAspect="1"/>
          </p:cNvPicPr>
          <p:nvPr/>
        </p:nvPicPr>
        <p:blipFill rotWithShape="1">
          <a:blip r:embed="rId2"/>
          <a:srcRect t="9364" b="105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97B377B-BA5F-7BB9-3458-3AACCCA06C29}"/>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2086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974F29C-79E4-3015-2F4C-48DEAB46CB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AE3DA813-C35E-DB87-7997-D885A3E3FB45}"/>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17In response, Daniel said to the king, “You may keep your gifts for yourself and give your rewards to someone else. Nevertheless, I will read the inscription for the king and interpret it for him.</a:t>
            </a:r>
            <a:endParaRPr lang="en-ZA" dirty="0"/>
          </a:p>
        </p:txBody>
      </p:sp>
      <p:sp>
        <p:nvSpPr>
          <p:cNvPr id="3" name="TextBox 2">
            <a:extLst>
              <a:ext uri="{FF2B5EF4-FFF2-40B4-BE49-F238E27FC236}">
                <a16:creationId xmlns:a16="http://schemas.microsoft.com/office/drawing/2014/main" id="{E9839909-981B-FE41-4A50-77D09D329FF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17དེ་ནས་དཱ་ནེ་ཨེལ་གྱིས་རྒྱལ་པོར་ལན་དུ། རྔན་པ་རྣམས་ཁྱེད་རང་གི་བྱོས་དང་། བྱ་དགའ་རྣམས་མི་གཞན་པར་སྦྱིན་ཞིག འོན་ཀྱང་མཁར་ངོས་སུ་བྲིས་ཡོད་པའི་ཡི་གེ་དེ་ངས་རྒྱལ་པོ་ཁྱེད་ལ་བཀླགས་ནས་དེའི་ནང་དོན་ལའང་འགྲེལ་བཤད་རྒྱག་པར་བྱའོ། །</a:t>
            </a:r>
            <a:endParaRPr lang="en-ZA" dirty="0"/>
          </a:p>
        </p:txBody>
      </p:sp>
    </p:spTree>
    <p:extLst>
      <p:ext uri="{BB962C8B-B14F-4D97-AF65-F5344CB8AC3E}">
        <p14:creationId xmlns:p14="http://schemas.microsoft.com/office/powerpoint/2010/main" val="1620055703"/>
      </p:ext>
    </p:extLst>
  </p:cSld>
  <p:clrMapOvr>
    <a:masterClrMapping/>
  </p:clrMapOvr>
  <mc:AlternateContent xmlns:mc="http://schemas.openxmlformats.org/markup-compatibility/2006" xmlns:p14="http://schemas.microsoft.com/office/powerpoint/2010/main">
    <mc:Choice Requires="p14">
      <p:transition spd="slow" p14:dur="2000" advTm="17933"/>
    </mc:Choice>
    <mc:Fallback xmlns="">
      <p:transition spd="slow" advTm="17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A031489-6481-F3A3-6199-FD17F64913CE}"/>
              </a:ext>
            </a:extLst>
          </p:cNvPr>
          <p:cNvPicPr>
            <a:picLocks noChangeAspect="1"/>
          </p:cNvPicPr>
          <p:nvPr/>
        </p:nvPicPr>
        <p:blipFill>
          <a:blip r:embed="rId2"/>
          <a:stretch>
            <a:fillRect/>
          </a:stretch>
        </p:blipFill>
        <p:spPr>
          <a:xfrm>
            <a:off x="0" y="-234299"/>
            <a:ext cx="12191999" cy="7092299"/>
          </a:xfrm>
          <a:prstGeom prst="rect">
            <a:avLst/>
          </a:prstGeom>
        </p:spPr>
      </p:pic>
      <p:sp>
        <p:nvSpPr>
          <p:cNvPr id="5" name="TextBox 4">
            <a:extLst>
              <a:ext uri="{FF2B5EF4-FFF2-40B4-BE49-F238E27FC236}">
                <a16:creationId xmlns:a16="http://schemas.microsoft.com/office/drawing/2014/main" id="{ED52094F-6A22-A338-4FF1-F627DF1FC90B}"/>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01FB2FAE-95BE-95D3-03ED-7087063E4C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612ED504-8EB7-2EBA-DDC6-145FCD2831C1}"/>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18As for you, O king, the Most High God gave your father Nebuchadnezzar sovereignty and greatness, glory and honor.</a:t>
            </a:r>
            <a:endParaRPr lang="en-ZA" dirty="0"/>
          </a:p>
        </p:txBody>
      </p:sp>
      <p:sp>
        <p:nvSpPr>
          <p:cNvPr id="3" name="TextBox 2">
            <a:extLst>
              <a:ext uri="{FF2B5EF4-FFF2-40B4-BE49-F238E27FC236}">
                <a16:creationId xmlns:a16="http://schemas.microsoft.com/office/drawing/2014/main" id="{A0F27D8F-ABB1-0CC7-5330-1132ECBB84E2}"/>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18ཀྱེ་རྒྱལ་པོ་ལགས། བླ་ན་མེད་པའི་དཀོན་མཆོག་ཁོང་གིས་ཁྱེད་ཀྱི་ཕ་ནེ་བོ་ཀད་ནེ་ཙར་ལ་རྒྱལ་སྲིད་དང་དབང་ཤུགས། གཟི་དཔལ། རྔམ་བརྗིད་བཅས་གནང་བ་དང་།</a:t>
            </a:r>
            <a:endParaRPr lang="en-ZA" dirty="0"/>
          </a:p>
        </p:txBody>
      </p:sp>
    </p:spTree>
    <p:extLst>
      <p:ext uri="{BB962C8B-B14F-4D97-AF65-F5344CB8AC3E}">
        <p14:creationId xmlns:p14="http://schemas.microsoft.com/office/powerpoint/2010/main" val="1608298948"/>
      </p:ext>
    </p:extLst>
  </p:cSld>
  <p:clrMapOvr>
    <a:masterClrMapping/>
  </p:clrMapOvr>
  <mc:AlternateContent xmlns:mc="http://schemas.openxmlformats.org/markup-compatibility/2006" xmlns:p14="http://schemas.microsoft.com/office/powerpoint/2010/main">
    <mc:Choice Requires="p14">
      <p:transition spd="slow" p14:dur="2000" advTm="11253"/>
    </mc:Choice>
    <mc:Fallback xmlns="">
      <p:transition spd="slow" advTm="11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759C9CB-E169-806A-7513-E2471BCA79B5}"/>
              </a:ext>
            </a:extLst>
          </p:cNvPr>
          <p:cNvPicPr>
            <a:picLocks noChangeAspect="1"/>
          </p:cNvPicPr>
          <p:nvPr/>
        </p:nvPicPr>
        <p:blipFill>
          <a:blip r:embed="rId2"/>
          <a:stretch>
            <a:fillRect/>
          </a:stretch>
        </p:blipFill>
        <p:spPr>
          <a:xfrm>
            <a:off x="0" y="-420255"/>
            <a:ext cx="12192000" cy="7278255"/>
          </a:xfrm>
          <a:prstGeom prst="rect">
            <a:avLst/>
          </a:prstGeom>
        </p:spPr>
      </p:pic>
      <p:sp>
        <p:nvSpPr>
          <p:cNvPr id="5" name="TextBox 4">
            <a:extLst>
              <a:ext uri="{FF2B5EF4-FFF2-40B4-BE49-F238E27FC236}">
                <a16:creationId xmlns:a16="http://schemas.microsoft.com/office/drawing/2014/main" id="{D2F27C86-6EB3-9517-A332-1817ABD3F7C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33592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0F235326-3E59-4C13-FA62-B02624C100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76E0E902-BC63-EFE4-DEA1-20C51DA3591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20But when his heart became arrogant and his spirit was hardened with pride, he was deposed from his royal throne, and his glory was taken from him.</a:t>
            </a:r>
            <a:endParaRPr lang="en-ZA" dirty="0"/>
          </a:p>
        </p:txBody>
      </p:sp>
      <p:sp>
        <p:nvSpPr>
          <p:cNvPr id="3" name="TextBox 2">
            <a:extLst>
              <a:ext uri="{FF2B5EF4-FFF2-40B4-BE49-F238E27FC236}">
                <a16:creationId xmlns:a16="http://schemas.microsoft.com/office/drawing/2014/main" id="{9BCCA237-156D-D9E8-CF6F-B038093D27D8}"/>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20ཡིན་ནའང་ཁོའི་སེམས་སུ་ང་རྒྱལ་སྐྱེས་ནས་ཨུ་ཚུགས་ཆེ་ཞིང་། ཐ་ན་ཁེངས་དྲེགས་ངང་སྤྱད་པ་སྤྱོད་པའི་དུས་སུ། ཁོ་རང་རྒྱལ་སྲིད་ཀྱི་གསེར་ཁྲི་ལས་ཕབ་ནས་ཁོའི་གཟི་དཔལ་ཡང་ཕྲོགས་པའོ། །</a:t>
            </a:r>
            <a:endParaRPr lang="en-ZA" dirty="0"/>
          </a:p>
        </p:txBody>
      </p:sp>
    </p:spTree>
    <p:extLst>
      <p:ext uri="{BB962C8B-B14F-4D97-AF65-F5344CB8AC3E}">
        <p14:creationId xmlns:p14="http://schemas.microsoft.com/office/powerpoint/2010/main" val="1263572443"/>
      </p:ext>
    </p:extLst>
  </p:cSld>
  <p:clrMapOvr>
    <a:masterClrMapping/>
  </p:clrMapOvr>
  <mc:AlternateContent xmlns:mc="http://schemas.openxmlformats.org/markup-compatibility/2006" xmlns:p14="http://schemas.microsoft.com/office/powerpoint/2010/main">
    <mc:Choice Requires="p14">
      <p:transition spd="slow" p14:dur="2000" advTm="10079"/>
    </mc:Choice>
    <mc:Fallback xmlns="">
      <p:transition spd="slow" advTm="10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26C05-6A37-10A6-ECA3-69C0BE6F2B44}"/>
              </a:ext>
            </a:extLst>
          </p:cNvPr>
          <p:cNvPicPr>
            <a:picLocks noChangeAspect="1"/>
          </p:cNvPicPr>
          <p:nvPr/>
        </p:nvPicPr>
        <p:blipFill rotWithShape="1">
          <a:blip r:embed="rId2"/>
          <a:srcRect t="1116" b="14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2">
            <a:extLst>
              <a:ext uri="{FF2B5EF4-FFF2-40B4-BE49-F238E27FC236}">
                <a16:creationId xmlns:a16="http://schemas.microsoft.com/office/drawing/2014/main" id="{60AE9881-FA13-BCFE-F506-1EDEC78104A5}"/>
              </a:ext>
            </a:extLst>
          </p:cNvPr>
          <p:cNvSpPr txBox="1"/>
          <p:nvPr/>
        </p:nvSpPr>
        <p:spPr>
          <a:xfrm>
            <a:off x="335342" y="605786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4DDB34F-613C-7150-86A9-75C504C8608D}"/>
              </a:ext>
            </a:extLst>
          </p:cNvPr>
          <p:cNvSpPr txBox="1"/>
          <p:nvPr/>
        </p:nvSpPr>
        <p:spPr>
          <a:xfrm>
            <a:off x="241740" y="2261549"/>
            <a:ext cx="5975129" cy="4156364"/>
          </a:xfrm>
          <a:prstGeom prst="rect">
            <a:avLst/>
          </a:prstGeom>
          <a:noFill/>
        </p:spPr>
        <p:txBody>
          <a:bodyPr wrap="square" rtlCol="0">
            <a:noAutofit/>
          </a:bodyPr>
          <a:lstStyle/>
          <a:p>
            <a:pPr algn="ctr"/>
            <a:r>
              <a:rPr lang="bo-CN" sz="8000" b="1" cap="all" dirty="0">
                <a:solidFill>
                  <a:schemeClr val="bg1"/>
                </a:solidFill>
                <a:latin typeface="ArialMT"/>
              </a:rPr>
              <a:t>དྷ་ནི་ཨེལ 5</a:t>
            </a:r>
          </a:p>
          <a:p>
            <a:r>
              <a:rPr lang="bo-CN" sz="8000" b="1" dirty="0">
                <a:solidFill>
                  <a:schemeClr val="bg1"/>
                </a:solidFill>
                <a:latin typeface="ArialMT"/>
              </a:rPr>
              <a:t>བྷེལ་ཤ་ཛར་གྱིས་མགྲོན་ཆེན་བཤམས་པ།</a:t>
            </a:r>
          </a:p>
          <a:p>
            <a:endParaRPr lang="en-ZA" dirty="0"/>
          </a:p>
        </p:txBody>
      </p:sp>
    </p:spTree>
    <p:extLst>
      <p:ext uri="{BB962C8B-B14F-4D97-AF65-F5344CB8AC3E}">
        <p14:creationId xmlns:p14="http://schemas.microsoft.com/office/powerpoint/2010/main" val="4268691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B7927AC1-5917-B2C5-0D95-D54A24A0F604}"/>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CF8BA96-1BFA-826C-ACC5-55D244980F5F}"/>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85960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0B7390C-DD82-5C36-34AD-D7BF8DE27D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CC89470C-0749-90D9-2829-8D6F1D99F58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22But you his son, O Belshazzar, have not humbled your heart, even though you knew all this. 23Instead, you have exalted yourself against the Lord of heaven. The vessels from His house were brought to you,…</a:t>
            </a:r>
            <a:endParaRPr lang="en-ZA" sz="4000" dirty="0"/>
          </a:p>
        </p:txBody>
      </p:sp>
      <p:sp>
        <p:nvSpPr>
          <p:cNvPr id="3" name="TextBox 2">
            <a:extLst>
              <a:ext uri="{FF2B5EF4-FFF2-40B4-BE49-F238E27FC236}">
                <a16:creationId xmlns:a16="http://schemas.microsoft.com/office/drawing/2014/main" id="{5AE30138-F08C-B83B-629E-EF87B2BC204D}"/>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22འོན་ཀྱང་ཁོའི་བུ་པེལ་ཤཱ་ཙར་ཁྱེད་ཀྱིས་འདི་ཐམས་ཅད་ཤེས་ནའང་ད་དུང་ཁེངས་སྐྱུང་མི་བྱེད་པར། 23དེ་ལས་ལྡོག་སྟེ་ང་རྒྱལ་བསྐྱེད་ནས་ནམ་མཁའི་ཞིང་ཁམས་སུ་བཞུགས་པའི་དཀོན་མཆོག་ལ་འགོག་རྒོལ་བྱས་ཤིང་། རང་གི་ཞབས་ཕྱི་རྣམས་ལ་ཁོང་གི་མཆོད་ཁང་ནས་སྣོད་ཆས་རྣམས་འཁྱེར་འོང་དུ་བཅུག་སྟེ། </a:t>
            </a:r>
            <a:r>
              <a:rPr lang="en-IN" sz="4800" dirty="0">
                <a:solidFill>
                  <a:srgbClr val="121212"/>
                </a:solidFill>
                <a:latin typeface="ArialMT"/>
              </a:rPr>
              <a:t>…</a:t>
            </a:r>
            <a:endParaRPr lang="en-ZA" dirty="0"/>
          </a:p>
        </p:txBody>
      </p:sp>
    </p:spTree>
    <p:extLst>
      <p:ext uri="{BB962C8B-B14F-4D97-AF65-F5344CB8AC3E}">
        <p14:creationId xmlns:p14="http://schemas.microsoft.com/office/powerpoint/2010/main" val="1914693488"/>
      </p:ext>
    </p:extLst>
  </p:cSld>
  <p:clrMapOvr>
    <a:masterClrMapping/>
  </p:clrMapOvr>
  <mc:AlternateContent xmlns:mc="http://schemas.openxmlformats.org/markup-compatibility/2006" xmlns:p14="http://schemas.microsoft.com/office/powerpoint/2010/main">
    <mc:Choice Requires="p14">
      <p:transition spd="slow" p14:dur="2000" advTm="18661"/>
    </mc:Choice>
    <mc:Fallback xmlns="">
      <p:transition spd="slow" advTm="18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02EF6D-F237-ACAA-571A-19FF08C5FE49}"/>
              </a:ext>
            </a:extLst>
          </p:cNvPr>
          <p:cNvPicPr>
            <a:picLocks noChangeAspect="1"/>
          </p:cNvPicPr>
          <p:nvPr/>
        </p:nvPicPr>
        <p:blipFill rotWithShape="1">
          <a:blip r:embed="rId2"/>
          <a:srcRect l="842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1964CB25-7D90-E119-68B6-EC343066A55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151881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52B5B378-19CE-5745-6B96-58FA2D7F7D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AB9D2893-3FAF-DE2D-6469-A0B03037588D}"/>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24Therefore He sent the hand that wrote the inscription.</a:t>
            </a:r>
          </a:p>
          <a:p>
            <a:r>
              <a:rPr lang="en-US" sz="4000" dirty="0">
                <a:solidFill>
                  <a:srgbClr val="121212"/>
                </a:solidFill>
                <a:latin typeface="ArialMT"/>
              </a:rPr>
              <a:t>25Now this is the inscription that was written:</a:t>
            </a:r>
          </a:p>
          <a:p>
            <a:r>
              <a:rPr lang="en-US" sz="4000" dirty="0">
                <a:solidFill>
                  <a:srgbClr val="121212"/>
                </a:solidFill>
                <a:latin typeface="ArialMT"/>
              </a:rPr>
              <a:t>MENE, MENE, TEKEL, PARSIN.</a:t>
            </a:r>
            <a:endParaRPr lang="en-ZA" dirty="0"/>
          </a:p>
        </p:txBody>
      </p:sp>
      <p:sp>
        <p:nvSpPr>
          <p:cNvPr id="3" name="TextBox 2">
            <a:extLst>
              <a:ext uri="{FF2B5EF4-FFF2-40B4-BE49-F238E27FC236}">
                <a16:creationId xmlns:a16="http://schemas.microsoft.com/office/drawing/2014/main" id="{BEC8A3B3-46A4-BC04-19D1-887457C85782}"/>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24དེའི་ཕྱིར། ཁོང་གིས་ཕྱག་མཛུབ་དེ་དག་མངགས་ནས་མཁར་ངོས་སུ་ཡི་གེ་བྲིས་པའོ། །</a:t>
            </a:r>
          </a:p>
          <a:p>
            <a:r>
              <a:rPr lang="bo-CN" sz="6000" dirty="0">
                <a:solidFill>
                  <a:srgbClr val="121212"/>
                </a:solidFill>
                <a:latin typeface="ArialMT"/>
              </a:rPr>
              <a:t>25བྲིས་པའི་ཡི་གེ་རྣམས་ནི་འདི་ལྟ་སྟེ། མེ་ནེ། མེ་ནེ། ཐེ་ཀེལ། ཕར་སིན་ཞེས་པའོ། །</a:t>
            </a:r>
            <a:endParaRPr lang="en-ZA" dirty="0"/>
          </a:p>
        </p:txBody>
      </p:sp>
    </p:spTree>
    <p:extLst>
      <p:ext uri="{BB962C8B-B14F-4D97-AF65-F5344CB8AC3E}">
        <p14:creationId xmlns:p14="http://schemas.microsoft.com/office/powerpoint/2010/main" val="4096024473"/>
      </p:ext>
    </p:extLst>
  </p:cSld>
  <p:clrMapOvr>
    <a:masterClrMapping/>
  </p:clrMapOvr>
  <mc:AlternateContent xmlns:mc="http://schemas.openxmlformats.org/markup-compatibility/2006" xmlns:p14="http://schemas.microsoft.com/office/powerpoint/2010/main">
    <mc:Choice Requires="p14">
      <p:transition spd="slow" p14:dur="2000" advTm="11664"/>
    </mc:Choice>
    <mc:Fallback xmlns="">
      <p:transition spd="slow" advTm="11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BB24E3-4098-BDF8-FA4D-629987490DE3}"/>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33EE044-2DE2-DDDF-FC65-432D3FEC4144}"/>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5:24,25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53604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A899718-EE54-E973-BDED-3762088203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96A62E7D-DC35-1E1B-6F2F-DE0F48AEEB09}"/>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26And this is the interpretation of the message:</a:t>
            </a:r>
          </a:p>
          <a:p>
            <a:r>
              <a:rPr lang="en-US" sz="4000" dirty="0">
                <a:solidFill>
                  <a:srgbClr val="121212"/>
                </a:solidFill>
                <a:latin typeface="ArialMT"/>
              </a:rPr>
              <a:t>MENE  means that God has numbered the days of your reign and brought it to an end.</a:t>
            </a:r>
            <a:endParaRPr lang="en-ZA" dirty="0"/>
          </a:p>
        </p:txBody>
      </p:sp>
      <p:sp>
        <p:nvSpPr>
          <p:cNvPr id="3" name="TextBox 2">
            <a:extLst>
              <a:ext uri="{FF2B5EF4-FFF2-40B4-BE49-F238E27FC236}">
                <a16:creationId xmlns:a16="http://schemas.microsoft.com/office/drawing/2014/main" id="{13A293FD-5E99-2B72-ED76-D8AF7453AFE0}"/>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26ཐ་སྙད་དེ་དག་གི་འགྲེལ་བ་ནི་འདི་ལྟ་སྟེ། མེ་ནེ་ཞེས་པ་ནི་དཀོན་མཆོག་གིས་ཁྱེད་ཀྱི་རྒྱལ་སྲིད་ཀྱི་ལོ་ཟླ་རྣམས་རྩིས་བླངས་ཤིང་ད་ནི་མཇུག་རྫོགས་པའི་དོན་ལ་འཇུག</a:t>
            </a:r>
            <a:endParaRPr lang="en-ZA" dirty="0"/>
          </a:p>
        </p:txBody>
      </p:sp>
    </p:spTree>
    <p:extLst>
      <p:ext uri="{BB962C8B-B14F-4D97-AF65-F5344CB8AC3E}">
        <p14:creationId xmlns:p14="http://schemas.microsoft.com/office/powerpoint/2010/main" val="4179271975"/>
      </p:ext>
    </p:extLst>
  </p:cSld>
  <p:clrMapOvr>
    <a:masterClrMapping/>
  </p:clrMapOvr>
  <mc:AlternateContent xmlns:mc="http://schemas.openxmlformats.org/markup-compatibility/2006" xmlns:p14="http://schemas.microsoft.com/office/powerpoint/2010/main">
    <mc:Choice Requires="p14">
      <p:transition spd="slow" p14:dur="2000" advTm="11316"/>
    </mc:Choice>
    <mc:Fallback xmlns="">
      <p:transition spd="slow" advTm="11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273162A-E3F1-FABE-7610-489E643CE8E5}"/>
              </a:ext>
            </a:extLst>
          </p:cNvPr>
          <p:cNvPicPr>
            <a:picLocks noChangeAspect="1"/>
          </p:cNvPicPr>
          <p:nvPr/>
        </p:nvPicPr>
        <p:blipFill rotWithShape="1">
          <a:blip r:embed="rId2"/>
          <a:srcRect t="892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FBCA280-B1A2-7304-1FD0-99A0DA5105F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79963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02C52F7C-5BEE-725E-6AB6-D672060B2C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1E30A57A-9E36-B3C0-8973-9D430737CF5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27TEKEL  means that you have been weighed on the scales and found deficient.</a:t>
            </a:r>
            <a:endParaRPr lang="en-ZA" dirty="0"/>
          </a:p>
        </p:txBody>
      </p:sp>
      <p:sp>
        <p:nvSpPr>
          <p:cNvPr id="3" name="TextBox 2">
            <a:extLst>
              <a:ext uri="{FF2B5EF4-FFF2-40B4-BE49-F238E27FC236}">
                <a16:creationId xmlns:a16="http://schemas.microsoft.com/office/drawing/2014/main" id="{8C1C1CD8-B230-95FA-11CD-9F19EC383AE7}"/>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27ཐེ་ཀེལ་ཞེས་པ་ནི་ཁྱེད་རང་སྲང་ལ་འཇལ་བ་དང་ལྗིད་ཚད་མ་ལོངས་པའི་དོན་ལ་འཇུག</a:t>
            </a:r>
            <a:endParaRPr lang="en-ZA" dirty="0"/>
          </a:p>
        </p:txBody>
      </p:sp>
    </p:spTree>
    <p:extLst>
      <p:ext uri="{BB962C8B-B14F-4D97-AF65-F5344CB8AC3E}">
        <p14:creationId xmlns:p14="http://schemas.microsoft.com/office/powerpoint/2010/main" val="2528905543"/>
      </p:ext>
    </p:extLst>
  </p:cSld>
  <p:clrMapOvr>
    <a:masterClrMapping/>
  </p:clrMapOvr>
  <mc:AlternateContent xmlns:mc="http://schemas.openxmlformats.org/markup-compatibility/2006" xmlns:p14="http://schemas.microsoft.com/office/powerpoint/2010/main">
    <mc:Choice Requires="p14">
      <p:transition spd="slow" p14:dur="2000" advTm="7162"/>
    </mc:Choice>
    <mc:Fallback xmlns="">
      <p:transition spd="slow" advTm="7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83BC026-81F9-DA5E-A19D-F6693ECE4A21}"/>
              </a:ext>
            </a:extLst>
          </p:cNvPr>
          <p:cNvPicPr>
            <a:picLocks noChangeAspect="1"/>
          </p:cNvPicPr>
          <p:nvPr/>
        </p:nvPicPr>
        <p:blipFill>
          <a:blip r:embed="rId2"/>
          <a:stretch>
            <a:fillRect/>
          </a:stretch>
        </p:blipFill>
        <p:spPr>
          <a:xfrm>
            <a:off x="0" y="-1247104"/>
            <a:ext cx="12191999" cy="8105104"/>
          </a:xfrm>
          <a:prstGeom prst="rect">
            <a:avLst/>
          </a:prstGeom>
        </p:spPr>
      </p:pic>
      <p:sp>
        <p:nvSpPr>
          <p:cNvPr id="5" name="TextBox 4">
            <a:extLst>
              <a:ext uri="{FF2B5EF4-FFF2-40B4-BE49-F238E27FC236}">
                <a16:creationId xmlns:a16="http://schemas.microsoft.com/office/drawing/2014/main" id="{373BBA64-3915-5598-A547-C901E88FE740}"/>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00908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F947957-A7BA-5629-7050-2F51FEA78A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5C96CE88-CFB8-5D3A-09DB-17BBF4108FC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28PERES  means that your kingdom has been divided and given over to the Medes and Persians.”</a:t>
            </a:r>
            <a:endParaRPr lang="en-ZA" dirty="0"/>
          </a:p>
        </p:txBody>
      </p:sp>
      <p:sp>
        <p:nvSpPr>
          <p:cNvPr id="3" name="TextBox 2">
            <a:extLst>
              <a:ext uri="{FF2B5EF4-FFF2-40B4-BE49-F238E27FC236}">
                <a16:creationId xmlns:a16="http://schemas.microsoft.com/office/drawing/2014/main" id="{3EB8CDB3-826F-42B9-F2FF-0AD21F07EEE7}"/>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28ཕར་སིན་ཞེས་པ་ནི་ཁྱེད་ཀྱི་རྒྱལ་སྲིད་བགོ་བཤའ་བརྒྱབ་སྟེ་མཱ་ཏི་པ་དང་ཏ་ཟིག་པ་རྣམས་ལ་གནང་བའི་དོན་ལ་འཇུག་ཅེས་སྨྲས་སོ། །</a:t>
            </a:r>
            <a:endParaRPr lang="en-ZA" dirty="0"/>
          </a:p>
        </p:txBody>
      </p:sp>
    </p:spTree>
    <p:extLst>
      <p:ext uri="{BB962C8B-B14F-4D97-AF65-F5344CB8AC3E}">
        <p14:creationId xmlns:p14="http://schemas.microsoft.com/office/powerpoint/2010/main" val="1632493148"/>
      </p:ext>
    </p:extLst>
  </p:cSld>
  <p:clrMapOvr>
    <a:masterClrMapping/>
  </p:clrMapOvr>
  <mc:AlternateContent xmlns:mc="http://schemas.openxmlformats.org/markup-compatibility/2006" xmlns:p14="http://schemas.microsoft.com/office/powerpoint/2010/main">
    <mc:Choice Requires="p14">
      <p:transition spd="slow" p14:dur="2000" advTm="9088"/>
    </mc:Choice>
    <mc:Fallback xmlns="">
      <p:transition spd="slow" advTm="9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After </a:t>
            </a:r>
            <a:r>
              <a:rPr lang="en-US" sz="4800" dirty="0" err="1">
                <a:solidFill>
                  <a:srgbClr val="121212"/>
                </a:solidFill>
                <a:latin typeface="ArialMT"/>
              </a:rPr>
              <a:t>Nebukadnezzer</a:t>
            </a:r>
            <a:r>
              <a:rPr lang="en-US" sz="4800" dirty="0">
                <a:solidFill>
                  <a:srgbClr val="121212"/>
                </a:solidFill>
                <a:latin typeface="ArialMT"/>
              </a:rPr>
              <a:t> died , Belshazzar became king. </a:t>
            </a:r>
            <a:r>
              <a:rPr lang="en-US" sz="4800">
                <a:solidFill>
                  <a:srgbClr val="121212"/>
                </a:solidFill>
                <a:latin typeface="ArialMT"/>
              </a:rPr>
              <a:t>he </a:t>
            </a:r>
            <a:r>
              <a:rPr lang="en-US" sz="4800" dirty="0">
                <a:solidFill>
                  <a:srgbClr val="121212"/>
                </a:solidFill>
                <a:latin typeface="ArialMT"/>
              </a:rPr>
              <a:t>gave a huge banquet. He invited a thousand of his nobles to it. He drank wine with them.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0" name="Audio 19">
            <a:hlinkClick r:id="" action="ppaction://media"/>
            <a:extLst>
              <a:ext uri="{FF2B5EF4-FFF2-40B4-BE49-F238E27FC236}">
                <a16:creationId xmlns:a16="http://schemas.microsoft.com/office/drawing/2014/main" id="{C2AB81C0-6857-E98D-1C25-C80AC72F39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EB55B668-9955-E505-8141-280F08879D23}"/>
              </a:ext>
            </a:extLst>
          </p:cNvPr>
          <p:cNvSpPr txBox="1"/>
          <p:nvPr/>
        </p:nvSpPr>
        <p:spPr>
          <a:xfrm>
            <a:off x="6369270" y="152400"/>
            <a:ext cx="5975129" cy="6858000"/>
          </a:xfrm>
          <a:prstGeom prst="rect">
            <a:avLst/>
          </a:prstGeom>
          <a:noFill/>
        </p:spPr>
        <p:txBody>
          <a:bodyPr wrap="square" rtlCol="0">
            <a:noAutofit/>
          </a:bodyPr>
          <a:lstStyle/>
          <a:p>
            <a:r>
              <a:rPr lang="bo-CN" sz="6000" dirty="0">
                <a:solidFill>
                  <a:srgbClr val="121212"/>
                </a:solidFill>
                <a:latin typeface="ArialMT"/>
              </a:rPr>
              <a:t>1མཚན་གཅིག་རྒྱལ་པོ་བྷེལ་ཤ་ཛར་གྱིས་རང་གི་གཞུང་ཞབས་གཙོ་དྲག་སྟོང་ཕྲག་གཅིག་ལ་གསོལ་སྟོན་ཆེན་པོ་ཞིག་ཏུ་བོས་ནས། དེ་ཚོ་མཉམ་ཚོགས་ཀྱིས་རྒུན་ཆང་འཐུང་ནས་བསྡད་ཡོད་པ་དང་། </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3713"/>
    </mc:Choice>
    <mc:Fallback xmlns="">
      <p:transition spd="slow" advTm="1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ED7A98EC-ED2D-9047-14AC-16527F4CAD51}"/>
              </a:ext>
            </a:extLst>
          </p:cNvPr>
          <p:cNvPicPr>
            <a:picLocks noChangeAspect="1"/>
          </p:cNvPicPr>
          <p:nvPr/>
        </p:nvPicPr>
        <p:blipFill rotWithShape="1">
          <a:blip r:embed="rId2"/>
          <a:srcRect r="1376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FB5892E6-016E-F181-4C23-6D8E0F90C62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203041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FB53059-8EAF-F048-3AEA-E8DD2BC1D0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B571AC0A-39E8-F197-76C7-6A22540BD4C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29Then Belshazzar gave the command, and they clothed Daniel in purple, placed a gold chain around his neck, and proclaimed him the third highest ruler in the kingdom.</a:t>
            </a:r>
            <a:endParaRPr lang="en-ZA" dirty="0"/>
          </a:p>
        </p:txBody>
      </p:sp>
      <p:sp>
        <p:nvSpPr>
          <p:cNvPr id="3" name="TextBox 2">
            <a:extLst>
              <a:ext uri="{FF2B5EF4-FFF2-40B4-BE49-F238E27FC236}">
                <a16:creationId xmlns:a16="http://schemas.microsoft.com/office/drawing/2014/main" id="{FC8CA2F2-1A57-CF1C-2718-1C3446047F3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29དེ་ནས་པེལ་ཤཱ་ཙར་གྱིས་བཀའ་བབས་པ་ལྟར། དཱ་ནེ་ཨེལ་ལ་གོས་རྒྱ་སྨུག་བསྐོན་ཞིང་སྐེ་ལ་གསེར་གྱི་མགུལ་རྒྱན་བཏེགས་ནས་རྒྱལ་སྲིད་ཀྱི་བློན་པོ་ཨང་གསུམ་པར་བསྐོས་པ་རེད།</a:t>
            </a:r>
            <a:endParaRPr lang="en-ZA" dirty="0"/>
          </a:p>
        </p:txBody>
      </p:sp>
    </p:spTree>
    <p:extLst>
      <p:ext uri="{BB962C8B-B14F-4D97-AF65-F5344CB8AC3E}">
        <p14:creationId xmlns:p14="http://schemas.microsoft.com/office/powerpoint/2010/main" val="3686776232"/>
      </p:ext>
    </p:extLst>
  </p:cSld>
  <p:clrMapOvr>
    <a:masterClrMapping/>
  </p:clrMapOvr>
  <mc:AlternateContent xmlns:mc="http://schemas.openxmlformats.org/markup-compatibility/2006" xmlns:p14="http://schemas.microsoft.com/office/powerpoint/2010/main">
    <mc:Choice Requires="p14">
      <p:transition spd="slow" p14:dur="2000" advTm="18034"/>
    </mc:Choice>
    <mc:Fallback xmlns="">
      <p:transition spd="slow" advTm="18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58560EA-61C9-109B-1ED5-07B7977679DB}"/>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D81AC8E-BEA4-8625-07FD-E12BF249C1F6}"/>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18918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6DC6433-B845-45BC-05CB-1EA211258D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CEC02AAE-759D-8950-7C95-0314D400F06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30That very night Belshazzar king of the Chaldeans  was slain, 31and Darius the Mede received the kingdom at the age of sixty-two.</a:t>
            </a:r>
            <a:endParaRPr lang="en-ZA" dirty="0"/>
          </a:p>
        </p:txBody>
      </p:sp>
      <p:sp>
        <p:nvSpPr>
          <p:cNvPr id="3" name="TextBox 2">
            <a:extLst>
              <a:ext uri="{FF2B5EF4-FFF2-40B4-BE49-F238E27FC236}">
                <a16:creationId xmlns:a16="http://schemas.microsoft.com/office/drawing/2014/main" id="{0AC9EA0E-EE35-736E-862B-8EC39185097B}"/>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30ཏག་ཏག་མཚན་མོ་དེ་ལ། པཱ་པེལ་ལོན་གྱི་རྒྱལ་པོ་པེལ་ཤཱ་ཙར་བཀྲོངས་པ་དང་། 31མཱ་ཏི་པ་དར་ཡཱ་ཡིས་དགུང་ལོ་དྲུག་ཅུ་རེ་གཉིས་སྟེང་རྒྱལ་སྲིད་དེ་ལ་དབང་བསྒྱུར་ཏོ། །</a:t>
            </a:r>
            <a:endParaRPr lang="en-ZA" dirty="0"/>
          </a:p>
        </p:txBody>
      </p:sp>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16306"/>
    </mc:Choice>
    <mc:Fallback xmlns="">
      <p:transition spd="slow" advTm="16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26C05-6A37-10A6-ECA3-69C0BE6F2B44}"/>
              </a:ext>
            </a:extLst>
          </p:cNvPr>
          <p:cNvPicPr>
            <a:picLocks noChangeAspect="1"/>
          </p:cNvPicPr>
          <p:nvPr/>
        </p:nvPicPr>
        <p:blipFill rotWithShape="1">
          <a:blip r:embed="rId2"/>
          <a:srcRect t="1116" b="14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7B8767F9-77DF-941D-D637-8758F3EAAD2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5:30,31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3664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D882DA6-C8B2-0D14-C292-B9FA0DF82F4D}"/>
              </a:ext>
            </a:extLst>
          </p:cNvPr>
          <p:cNvPicPr>
            <a:picLocks noChangeAspect="1"/>
          </p:cNvPicPr>
          <p:nvPr/>
        </p:nvPicPr>
        <p:blipFill rotWithShape="1">
          <a:blip r:embed="rId2"/>
          <a:srcRect l="753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33AA1F4-1684-7870-246A-0F4D768C756C}"/>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7C2B01D-C5F8-9FE2-4DAA-82FF13BD45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FF5F47BD-CC17-5F77-7CA7-85F55371B33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2Under the influence of the wine, Belshazzar gave orders to bring in the gold and silver vessels that Nebuchadnezzar his father  had taken from the temple in Jerusalem, so that the king could drink from them, along with his nobles, his wives, and his concubines.</a:t>
            </a:r>
            <a:endParaRPr lang="en-ZA" dirty="0"/>
          </a:p>
        </p:txBody>
      </p:sp>
      <p:sp>
        <p:nvSpPr>
          <p:cNvPr id="3" name="TextBox 2">
            <a:extLst>
              <a:ext uri="{FF2B5EF4-FFF2-40B4-BE49-F238E27FC236}">
                <a16:creationId xmlns:a16="http://schemas.microsoft.com/office/drawing/2014/main" id="{3C8D5A35-B59A-C466-4161-D863DA887252}"/>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2ཁོས་རྒུན་ཆང་ཅི་དགར་འཐུངས་ནས། ཕ་ནེ་བོ་ཀད་ནེ་ཙར་གྱིས་ཡེ་རུ་སཱ་ལེམ་གྱི་མཆོད་ཁང་ནས་བཙན་འཕྲོག་བྱས་པའི་གསེར་དང་དངུལ་གྱི་སྣོད་ཆས་རྣམས་འཁྱེར་འོང་བའི་བཀའ་བསྩལ་པ་སྟེ། གང་ལ་ཞེ་ན། རྒྱལ་པོ་རང་ཉིད་དང་བློན་ཆེན་རྣམས་དང་། བཙུན་མོ་རྣམས་དང་ཆུན་མ་བཅས་ཀྱིས་སྣོད་ཆས་དེ་དག་གིས་རྒུན་ཆང་བཏུང་བའི་ཕྱིར་རོ། །</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27582"/>
    </mc:Choice>
    <mc:Fallback xmlns="">
      <p:transition spd="slow" advTm="27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441E3F8-8139-7A68-4958-F83BE08F7C78}"/>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5BEF12D-0769-C75F-11E4-BEB329B48F70}"/>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0ABCBCD-D72B-E422-1A62-9A2FCEF5FF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4D030FA8-86FC-0001-CADC-17B82CEE2D56}"/>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3Thus they brought in the gold vessels that had been taken from the temple, the house of God in Jerusalem, and the king drank from them, along with his nobles, his wives, and his concubines.</a:t>
            </a:r>
            <a:endParaRPr lang="en-ZA" dirty="0"/>
          </a:p>
        </p:txBody>
      </p:sp>
      <p:sp>
        <p:nvSpPr>
          <p:cNvPr id="3" name="TextBox 2">
            <a:extLst>
              <a:ext uri="{FF2B5EF4-FFF2-40B4-BE49-F238E27FC236}">
                <a16:creationId xmlns:a16="http://schemas.microsoft.com/office/drawing/2014/main" id="{5B9A7409-0640-2114-0356-6AF52B39B85B}"/>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3དེ་ནས་ཁོ་རྣམས་ཀྱིས་ཡེ་རུ་སཱ་ལེམ་དུ་ཡོད་པའི་མཆོད་ཁང་སྟེ། དཀོན་མཆོག་གི་བཞུགས་གནས་ལས་བཙན་འཕྲོག་བྱས་པའི་གསེར་དང་དངུལ་གྱི་སྣོད་ཆས་རྣམས་ཁྱེར་འོངས་ནས་རྒྱལ་པོ་ཪང་ཉིད་དང་བློན་ཆེན་རྣམས། བཙུན་མོ་རྣམས། ཆུན་མ་བཅས་ཀྱིས་སྣོད་ཆས་དེ་དག་ལས་རྒུན་ཆང་འཐུངས།</a:t>
            </a:r>
            <a:endParaRPr lang="en-ZA" sz="1200"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7949"/>
    </mc:Choice>
    <mc:Fallback xmlns="">
      <p:transition spd="slow" advTm="7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492</TotalTime>
  <Words>2618</Words>
  <Application>Microsoft Office PowerPoint</Application>
  <PresentationFormat>Widescreen</PresentationFormat>
  <Paragraphs>110</Paragraphs>
  <Slides>54</Slides>
  <Notes>2</Notes>
  <HiddenSlides>0</HiddenSlides>
  <MMClips>27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Office Theme</vt:lpstr>
      <vt:lpstr>26-5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2024-07-18T11:02:40Z</dcterms:modified>
</cp:coreProperties>
</file>