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468" r:id="rId2"/>
    <p:sldId id="438" r:id="rId3"/>
    <p:sldId id="439" r:id="rId4"/>
    <p:sldId id="440" r:id="rId5"/>
    <p:sldId id="441" r:id="rId6"/>
    <p:sldId id="442" r:id="rId7"/>
    <p:sldId id="443" r:id="rId8"/>
    <p:sldId id="444" r:id="rId9"/>
    <p:sldId id="445" r:id="rId10"/>
    <p:sldId id="446" r:id="rId11"/>
    <p:sldId id="447" r:id="rId12"/>
    <p:sldId id="448" r:id="rId13"/>
    <p:sldId id="450" r:id="rId14"/>
    <p:sldId id="451" r:id="rId15"/>
    <p:sldId id="452" r:id="rId16"/>
    <p:sldId id="453" r:id="rId17"/>
    <p:sldId id="454" r:id="rId18"/>
    <p:sldId id="455" r:id="rId19"/>
    <p:sldId id="456" r:id="rId20"/>
    <p:sldId id="457" r:id="rId21"/>
    <p:sldId id="458" r:id="rId22"/>
    <p:sldId id="459" r:id="rId23"/>
    <p:sldId id="460" r:id="rId24"/>
    <p:sldId id="461" r:id="rId25"/>
    <p:sldId id="462" r:id="rId26"/>
    <p:sldId id="501" r:id="rId27"/>
    <p:sldId id="464" r:id="rId28"/>
    <p:sldId id="465" r:id="rId29"/>
    <p:sldId id="466" r:id="rId30"/>
    <p:sldId id="467" r:id="rId31"/>
    <p:sldId id="469" r:id="rId32"/>
    <p:sldId id="470" r:id="rId33"/>
    <p:sldId id="471" r:id="rId34"/>
    <p:sldId id="472" r:id="rId35"/>
    <p:sldId id="473" r:id="rId36"/>
    <p:sldId id="474" r:id="rId37"/>
    <p:sldId id="475" r:id="rId38"/>
    <p:sldId id="476" r:id="rId39"/>
    <p:sldId id="478" r:id="rId40"/>
    <p:sldId id="479" r:id="rId41"/>
    <p:sldId id="480" r:id="rId42"/>
    <p:sldId id="481" r:id="rId43"/>
    <p:sldId id="482" r:id="rId44"/>
    <p:sldId id="483" r:id="rId45"/>
    <p:sldId id="484" r:id="rId46"/>
    <p:sldId id="485" r:id="rId47"/>
    <p:sldId id="486" r:id="rId48"/>
    <p:sldId id="487" r:id="rId49"/>
    <p:sldId id="488" r:id="rId50"/>
    <p:sldId id="490" r:id="rId51"/>
    <p:sldId id="491" r:id="rId52"/>
    <p:sldId id="50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67FB5E-369D-4B30-B434-34691BAC76F8}" v="30" dt="2024-07-18T11:09:06.9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74" autoAdjust="0"/>
    <p:restoredTop sz="80200" autoAdjust="0"/>
  </p:normalViewPr>
  <p:slideViewPr>
    <p:cSldViewPr snapToGrid="0">
      <p:cViewPr varScale="1">
        <p:scale>
          <a:sx n="94" d="100"/>
          <a:sy n="94" d="100"/>
        </p:scale>
        <p:origin x="7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499C16F-4E88-4E0F-AE45-3636ECB776A0}"/>
    <pc:docChg chg="modSld">
      <pc:chgData name="Leonie Smith" userId="fed1330f33f5650e" providerId="LiveId" clId="{4499C16F-4E88-4E0F-AE45-3636ECB776A0}" dt="2023-12-09T04:05:32.834" v="108"/>
      <pc:docMkLst>
        <pc:docMk/>
      </pc:docMkLst>
      <pc:sldChg chg="addSp delSp modSp mod modTransition modAnim">
        <pc:chgData name="Leonie Smith" userId="fed1330f33f5650e" providerId="LiveId" clId="{4499C16F-4E88-4E0F-AE45-3636ECB776A0}" dt="2023-12-09T03:49:00.800" v="5"/>
        <pc:sldMkLst>
          <pc:docMk/>
          <pc:sldMk cId="3759221820" sldId="439"/>
        </pc:sldMkLst>
        <pc:picChg chg="del">
          <ac:chgData name="Leonie Smith" userId="fed1330f33f5650e" providerId="LiveId" clId="{4499C16F-4E88-4E0F-AE45-3636ECB776A0}" dt="2023-12-09T03:48:54.406" v="4"/>
          <ac:picMkLst>
            <pc:docMk/>
            <pc:sldMk cId="3759221820" sldId="439"/>
            <ac:picMk id="2" creationId="{975960F1-C8B0-0401-D8F3-295DB74FA0B7}"/>
          </ac:picMkLst>
        </pc:picChg>
        <pc:picChg chg="add del mod">
          <ac:chgData name="Leonie Smith" userId="fed1330f33f5650e" providerId="LiveId" clId="{4499C16F-4E88-4E0F-AE45-3636ECB776A0}" dt="2023-12-09T03:49:00.800" v="5"/>
          <ac:picMkLst>
            <pc:docMk/>
            <pc:sldMk cId="3759221820" sldId="439"/>
            <ac:picMk id="5" creationId="{ACA2294A-EB23-C574-708C-9548F85F9A82}"/>
          </ac:picMkLst>
        </pc:picChg>
        <pc:picChg chg="add mod">
          <ac:chgData name="Leonie Smith" userId="fed1330f33f5650e" providerId="LiveId" clId="{4499C16F-4E88-4E0F-AE45-3636ECB776A0}" dt="2023-12-09T03:49:00.800" v="5"/>
          <ac:picMkLst>
            <pc:docMk/>
            <pc:sldMk cId="3759221820" sldId="439"/>
            <ac:picMk id="7" creationId="{4EADD43C-BB82-AC43-06C4-2EF5B7504A9C}"/>
          </ac:picMkLst>
        </pc:picChg>
      </pc:sldChg>
      <pc:sldChg chg="addSp delSp modSp mod modTransition modAnim">
        <pc:chgData name="Leonie Smith" userId="fed1330f33f5650e" providerId="LiveId" clId="{4499C16F-4E88-4E0F-AE45-3636ECB776A0}" dt="2023-12-09T03:49:29.046" v="8"/>
        <pc:sldMkLst>
          <pc:docMk/>
          <pc:sldMk cId="3676245138" sldId="441"/>
        </pc:sldMkLst>
        <pc:picChg chg="del">
          <ac:chgData name="Leonie Smith" userId="fed1330f33f5650e" providerId="LiveId" clId="{4499C16F-4E88-4E0F-AE45-3636ECB776A0}" dt="2023-12-09T03:49:07.444" v="7"/>
          <ac:picMkLst>
            <pc:docMk/>
            <pc:sldMk cId="3676245138" sldId="441"/>
            <ac:picMk id="2" creationId="{268709FA-ADC9-0490-C94C-3554BC2E8ABA}"/>
          </ac:picMkLst>
        </pc:picChg>
        <pc:picChg chg="add del mod">
          <ac:chgData name="Leonie Smith" userId="fed1330f33f5650e" providerId="LiveId" clId="{4499C16F-4E88-4E0F-AE45-3636ECB776A0}" dt="2023-12-09T03:49:29.046" v="8"/>
          <ac:picMkLst>
            <pc:docMk/>
            <pc:sldMk cId="3676245138" sldId="441"/>
            <ac:picMk id="5" creationId="{E7BB83A9-C459-D02B-F86B-8A96F10E858F}"/>
          </ac:picMkLst>
        </pc:picChg>
        <pc:picChg chg="add mod">
          <ac:chgData name="Leonie Smith" userId="fed1330f33f5650e" providerId="LiveId" clId="{4499C16F-4E88-4E0F-AE45-3636ECB776A0}" dt="2023-12-09T03:49:29.046" v="8"/>
          <ac:picMkLst>
            <pc:docMk/>
            <pc:sldMk cId="3676245138" sldId="441"/>
            <ac:picMk id="7" creationId="{AD246B1A-84E8-C37A-C011-566E46A7F304}"/>
          </ac:picMkLst>
        </pc:picChg>
      </pc:sldChg>
      <pc:sldChg chg="addSp delSp modSp mod modTransition modAnim">
        <pc:chgData name="Leonie Smith" userId="fed1330f33f5650e" providerId="LiveId" clId="{4499C16F-4E88-4E0F-AE45-3636ECB776A0}" dt="2023-12-09T03:50:08.562" v="14"/>
        <pc:sldMkLst>
          <pc:docMk/>
          <pc:sldMk cId="3095902142" sldId="443"/>
        </pc:sldMkLst>
        <pc:picChg chg="add del mod">
          <ac:chgData name="Leonie Smith" userId="fed1330f33f5650e" providerId="LiveId" clId="{4499C16F-4E88-4E0F-AE45-3636ECB776A0}" dt="2023-12-09T03:49:48.555" v="11"/>
          <ac:picMkLst>
            <pc:docMk/>
            <pc:sldMk cId="3095902142" sldId="443"/>
            <ac:picMk id="3" creationId="{F94DA4C2-F276-E5EF-CC1F-7E2D4F8609A7}"/>
          </ac:picMkLst>
        </pc:picChg>
        <pc:picChg chg="add del mod">
          <ac:chgData name="Leonie Smith" userId="fed1330f33f5650e" providerId="LiveId" clId="{4499C16F-4E88-4E0F-AE45-3636ECB776A0}" dt="2023-12-09T03:49:51.931" v="13"/>
          <ac:picMkLst>
            <pc:docMk/>
            <pc:sldMk cId="3095902142" sldId="443"/>
            <ac:picMk id="5" creationId="{8EC12638-5477-0D8F-0066-A03A1CD14931}"/>
          </ac:picMkLst>
        </pc:picChg>
        <pc:picChg chg="del">
          <ac:chgData name="Leonie Smith" userId="fed1330f33f5650e" providerId="LiveId" clId="{4499C16F-4E88-4E0F-AE45-3636ECB776A0}" dt="2023-12-09T03:49:36.612" v="10"/>
          <ac:picMkLst>
            <pc:docMk/>
            <pc:sldMk cId="3095902142" sldId="443"/>
            <ac:picMk id="8" creationId="{152D55B2-C48C-928A-B3E9-441033B32595}"/>
          </ac:picMkLst>
        </pc:picChg>
        <pc:picChg chg="add del mod ord">
          <ac:chgData name="Leonie Smith" userId="fed1330f33f5650e" providerId="LiveId" clId="{4499C16F-4E88-4E0F-AE45-3636ECB776A0}" dt="2023-12-09T03:50:08.562" v="14"/>
          <ac:picMkLst>
            <pc:docMk/>
            <pc:sldMk cId="3095902142" sldId="443"/>
            <ac:picMk id="10" creationId="{C99BE1A8-979D-8811-FE64-DDB739A88ADC}"/>
          </ac:picMkLst>
        </pc:picChg>
        <pc:picChg chg="add mod">
          <ac:chgData name="Leonie Smith" userId="fed1330f33f5650e" providerId="LiveId" clId="{4499C16F-4E88-4E0F-AE45-3636ECB776A0}" dt="2023-12-09T03:50:08.562" v="14"/>
          <ac:picMkLst>
            <pc:docMk/>
            <pc:sldMk cId="3095902142" sldId="443"/>
            <ac:picMk id="11" creationId="{D330FD87-AC3A-E23F-1D09-820DA81C74F1}"/>
          </ac:picMkLst>
        </pc:picChg>
      </pc:sldChg>
      <pc:sldChg chg="addSp delSp modSp mod modTransition modAnim">
        <pc:chgData name="Leonie Smith" userId="fed1330f33f5650e" providerId="LiveId" clId="{4499C16F-4E88-4E0F-AE45-3636ECB776A0}" dt="2023-12-09T03:50:39.464" v="17"/>
        <pc:sldMkLst>
          <pc:docMk/>
          <pc:sldMk cId="2166098122" sldId="445"/>
        </pc:sldMkLst>
        <pc:picChg chg="add del mod">
          <ac:chgData name="Leonie Smith" userId="fed1330f33f5650e" providerId="LiveId" clId="{4499C16F-4E88-4E0F-AE45-3636ECB776A0}" dt="2023-12-09T03:50:39.464" v="17"/>
          <ac:picMkLst>
            <pc:docMk/>
            <pc:sldMk cId="2166098122" sldId="445"/>
            <ac:picMk id="3" creationId="{1CE39333-88D8-1FAD-82D6-F4450A3C6E3C}"/>
          </ac:picMkLst>
        </pc:picChg>
        <pc:picChg chg="add mod">
          <ac:chgData name="Leonie Smith" userId="fed1330f33f5650e" providerId="LiveId" clId="{4499C16F-4E88-4E0F-AE45-3636ECB776A0}" dt="2023-12-09T03:50:39.464" v="17"/>
          <ac:picMkLst>
            <pc:docMk/>
            <pc:sldMk cId="2166098122" sldId="445"/>
            <ac:picMk id="5" creationId="{B8F46697-EFEB-BC62-F30A-4DA4B217A329}"/>
          </ac:picMkLst>
        </pc:picChg>
        <pc:picChg chg="del">
          <ac:chgData name="Leonie Smith" userId="fed1330f33f5650e" providerId="LiveId" clId="{4499C16F-4E88-4E0F-AE45-3636ECB776A0}" dt="2023-12-09T03:50:14.730" v="16"/>
          <ac:picMkLst>
            <pc:docMk/>
            <pc:sldMk cId="2166098122" sldId="445"/>
            <ac:picMk id="8" creationId="{EB2720AC-425A-0C7E-E9DC-A3ABDC26D3AB}"/>
          </ac:picMkLst>
        </pc:picChg>
      </pc:sldChg>
      <pc:sldChg chg="addSp delSp modSp mod modTransition modAnim">
        <pc:chgData name="Leonie Smith" userId="fed1330f33f5650e" providerId="LiveId" clId="{4499C16F-4E88-4E0F-AE45-3636ECB776A0}" dt="2023-12-09T03:51:05.568" v="20"/>
        <pc:sldMkLst>
          <pc:docMk/>
          <pc:sldMk cId="2422728137" sldId="447"/>
        </pc:sldMkLst>
        <pc:picChg chg="del">
          <ac:chgData name="Leonie Smith" userId="fed1330f33f5650e" providerId="LiveId" clId="{4499C16F-4E88-4E0F-AE45-3636ECB776A0}" dt="2023-12-09T03:50:49.256" v="19"/>
          <ac:picMkLst>
            <pc:docMk/>
            <pc:sldMk cId="2422728137" sldId="447"/>
            <ac:picMk id="3" creationId="{D9D336BC-3C4E-5F46-B9FD-26788BC5B865}"/>
          </ac:picMkLst>
        </pc:picChg>
        <pc:picChg chg="add del mod">
          <ac:chgData name="Leonie Smith" userId="fed1330f33f5650e" providerId="LiveId" clId="{4499C16F-4E88-4E0F-AE45-3636ECB776A0}" dt="2023-12-09T03:51:05.568" v="20"/>
          <ac:picMkLst>
            <pc:docMk/>
            <pc:sldMk cId="2422728137" sldId="447"/>
            <ac:picMk id="5" creationId="{D597BCFA-F016-466A-4360-9F8FA52F8FEA}"/>
          </ac:picMkLst>
        </pc:picChg>
        <pc:picChg chg="add mod">
          <ac:chgData name="Leonie Smith" userId="fed1330f33f5650e" providerId="LiveId" clId="{4499C16F-4E88-4E0F-AE45-3636ECB776A0}" dt="2023-12-09T03:51:05.568" v="20"/>
          <ac:picMkLst>
            <pc:docMk/>
            <pc:sldMk cId="2422728137" sldId="447"/>
            <ac:picMk id="7" creationId="{746588EB-804B-4107-6F90-B60F9D0C390B}"/>
          </ac:picMkLst>
        </pc:picChg>
      </pc:sldChg>
      <pc:sldChg chg="addSp delSp modSp mod modTransition modAnim">
        <pc:chgData name="Leonie Smith" userId="fed1330f33f5650e" providerId="LiveId" clId="{4499C16F-4E88-4E0F-AE45-3636ECB776A0}" dt="2023-12-09T03:53:39.310" v="30"/>
        <pc:sldMkLst>
          <pc:docMk/>
          <pc:sldMk cId="538051216" sldId="450"/>
        </pc:sldMkLst>
        <pc:spChg chg="mod">
          <ac:chgData name="Leonie Smith" userId="fed1330f33f5650e" providerId="LiveId" clId="{4499C16F-4E88-4E0F-AE45-3636ECB776A0}" dt="2023-12-09T03:52:48.703" v="27" actId="255"/>
          <ac:spMkLst>
            <pc:docMk/>
            <pc:sldMk cId="538051216" sldId="450"/>
            <ac:spMk id="6" creationId="{416C064E-628E-47C0-A712-DB178FE9901E}"/>
          </ac:spMkLst>
        </pc:spChg>
        <pc:picChg chg="del">
          <ac:chgData name="Leonie Smith" userId="fed1330f33f5650e" providerId="LiveId" clId="{4499C16F-4E88-4E0F-AE45-3636ECB776A0}" dt="2023-12-09T03:51:12.844" v="22"/>
          <ac:picMkLst>
            <pc:docMk/>
            <pc:sldMk cId="538051216" sldId="450"/>
            <ac:picMk id="3" creationId="{19F7D780-70E1-CACC-78F1-EB09E03A392A}"/>
          </ac:picMkLst>
        </pc:picChg>
        <pc:picChg chg="add del mod">
          <ac:chgData name="Leonie Smith" userId="fed1330f33f5650e" providerId="LiveId" clId="{4499C16F-4E88-4E0F-AE45-3636ECB776A0}" dt="2023-12-09T03:51:28.572" v="23"/>
          <ac:picMkLst>
            <pc:docMk/>
            <pc:sldMk cId="538051216" sldId="450"/>
            <ac:picMk id="5" creationId="{CC3AFF54-E53F-1872-52C9-72297249C9A2}"/>
          </ac:picMkLst>
        </pc:picChg>
        <pc:picChg chg="add del mod">
          <ac:chgData name="Leonie Smith" userId="fed1330f33f5650e" providerId="LiveId" clId="{4499C16F-4E88-4E0F-AE45-3636ECB776A0}" dt="2023-12-09T03:51:32.791" v="25"/>
          <ac:picMkLst>
            <pc:docMk/>
            <pc:sldMk cId="538051216" sldId="450"/>
            <ac:picMk id="7" creationId="{7502F1FD-5305-3E5F-4FA7-C2F7A5C6F2E2}"/>
          </ac:picMkLst>
        </pc:picChg>
        <pc:picChg chg="add del mod ord">
          <ac:chgData name="Leonie Smith" userId="fed1330f33f5650e" providerId="LiveId" clId="{4499C16F-4E88-4E0F-AE45-3636ECB776A0}" dt="2023-12-09T03:51:55.630" v="26"/>
          <ac:picMkLst>
            <pc:docMk/>
            <pc:sldMk cId="538051216" sldId="450"/>
            <ac:picMk id="10" creationId="{9E63E0B9-A176-96C9-9496-D2BD68D3BD59}"/>
          </ac:picMkLst>
        </pc:picChg>
        <pc:picChg chg="add del mod">
          <ac:chgData name="Leonie Smith" userId="fed1330f33f5650e" providerId="LiveId" clId="{4499C16F-4E88-4E0F-AE45-3636ECB776A0}" dt="2023-12-09T03:53:09.424" v="29"/>
          <ac:picMkLst>
            <pc:docMk/>
            <pc:sldMk cId="538051216" sldId="450"/>
            <ac:picMk id="11" creationId="{EBC405D7-F0EE-EF4D-66D6-0600EBAE70F1}"/>
          </ac:picMkLst>
        </pc:picChg>
        <pc:picChg chg="add del mod ord">
          <ac:chgData name="Leonie Smith" userId="fed1330f33f5650e" providerId="LiveId" clId="{4499C16F-4E88-4E0F-AE45-3636ECB776A0}" dt="2023-12-09T03:53:39.310" v="30"/>
          <ac:picMkLst>
            <pc:docMk/>
            <pc:sldMk cId="538051216" sldId="450"/>
            <ac:picMk id="15" creationId="{ABE0AF08-CEFD-66B5-E265-463B282B84CA}"/>
          </ac:picMkLst>
        </pc:picChg>
        <pc:picChg chg="add mod">
          <ac:chgData name="Leonie Smith" userId="fed1330f33f5650e" providerId="LiveId" clId="{4499C16F-4E88-4E0F-AE45-3636ECB776A0}" dt="2023-12-09T03:53:39.310" v="30"/>
          <ac:picMkLst>
            <pc:docMk/>
            <pc:sldMk cId="538051216" sldId="450"/>
            <ac:picMk id="16" creationId="{ACA3857E-E7B2-1CE9-34C8-482E3AB12DB8}"/>
          </ac:picMkLst>
        </pc:picChg>
      </pc:sldChg>
      <pc:sldChg chg="addSp delSp modSp mod modTransition modAnim">
        <pc:chgData name="Leonie Smith" userId="fed1330f33f5650e" providerId="LiveId" clId="{4499C16F-4E88-4E0F-AE45-3636ECB776A0}" dt="2023-12-09T03:54:33.498" v="36"/>
        <pc:sldMkLst>
          <pc:docMk/>
          <pc:sldMk cId="4002949039" sldId="452"/>
        </pc:sldMkLst>
        <pc:picChg chg="del">
          <ac:chgData name="Leonie Smith" userId="fed1330f33f5650e" providerId="LiveId" clId="{4499C16F-4E88-4E0F-AE45-3636ECB776A0}" dt="2023-12-09T03:53:46.212" v="32"/>
          <ac:picMkLst>
            <pc:docMk/>
            <pc:sldMk cId="4002949039" sldId="452"/>
            <ac:picMk id="3" creationId="{6F30D96E-0122-4499-3658-8F12F4CB1B2F}"/>
          </ac:picMkLst>
        </pc:picChg>
        <pc:picChg chg="add del mod">
          <ac:chgData name="Leonie Smith" userId="fed1330f33f5650e" providerId="LiveId" clId="{4499C16F-4E88-4E0F-AE45-3636ECB776A0}" dt="2023-12-09T03:54:06.026" v="33"/>
          <ac:picMkLst>
            <pc:docMk/>
            <pc:sldMk cId="4002949039" sldId="452"/>
            <ac:picMk id="5" creationId="{34C88CCD-490F-8EB3-1657-97B7B801DC77}"/>
          </ac:picMkLst>
        </pc:picChg>
        <pc:picChg chg="add del mod">
          <ac:chgData name="Leonie Smith" userId="fed1330f33f5650e" providerId="LiveId" clId="{4499C16F-4E88-4E0F-AE45-3636ECB776A0}" dt="2023-12-09T03:54:13.812" v="35"/>
          <ac:picMkLst>
            <pc:docMk/>
            <pc:sldMk cId="4002949039" sldId="452"/>
            <ac:picMk id="7" creationId="{4E0C5EE2-D537-43C3-34BC-7ABD5DF29A49}"/>
          </ac:picMkLst>
        </pc:picChg>
        <pc:picChg chg="add del mod ord">
          <ac:chgData name="Leonie Smith" userId="fed1330f33f5650e" providerId="LiveId" clId="{4499C16F-4E88-4E0F-AE45-3636ECB776A0}" dt="2023-12-09T03:54:33.498" v="36"/>
          <ac:picMkLst>
            <pc:docMk/>
            <pc:sldMk cId="4002949039" sldId="452"/>
            <ac:picMk id="10" creationId="{CF028194-B6F8-3DFD-0B84-06A3C24DE148}"/>
          </ac:picMkLst>
        </pc:picChg>
        <pc:picChg chg="add mod">
          <ac:chgData name="Leonie Smith" userId="fed1330f33f5650e" providerId="LiveId" clId="{4499C16F-4E88-4E0F-AE45-3636ECB776A0}" dt="2023-12-09T03:54:33.498" v="36"/>
          <ac:picMkLst>
            <pc:docMk/>
            <pc:sldMk cId="4002949039" sldId="452"/>
            <ac:picMk id="11" creationId="{96714734-8DF9-F684-23FE-34C88F6E525F}"/>
          </ac:picMkLst>
        </pc:picChg>
      </pc:sldChg>
      <pc:sldChg chg="addSp delSp modSp mod modTransition modAnim">
        <pc:chgData name="Leonie Smith" userId="fed1330f33f5650e" providerId="LiveId" clId="{4499C16F-4E88-4E0F-AE45-3636ECB776A0}" dt="2023-12-09T03:56:11.877" v="42"/>
        <pc:sldMkLst>
          <pc:docMk/>
          <pc:sldMk cId="2511564658" sldId="454"/>
        </pc:sldMkLst>
        <pc:picChg chg="del">
          <ac:chgData name="Leonie Smith" userId="fed1330f33f5650e" providerId="LiveId" clId="{4499C16F-4E88-4E0F-AE45-3636ECB776A0}" dt="2023-12-09T03:54:42.731" v="38"/>
          <ac:picMkLst>
            <pc:docMk/>
            <pc:sldMk cId="2511564658" sldId="454"/>
            <ac:picMk id="3" creationId="{148695B7-1C95-FA06-C203-B4D601FDC94F}"/>
          </ac:picMkLst>
        </pc:picChg>
        <pc:picChg chg="add del mod">
          <ac:chgData name="Leonie Smith" userId="fed1330f33f5650e" providerId="LiveId" clId="{4499C16F-4E88-4E0F-AE45-3636ECB776A0}" dt="2023-12-09T03:55:00.587" v="39"/>
          <ac:picMkLst>
            <pc:docMk/>
            <pc:sldMk cId="2511564658" sldId="454"/>
            <ac:picMk id="5" creationId="{161967F0-1CBF-5E55-D564-9B1521146AFB}"/>
          </ac:picMkLst>
        </pc:picChg>
        <pc:picChg chg="add del mod">
          <ac:chgData name="Leonie Smith" userId="fed1330f33f5650e" providerId="LiveId" clId="{4499C16F-4E88-4E0F-AE45-3636ECB776A0}" dt="2023-12-09T03:55:49.588" v="41"/>
          <ac:picMkLst>
            <pc:docMk/>
            <pc:sldMk cId="2511564658" sldId="454"/>
            <ac:picMk id="7" creationId="{E0238F9D-2103-555E-C930-A75D942DFC22}"/>
          </ac:picMkLst>
        </pc:picChg>
        <pc:picChg chg="add del mod ord">
          <ac:chgData name="Leonie Smith" userId="fed1330f33f5650e" providerId="LiveId" clId="{4499C16F-4E88-4E0F-AE45-3636ECB776A0}" dt="2023-12-09T03:56:11.877" v="42"/>
          <ac:picMkLst>
            <pc:docMk/>
            <pc:sldMk cId="2511564658" sldId="454"/>
            <ac:picMk id="10" creationId="{8AB6EDEC-9EE7-CE91-405B-3F2545B7BDD3}"/>
          </ac:picMkLst>
        </pc:picChg>
        <pc:picChg chg="add mod">
          <ac:chgData name="Leonie Smith" userId="fed1330f33f5650e" providerId="LiveId" clId="{4499C16F-4E88-4E0F-AE45-3636ECB776A0}" dt="2023-12-09T03:56:11.877" v="42"/>
          <ac:picMkLst>
            <pc:docMk/>
            <pc:sldMk cId="2511564658" sldId="454"/>
            <ac:picMk id="11" creationId="{12F6192A-DB24-A291-B7FA-A7D25FE092FE}"/>
          </ac:picMkLst>
        </pc:picChg>
      </pc:sldChg>
      <pc:sldChg chg="addSp delSp modSp mod modTransition modAnim">
        <pc:chgData name="Leonie Smith" userId="fed1330f33f5650e" providerId="LiveId" clId="{4499C16F-4E88-4E0F-AE45-3636ECB776A0}" dt="2023-12-09T03:57:01.098" v="48"/>
        <pc:sldMkLst>
          <pc:docMk/>
          <pc:sldMk cId="4049696417" sldId="456"/>
        </pc:sldMkLst>
        <pc:picChg chg="add del mod">
          <ac:chgData name="Leonie Smith" userId="fed1330f33f5650e" providerId="LiveId" clId="{4499C16F-4E88-4E0F-AE45-3636ECB776A0}" dt="2023-12-09T03:56:32.129" v="45"/>
          <ac:picMkLst>
            <pc:docMk/>
            <pc:sldMk cId="4049696417" sldId="456"/>
            <ac:picMk id="3" creationId="{2AC5C47E-6EDA-F0E4-5EE3-122A5E9FF6D8}"/>
          </ac:picMkLst>
        </pc:picChg>
        <pc:picChg chg="del">
          <ac:chgData name="Leonie Smith" userId="fed1330f33f5650e" providerId="LiveId" clId="{4499C16F-4E88-4E0F-AE45-3636ECB776A0}" dt="2023-12-09T03:56:20.535" v="44"/>
          <ac:picMkLst>
            <pc:docMk/>
            <pc:sldMk cId="4049696417" sldId="456"/>
            <ac:picMk id="5" creationId="{F80EAF14-1DCE-ABD9-9C66-B858B719FD53}"/>
          </ac:picMkLst>
        </pc:picChg>
        <pc:picChg chg="add del mod">
          <ac:chgData name="Leonie Smith" userId="fed1330f33f5650e" providerId="LiveId" clId="{4499C16F-4E88-4E0F-AE45-3636ECB776A0}" dt="2023-12-09T03:56:34.461" v="47"/>
          <ac:picMkLst>
            <pc:docMk/>
            <pc:sldMk cId="4049696417" sldId="456"/>
            <ac:picMk id="7" creationId="{4C011C59-AA6E-630A-5C15-16547E423D31}"/>
          </ac:picMkLst>
        </pc:picChg>
        <pc:picChg chg="add del mod ord">
          <ac:chgData name="Leonie Smith" userId="fed1330f33f5650e" providerId="LiveId" clId="{4499C16F-4E88-4E0F-AE45-3636ECB776A0}" dt="2023-12-09T03:57:01.098" v="48"/>
          <ac:picMkLst>
            <pc:docMk/>
            <pc:sldMk cId="4049696417" sldId="456"/>
            <ac:picMk id="10" creationId="{36AA24F6-C495-BE43-487A-6003AF1182FB}"/>
          </ac:picMkLst>
        </pc:picChg>
        <pc:picChg chg="add mod">
          <ac:chgData name="Leonie Smith" userId="fed1330f33f5650e" providerId="LiveId" clId="{4499C16F-4E88-4E0F-AE45-3636ECB776A0}" dt="2023-12-09T03:57:01.098" v="48"/>
          <ac:picMkLst>
            <pc:docMk/>
            <pc:sldMk cId="4049696417" sldId="456"/>
            <ac:picMk id="11" creationId="{B702031A-5686-8A14-6ED0-BE954C0A17DA}"/>
          </ac:picMkLst>
        </pc:picChg>
      </pc:sldChg>
      <pc:sldChg chg="addSp delSp modSp mod modTransition modAnim">
        <pc:chgData name="Leonie Smith" userId="fed1330f33f5650e" providerId="LiveId" clId="{4499C16F-4E88-4E0F-AE45-3636ECB776A0}" dt="2023-12-09T03:57:18.045" v="51"/>
        <pc:sldMkLst>
          <pc:docMk/>
          <pc:sldMk cId="2789980734" sldId="458"/>
        </pc:sldMkLst>
        <pc:picChg chg="add del mod">
          <ac:chgData name="Leonie Smith" userId="fed1330f33f5650e" providerId="LiveId" clId="{4499C16F-4E88-4E0F-AE45-3636ECB776A0}" dt="2023-12-09T03:57:18.045" v="51"/>
          <ac:picMkLst>
            <pc:docMk/>
            <pc:sldMk cId="2789980734" sldId="458"/>
            <ac:picMk id="3" creationId="{927825EC-940D-C595-56C8-5606DDA29E2F}"/>
          </ac:picMkLst>
        </pc:picChg>
        <pc:picChg chg="add mod">
          <ac:chgData name="Leonie Smith" userId="fed1330f33f5650e" providerId="LiveId" clId="{4499C16F-4E88-4E0F-AE45-3636ECB776A0}" dt="2023-12-09T03:57:18.045" v="51"/>
          <ac:picMkLst>
            <pc:docMk/>
            <pc:sldMk cId="2789980734" sldId="458"/>
            <ac:picMk id="5" creationId="{9AA38BB5-5DBD-B67D-F6ED-06A6D86AA6C6}"/>
          </ac:picMkLst>
        </pc:picChg>
        <pc:picChg chg="del">
          <ac:chgData name="Leonie Smith" userId="fed1330f33f5650e" providerId="LiveId" clId="{4499C16F-4E88-4E0F-AE45-3636ECB776A0}" dt="2023-12-09T03:57:09.351" v="50"/>
          <ac:picMkLst>
            <pc:docMk/>
            <pc:sldMk cId="2789980734" sldId="458"/>
            <ac:picMk id="11" creationId="{C500AA75-E39F-D90A-3742-1CF0DED9E41D}"/>
          </ac:picMkLst>
        </pc:picChg>
      </pc:sldChg>
      <pc:sldChg chg="addSp delSp modSp mod modTransition modAnim">
        <pc:chgData name="Leonie Smith" userId="fed1330f33f5650e" providerId="LiveId" clId="{4499C16F-4E88-4E0F-AE45-3636ECB776A0}" dt="2023-12-09T03:57:55.896" v="54"/>
        <pc:sldMkLst>
          <pc:docMk/>
          <pc:sldMk cId="2691432836" sldId="460"/>
        </pc:sldMkLst>
        <pc:picChg chg="del">
          <ac:chgData name="Leonie Smith" userId="fed1330f33f5650e" providerId="LiveId" clId="{4499C16F-4E88-4E0F-AE45-3636ECB776A0}" dt="2023-12-09T03:57:27.989" v="53"/>
          <ac:picMkLst>
            <pc:docMk/>
            <pc:sldMk cId="2691432836" sldId="460"/>
            <ac:picMk id="3" creationId="{0763A774-3DAD-AB2A-F871-87CB26BFD24F}"/>
          </ac:picMkLst>
        </pc:picChg>
        <pc:picChg chg="add del mod">
          <ac:chgData name="Leonie Smith" userId="fed1330f33f5650e" providerId="LiveId" clId="{4499C16F-4E88-4E0F-AE45-3636ECB776A0}" dt="2023-12-09T03:57:55.896" v="54"/>
          <ac:picMkLst>
            <pc:docMk/>
            <pc:sldMk cId="2691432836" sldId="460"/>
            <ac:picMk id="5" creationId="{971F3CC3-F51B-59F8-6EFC-9D940C06DECF}"/>
          </ac:picMkLst>
        </pc:picChg>
        <pc:picChg chg="add mod">
          <ac:chgData name="Leonie Smith" userId="fed1330f33f5650e" providerId="LiveId" clId="{4499C16F-4E88-4E0F-AE45-3636ECB776A0}" dt="2023-12-09T03:57:55.896" v="54"/>
          <ac:picMkLst>
            <pc:docMk/>
            <pc:sldMk cId="2691432836" sldId="460"/>
            <ac:picMk id="7" creationId="{420C91D0-C29D-3148-09A9-D6786C8D57C3}"/>
          </ac:picMkLst>
        </pc:picChg>
      </pc:sldChg>
      <pc:sldChg chg="addSp delSp modSp mod modTransition modAnim">
        <pc:chgData name="Leonie Smith" userId="fed1330f33f5650e" providerId="LiveId" clId="{4499C16F-4E88-4E0F-AE45-3636ECB776A0}" dt="2023-12-09T03:58:17.949" v="57"/>
        <pc:sldMkLst>
          <pc:docMk/>
          <pc:sldMk cId="3941201962" sldId="462"/>
        </pc:sldMkLst>
        <pc:picChg chg="del">
          <ac:chgData name="Leonie Smith" userId="fed1330f33f5650e" providerId="LiveId" clId="{4499C16F-4E88-4E0F-AE45-3636ECB776A0}" dt="2023-12-09T03:58:02.958" v="56"/>
          <ac:picMkLst>
            <pc:docMk/>
            <pc:sldMk cId="3941201962" sldId="462"/>
            <ac:picMk id="3" creationId="{B5B45AB2-D1BC-826E-57C1-5745322546E2}"/>
          </ac:picMkLst>
        </pc:picChg>
        <pc:picChg chg="add del mod">
          <ac:chgData name="Leonie Smith" userId="fed1330f33f5650e" providerId="LiveId" clId="{4499C16F-4E88-4E0F-AE45-3636ECB776A0}" dt="2023-12-09T03:58:17.949" v="57"/>
          <ac:picMkLst>
            <pc:docMk/>
            <pc:sldMk cId="3941201962" sldId="462"/>
            <ac:picMk id="5" creationId="{C4D63072-926B-EECD-3F1B-B6EFDF3CE581}"/>
          </ac:picMkLst>
        </pc:picChg>
        <pc:picChg chg="add mod">
          <ac:chgData name="Leonie Smith" userId="fed1330f33f5650e" providerId="LiveId" clId="{4499C16F-4E88-4E0F-AE45-3636ECB776A0}" dt="2023-12-09T03:58:17.949" v="57"/>
          <ac:picMkLst>
            <pc:docMk/>
            <pc:sldMk cId="3941201962" sldId="462"/>
            <ac:picMk id="7" creationId="{D0032561-BDD7-498C-D780-F0AC3C4CDBF8}"/>
          </ac:picMkLst>
        </pc:picChg>
      </pc:sldChg>
      <pc:sldChg chg="addSp delSp modSp mod modTransition modAnim">
        <pc:chgData name="Leonie Smith" userId="fed1330f33f5650e" providerId="LiveId" clId="{4499C16F-4E88-4E0F-AE45-3636ECB776A0}" dt="2023-12-09T03:58:49.468" v="60"/>
        <pc:sldMkLst>
          <pc:docMk/>
          <pc:sldMk cId="3471468068" sldId="464"/>
        </pc:sldMkLst>
        <pc:picChg chg="del">
          <ac:chgData name="Leonie Smith" userId="fed1330f33f5650e" providerId="LiveId" clId="{4499C16F-4E88-4E0F-AE45-3636ECB776A0}" dt="2023-12-09T03:58:26.729" v="59"/>
          <ac:picMkLst>
            <pc:docMk/>
            <pc:sldMk cId="3471468068" sldId="464"/>
            <ac:picMk id="3" creationId="{5989B55C-1782-8E19-64D0-286A48CCAFDB}"/>
          </ac:picMkLst>
        </pc:picChg>
        <pc:picChg chg="add del mod">
          <ac:chgData name="Leonie Smith" userId="fed1330f33f5650e" providerId="LiveId" clId="{4499C16F-4E88-4E0F-AE45-3636ECB776A0}" dt="2023-12-09T03:58:49.468" v="60"/>
          <ac:picMkLst>
            <pc:docMk/>
            <pc:sldMk cId="3471468068" sldId="464"/>
            <ac:picMk id="5" creationId="{2F901655-0670-57EF-AA44-FACBF01D8A30}"/>
          </ac:picMkLst>
        </pc:picChg>
        <pc:picChg chg="add mod">
          <ac:chgData name="Leonie Smith" userId="fed1330f33f5650e" providerId="LiveId" clId="{4499C16F-4E88-4E0F-AE45-3636ECB776A0}" dt="2023-12-09T03:58:49.468" v="60"/>
          <ac:picMkLst>
            <pc:docMk/>
            <pc:sldMk cId="3471468068" sldId="464"/>
            <ac:picMk id="7" creationId="{805713CA-2900-B244-ADBB-763656141AC7}"/>
          </ac:picMkLst>
        </pc:picChg>
      </pc:sldChg>
      <pc:sldChg chg="addSp delSp modSp mod modTransition modAnim">
        <pc:chgData name="Leonie Smith" userId="fed1330f33f5650e" providerId="LiveId" clId="{4499C16F-4E88-4E0F-AE45-3636ECB776A0}" dt="2023-12-09T03:59:10.107" v="63"/>
        <pc:sldMkLst>
          <pc:docMk/>
          <pc:sldMk cId="581074576" sldId="466"/>
        </pc:sldMkLst>
        <pc:picChg chg="add del mod">
          <ac:chgData name="Leonie Smith" userId="fed1330f33f5650e" providerId="LiveId" clId="{4499C16F-4E88-4E0F-AE45-3636ECB776A0}" dt="2023-12-09T03:59:10.107" v="63"/>
          <ac:picMkLst>
            <pc:docMk/>
            <pc:sldMk cId="581074576" sldId="466"/>
            <ac:picMk id="3" creationId="{322CE370-ABC3-F160-EDD8-DC9D9404E996}"/>
          </ac:picMkLst>
        </pc:picChg>
        <pc:picChg chg="add mod">
          <ac:chgData name="Leonie Smith" userId="fed1330f33f5650e" providerId="LiveId" clId="{4499C16F-4E88-4E0F-AE45-3636ECB776A0}" dt="2023-12-09T03:59:10.107" v="63"/>
          <ac:picMkLst>
            <pc:docMk/>
            <pc:sldMk cId="581074576" sldId="466"/>
            <ac:picMk id="5" creationId="{0C3AA64E-086B-97FA-B2F4-D3A531CD4BE4}"/>
          </ac:picMkLst>
        </pc:picChg>
        <pc:picChg chg="del">
          <ac:chgData name="Leonie Smith" userId="fed1330f33f5650e" providerId="LiveId" clId="{4499C16F-4E88-4E0F-AE45-3636ECB776A0}" dt="2023-12-09T03:58:55.738" v="62"/>
          <ac:picMkLst>
            <pc:docMk/>
            <pc:sldMk cId="581074576" sldId="466"/>
            <ac:picMk id="8" creationId="{8E77FECC-644E-BC40-A48A-31466583D8EE}"/>
          </ac:picMkLst>
        </pc:picChg>
      </pc:sldChg>
      <pc:sldChg chg="addSp delSp modSp mod modTransition modAnim">
        <pc:chgData name="Leonie Smith" userId="fed1330f33f5650e" providerId="LiveId" clId="{4499C16F-4E88-4E0F-AE45-3636ECB776A0}" dt="2023-12-09T03:48:36.199" v="2"/>
        <pc:sldMkLst>
          <pc:docMk/>
          <pc:sldMk cId="3596600315" sldId="468"/>
        </pc:sldMkLst>
        <pc:picChg chg="del">
          <ac:chgData name="Leonie Smith" userId="fed1330f33f5650e" providerId="LiveId" clId="{4499C16F-4E88-4E0F-AE45-3636ECB776A0}" dt="2023-12-09T03:48:29.252" v="1"/>
          <ac:picMkLst>
            <pc:docMk/>
            <pc:sldMk cId="3596600315" sldId="468"/>
            <ac:picMk id="4" creationId="{FF2065CA-546C-464D-5FA3-C93CEB4B3E92}"/>
          </ac:picMkLst>
        </pc:picChg>
        <pc:picChg chg="add del mod">
          <ac:chgData name="Leonie Smith" userId="fed1330f33f5650e" providerId="LiveId" clId="{4499C16F-4E88-4E0F-AE45-3636ECB776A0}" dt="2023-12-09T03:48:36.199" v="2"/>
          <ac:picMkLst>
            <pc:docMk/>
            <pc:sldMk cId="3596600315" sldId="468"/>
            <ac:picMk id="6" creationId="{02A78BA1-279C-BA56-21EF-7A5CA9C74128}"/>
          </ac:picMkLst>
        </pc:picChg>
        <pc:picChg chg="add mod">
          <ac:chgData name="Leonie Smith" userId="fed1330f33f5650e" providerId="LiveId" clId="{4499C16F-4E88-4E0F-AE45-3636ECB776A0}" dt="2023-12-09T03:48:36.199" v="2"/>
          <ac:picMkLst>
            <pc:docMk/>
            <pc:sldMk cId="3596600315" sldId="468"/>
            <ac:picMk id="7" creationId="{61096029-7E35-DCE5-14A8-CC5E3A26A70B}"/>
          </ac:picMkLst>
        </pc:picChg>
      </pc:sldChg>
      <pc:sldChg chg="addSp delSp modSp mod modTransition modAnim">
        <pc:chgData name="Leonie Smith" userId="fed1330f33f5650e" providerId="LiveId" clId="{4499C16F-4E88-4E0F-AE45-3636ECB776A0}" dt="2023-12-09T03:59:37.518" v="66"/>
        <pc:sldMkLst>
          <pc:docMk/>
          <pc:sldMk cId="2624184548" sldId="469"/>
        </pc:sldMkLst>
        <pc:picChg chg="del">
          <ac:chgData name="Leonie Smith" userId="fed1330f33f5650e" providerId="LiveId" clId="{4499C16F-4E88-4E0F-AE45-3636ECB776A0}" dt="2023-12-09T03:59:18.581" v="65"/>
          <ac:picMkLst>
            <pc:docMk/>
            <pc:sldMk cId="2624184548" sldId="469"/>
            <ac:picMk id="3" creationId="{E2E304A4-5C93-1B9A-BE90-8D20127D10B5}"/>
          </ac:picMkLst>
        </pc:picChg>
        <pc:picChg chg="add del mod">
          <ac:chgData name="Leonie Smith" userId="fed1330f33f5650e" providerId="LiveId" clId="{4499C16F-4E88-4E0F-AE45-3636ECB776A0}" dt="2023-12-09T03:59:37.518" v="66"/>
          <ac:picMkLst>
            <pc:docMk/>
            <pc:sldMk cId="2624184548" sldId="469"/>
            <ac:picMk id="5" creationId="{55B2BA54-4265-9DCE-BAD6-03FF1A326F3E}"/>
          </ac:picMkLst>
        </pc:picChg>
        <pc:picChg chg="add mod">
          <ac:chgData name="Leonie Smith" userId="fed1330f33f5650e" providerId="LiveId" clId="{4499C16F-4E88-4E0F-AE45-3636ECB776A0}" dt="2023-12-09T03:59:37.518" v="66"/>
          <ac:picMkLst>
            <pc:docMk/>
            <pc:sldMk cId="2624184548" sldId="469"/>
            <ac:picMk id="7" creationId="{B34E10A2-CED3-7AB5-3DE2-9DEDD4D67B76}"/>
          </ac:picMkLst>
        </pc:picChg>
      </pc:sldChg>
      <pc:sldChg chg="addSp delSp modSp mod modTransition modAnim">
        <pc:chgData name="Leonie Smith" userId="fed1330f33f5650e" providerId="LiveId" clId="{4499C16F-4E88-4E0F-AE45-3636ECB776A0}" dt="2023-12-09T04:00:03.658" v="69"/>
        <pc:sldMkLst>
          <pc:docMk/>
          <pc:sldMk cId="1961299960" sldId="471"/>
        </pc:sldMkLst>
        <pc:picChg chg="del">
          <ac:chgData name="Leonie Smith" userId="fed1330f33f5650e" providerId="LiveId" clId="{4499C16F-4E88-4E0F-AE45-3636ECB776A0}" dt="2023-12-09T03:59:43.993" v="68"/>
          <ac:picMkLst>
            <pc:docMk/>
            <pc:sldMk cId="1961299960" sldId="471"/>
            <ac:picMk id="2" creationId="{30689923-3180-3FE5-CE2A-BCAE15AC9C70}"/>
          </ac:picMkLst>
        </pc:picChg>
        <pc:picChg chg="add del mod">
          <ac:chgData name="Leonie Smith" userId="fed1330f33f5650e" providerId="LiveId" clId="{4499C16F-4E88-4E0F-AE45-3636ECB776A0}" dt="2023-12-09T04:00:03.658" v="69"/>
          <ac:picMkLst>
            <pc:docMk/>
            <pc:sldMk cId="1961299960" sldId="471"/>
            <ac:picMk id="5" creationId="{E68EBB63-7965-9FB5-B42C-C88D0EFC4014}"/>
          </ac:picMkLst>
        </pc:picChg>
        <pc:picChg chg="add mod">
          <ac:chgData name="Leonie Smith" userId="fed1330f33f5650e" providerId="LiveId" clId="{4499C16F-4E88-4E0F-AE45-3636ECB776A0}" dt="2023-12-09T04:00:03.658" v="69"/>
          <ac:picMkLst>
            <pc:docMk/>
            <pc:sldMk cId="1961299960" sldId="471"/>
            <ac:picMk id="7" creationId="{AC28BA3D-5684-D0CE-1F59-35FC8F6BC43B}"/>
          </ac:picMkLst>
        </pc:picChg>
      </pc:sldChg>
      <pc:sldChg chg="addSp delSp modSp mod modTransition modAnim">
        <pc:chgData name="Leonie Smith" userId="fed1330f33f5650e" providerId="LiveId" clId="{4499C16F-4E88-4E0F-AE45-3636ECB776A0}" dt="2023-12-09T04:00:29.575" v="72"/>
        <pc:sldMkLst>
          <pc:docMk/>
          <pc:sldMk cId="4120832416" sldId="473"/>
        </pc:sldMkLst>
        <pc:picChg chg="add del mod">
          <ac:chgData name="Leonie Smith" userId="fed1330f33f5650e" providerId="LiveId" clId="{4499C16F-4E88-4E0F-AE45-3636ECB776A0}" dt="2023-12-09T04:00:29.575" v="72"/>
          <ac:picMkLst>
            <pc:docMk/>
            <pc:sldMk cId="4120832416" sldId="473"/>
            <ac:picMk id="3" creationId="{E5514473-A9F9-F5B6-F8B9-E65877B4F5FF}"/>
          </ac:picMkLst>
        </pc:picChg>
        <pc:picChg chg="add mod">
          <ac:chgData name="Leonie Smith" userId="fed1330f33f5650e" providerId="LiveId" clId="{4499C16F-4E88-4E0F-AE45-3636ECB776A0}" dt="2023-12-09T04:00:29.575" v="72"/>
          <ac:picMkLst>
            <pc:docMk/>
            <pc:sldMk cId="4120832416" sldId="473"/>
            <ac:picMk id="5" creationId="{18D423EF-B9AC-76A9-4CFA-FC122A796F66}"/>
          </ac:picMkLst>
        </pc:picChg>
        <pc:picChg chg="del">
          <ac:chgData name="Leonie Smith" userId="fed1330f33f5650e" providerId="LiveId" clId="{4499C16F-4E88-4E0F-AE45-3636ECB776A0}" dt="2023-12-09T04:00:10.702" v="71"/>
          <ac:picMkLst>
            <pc:docMk/>
            <pc:sldMk cId="4120832416" sldId="473"/>
            <ac:picMk id="9" creationId="{A7D5FD01-0806-ACE0-10F3-1C79931ADDAB}"/>
          </ac:picMkLst>
        </pc:picChg>
      </pc:sldChg>
      <pc:sldChg chg="addSp delSp modSp mod modTransition modAnim">
        <pc:chgData name="Leonie Smith" userId="fed1330f33f5650e" providerId="LiveId" clId="{4499C16F-4E88-4E0F-AE45-3636ECB776A0}" dt="2023-12-09T04:00:50.868" v="75"/>
        <pc:sldMkLst>
          <pc:docMk/>
          <pc:sldMk cId="1378944881" sldId="475"/>
        </pc:sldMkLst>
        <pc:picChg chg="del">
          <ac:chgData name="Leonie Smith" userId="fed1330f33f5650e" providerId="LiveId" clId="{4499C16F-4E88-4E0F-AE45-3636ECB776A0}" dt="2023-12-09T04:00:37.152" v="74"/>
          <ac:picMkLst>
            <pc:docMk/>
            <pc:sldMk cId="1378944881" sldId="475"/>
            <ac:picMk id="3" creationId="{4A909682-03DB-DDB7-23D2-61704A42B7CE}"/>
          </ac:picMkLst>
        </pc:picChg>
        <pc:picChg chg="add del mod">
          <ac:chgData name="Leonie Smith" userId="fed1330f33f5650e" providerId="LiveId" clId="{4499C16F-4E88-4E0F-AE45-3636ECB776A0}" dt="2023-12-09T04:00:50.868" v="75"/>
          <ac:picMkLst>
            <pc:docMk/>
            <pc:sldMk cId="1378944881" sldId="475"/>
            <ac:picMk id="5" creationId="{316D9AF6-113B-04E3-42B3-7254C98D1AFC}"/>
          </ac:picMkLst>
        </pc:picChg>
        <pc:picChg chg="add mod">
          <ac:chgData name="Leonie Smith" userId="fed1330f33f5650e" providerId="LiveId" clId="{4499C16F-4E88-4E0F-AE45-3636ECB776A0}" dt="2023-12-09T04:00:50.868" v="75"/>
          <ac:picMkLst>
            <pc:docMk/>
            <pc:sldMk cId="1378944881" sldId="475"/>
            <ac:picMk id="7" creationId="{54A8CEBB-A768-0583-D15F-B5458BFE3D28}"/>
          </ac:picMkLst>
        </pc:picChg>
      </pc:sldChg>
      <pc:sldChg chg="addSp delSp modSp mod modTransition modAnim">
        <pc:chgData name="Leonie Smith" userId="fed1330f33f5650e" providerId="LiveId" clId="{4499C16F-4E88-4E0F-AE45-3636ECB776A0}" dt="2023-12-09T04:02:06.388" v="84"/>
        <pc:sldMkLst>
          <pc:docMk/>
          <pc:sldMk cId="3183436512" sldId="478"/>
        </pc:sldMkLst>
        <pc:picChg chg="add del mod">
          <ac:chgData name="Leonie Smith" userId="fed1330f33f5650e" providerId="LiveId" clId="{4499C16F-4E88-4E0F-AE45-3636ECB776A0}" dt="2023-12-09T04:01:08.775" v="78"/>
          <ac:picMkLst>
            <pc:docMk/>
            <pc:sldMk cId="3183436512" sldId="478"/>
            <ac:picMk id="3" creationId="{89F18F23-FF1C-3ACD-4EC2-66E3A8D6C901}"/>
          </ac:picMkLst>
        </pc:picChg>
        <pc:picChg chg="add del mod">
          <ac:chgData name="Leonie Smith" userId="fed1330f33f5650e" providerId="LiveId" clId="{4499C16F-4E88-4E0F-AE45-3636ECB776A0}" dt="2023-12-09T04:01:12.687" v="80"/>
          <ac:picMkLst>
            <pc:docMk/>
            <pc:sldMk cId="3183436512" sldId="478"/>
            <ac:picMk id="5" creationId="{0949A867-5FEF-EA86-53A6-565DE621787B}"/>
          </ac:picMkLst>
        </pc:picChg>
        <pc:picChg chg="add del mod ord">
          <ac:chgData name="Leonie Smith" userId="fed1330f33f5650e" providerId="LiveId" clId="{4499C16F-4E88-4E0F-AE45-3636ECB776A0}" dt="2023-12-09T04:01:36.613" v="81"/>
          <ac:picMkLst>
            <pc:docMk/>
            <pc:sldMk cId="3183436512" sldId="478"/>
            <ac:picMk id="9" creationId="{BB86ECDF-7F73-2993-A8BD-375B1508E021}"/>
          </ac:picMkLst>
        </pc:picChg>
        <pc:picChg chg="add del mod">
          <ac:chgData name="Leonie Smith" userId="fed1330f33f5650e" providerId="LiveId" clId="{4499C16F-4E88-4E0F-AE45-3636ECB776A0}" dt="2023-12-09T04:01:42.352" v="83"/>
          <ac:picMkLst>
            <pc:docMk/>
            <pc:sldMk cId="3183436512" sldId="478"/>
            <ac:picMk id="10" creationId="{2785BF84-B208-063D-5D9F-A3F5FF8806E7}"/>
          </ac:picMkLst>
        </pc:picChg>
        <pc:picChg chg="del">
          <ac:chgData name="Leonie Smith" userId="fed1330f33f5650e" providerId="LiveId" clId="{4499C16F-4E88-4E0F-AE45-3636ECB776A0}" dt="2023-12-09T04:00:58.199" v="77"/>
          <ac:picMkLst>
            <pc:docMk/>
            <pc:sldMk cId="3183436512" sldId="478"/>
            <ac:picMk id="11" creationId="{87130E9B-61CA-98CB-0374-AE672CEB8EE3}"/>
          </ac:picMkLst>
        </pc:picChg>
        <pc:picChg chg="add del mod ord">
          <ac:chgData name="Leonie Smith" userId="fed1330f33f5650e" providerId="LiveId" clId="{4499C16F-4E88-4E0F-AE45-3636ECB776A0}" dt="2023-12-09T04:02:06.388" v="84"/>
          <ac:picMkLst>
            <pc:docMk/>
            <pc:sldMk cId="3183436512" sldId="478"/>
            <ac:picMk id="14" creationId="{7FAC374A-4969-13B7-CE2D-C5C80B258451}"/>
          </ac:picMkLst>
        </pc:picChg>
        <pc:picChg chg="add mod">
          <ac:chgData name="Leonie Smith" userId="fed1330f33f5650e" providerId="LiveId" clId="{4499C16F-4E88-4E0F-AE45-3636ECB776A0}" dt="2023-12-09T04:02:06.388" v="84"/>
          <ac:picMkLst>
            <pc:docMk/>
            <pc:sldMk cId="3183436512" sldId="478"/>
            <ac:picMk id="15" creationId="{BEDA132E-E419-946A-5B48-8438FD7D3318}"/>
          </ac:picMkLst>
        </pc:picChg>
      </pc:sldChg>
      <pc:sldChg chg="addSp delSp modSp mod modTransition modAnim">
        <pc:chgData name="Leonie Smith" userId="fed1330f33f5650e" providerId="LiveId" clId="{4499C16F-4E88-4E0F-AE45-3636ECB776A0}" dt="2023-12-09T04:02:40.968" v="87"/>
        <pc:sldMkLst>
          <pc:docMk/>
          <pc:sldMk cId="223091239" sldId="480"/>
        </pc:sldMkLst>
        <pc:picChg chg="add del mod">
          <ac:chgData name="Leonie Smith" userId="fed1330f33f5650e" providerId="LiveId" clId="{4499C16F-4E88-4E0F-AE45-3636ECB776A0}" dt="2023-12-09T04:02:40.968" v="87"/>
          <ac:picMkLst>
            <pc:docMk/>
            <pc:sldMk cId="223091239" sldId="480"/>
            <ac:picMk id="3" creationId="{141B8CEF-ED30-2640-0494-DE77B5FE9BD3}"/>
          </ac:picMkLst>
        </pc:picChg>
        <pc:picChg chg="add mod">
          <ac:chgData name="Leonie Smith" userId="fed1330f33f5650e" providerId="LiveId" clId="{4499C16F-4E88-4E0F-AE45-3636ECB776A0}" dt="2023-12-09T04:02:40.968" v="87"/>
          <ac:picMkLst>
            <pc:docMk/>
            <pc:sldMk cId="223091239" sldId="480"/>
            <ac:picMk id="5" creationId="{F9FE699D-0A57-C296-65DB-62F438B784AD}"/>
          </ac:picMkLst>
        </pc:picChg>
        <pc:picChg chg="del">
          <ac:chgData name="Leonie Smith" userId="fed1330f33f5650e" providerId="LiveId" clId="{4499C16F-4E88-4E0F-AE45-3636ECB776A0}" dt="2023-12-09T04:02:14.297" v="86"/>
          <ac:picMkLst>
            <pc:docMk/>
            <pc:sldMk cId="223091239" sldId="480"/>
            <ac:picMk id="7" creationId="{D42E95BE-7162-7F97-3DA8-2A1FD9D15A65}"/>
          </ac:picMkLst>
        </pc:picChg>
      </pc:sldChg>
      <pc:sldChg chg="addSp delSp modSp mod modTransition modAnim">
        <pc:chgData name="Leonie Smith" userId="fed1330f33f5650e" providerId="LiveId" clId="{4499C16F-4E88-4E0F-AE45-3636ECB776A0}" dt="2023-12-09T04:03:23.111" v="93"/>
        <pc:sldMkLst>
          <pc:docMk/>
          <pc:sldMk cId="3225707724" sldId="482"/>
        </pc:sldMkLst>
        <pc:picChg chg="del">
          <ac:chgData name="Leonie Smith" userId="fed1330f33f5650e" providerId="LiveId" clId="{4499C16F-4E88-4E0F-AE45-3636ECB776A0}" dt="2023-12-09T04:02:47.836" v="89"/>
          <ac:picMkLst>
            <pc:docMk/>
            <pc:sldMk cId="3225707724" sldId="482"/>
            <ac:picMk id="3" creationId="{C127F231-EAC7-10C1-031A-C5F25A178565}"/>
          </ac:picMkLst>
        </pc:picChg>
        <pc:picChg chg="add del mod">
          <ac:chgData name="Leonie Smith" userId="fed1330f33f5650e" providerId="LiveId" clId="{4499C16F-4E88-4E0F-AE45-3636ECB776A0}" dt="2023-12-09T04:02:57.926" v="90"/>
          <ac:picMkLst>
            <pc:docMk/>
            <pc:sldMk cId="3225707724" sldId="482"/>
            <ac:picMk id="5" creationId="{09723A6F-A5D9-96B6-44EC-85B5D3EB7CBB}"/>
          </ac:picMkLst>
        </pc:picChg>
        <pc:picChg chg="add del mod">
          <ac:chgData name="Leonie Smith" userId="fed1330f33f5650e" providerId="LiveId" clId="{4499C16F-4E88-4E0F-AE45-3636ECB776A0}" dt="2023-12-09T04:03:00.693" v="92"/>
          <ac:picMkLst>
            <pc:docMk/>
            <pc:sldMk cId="3225707724" sldId="482"/>
            <ac:picMk id="7" creationId="{C007104C-5799-339E-C866-B04F758A800A}"/>
          </ac:picMkLst>
        </pc:picChg>
        <pc:picChg chg="add del mod ord">
          <ac:chgData name="Leonie Smith" userId="fed1330f33f5650e" providerId="LiveId" clId="{4499C16F-4E88-4E0F-AE45-3636ECB776A0}" dt="2023-12-09T04:03:23.111" v="93"/>
          <ac:picMkLst>
            <pc:docMk/>
            <pc:sldMk cId="3225707724" sldId="482"/>
            <ac:picMk id="10" creationId="{F0E158A7-BC83-B174-CF39-72D00ABC73D3}"/>
          </ac:picMkLst>
        </pc:picChg>
        <pc:picChg chg="add mod">
          <ac:chgData name="Leonie Smith" userId="fed1330f33f5650e" providerId="LiveId" clId="{4499C16F-4E88-4E0F-AE45-3636ECB776A0}" dt="2023-12-09T04:03:23.111" v="93"/>
          <ac:picMkLst>
            <pc:docMk/>
            <pc:sldMk cId="3225707724" sldId="482"/>
            <ac:picMk id="11" creationId="{E4FF780B-AD29-9989-00BC-FECD182510D1}"/>
          </ac:picMkLst>
        </pc:picChg>
      </pc:sldChg>
      <pc:sldChg chg="addSp delSp modSp mod modTransition modAnim">
        <pc:chgData name="Leonie Smith" userId="fed1330f33f5650e" providerId="LiveId" clId="{4499C16F-4E88-4E0F-AE45-3636ECB776A0}" dt="2023-12-09T04:03:54.530" v="96"/>
        <pc:sldMkLst>
          <pc:docMk/>
          <pc:sldMk cId="3697992923" sldId="484"/>
        </pc:sldMkLst>
        <pc:picChg chg="del">
          <ac:chgData name="Leonie Smith" userId="fed1330f33f5650e" providerId="LiveId" clId="{4499C16F-4E88-4E0F-AE45-3636ECB776A0}" dt="2023-12-09T04:03:31.727" v="95"/>
          <ac:picMkLst>
            <pc:docMk/>
            <pc:sldMk cId="3697992923" sldId="484"/>
            <ac:picMk id="3" creationId="{AF957BC9-CE22-1F62-B163-A89D231CFC2B}"/>
          </ac:picMkLst>
        </pc:picChg>
        <pc:picChg chg="add del mod">
          <ac:chgData name="Leonie Smith" userId="fed1330f33f5650e" providerId="LiveId" clId="{4499C16F-4E88-4E0F-AE45-3636ECB776A0}" dt="2023-12-09T04:03:54.530" v="96"/>
          <ac:picMkLst>
            <pc:docMk/>
            <pc:sldMk cId="3697992923" sldId="484"/>
            <ac:picMk id="5" creationId="{B4C4AC8A-1BE7-CD9D-C4FE-6F4FC5A0A5AD}"/>
          </ac:picMkLst>
        </pc:picChg>
        <pc:picChg chg="add mod">
          <ac:chgData name="Leonie Smith" userId="fed1330f33f5650e" providerId="LiveId" clId="{4499C16F-4E88-4E0F-AE45-3636ECB776A0}" dt="2023-12-09T04:03:54.530" v="96"/>
          <ac:picMkLst>
            <pc:docMk/>
            <pc:sldMk cId="3697992923" sldId="484"/>
            <ac:picMk id="7" creationId="{77DAEF07-74F7-60DD-D3EC-E693BF52CF81}"/>
          </ac:picMkLst>
        </pc:picChg>
      </pc:sldChg>
      <pc:sldChg chg="addSp delSp modSp mod modTransition modAnim">
        <pc:chgData name="Leonie Smith" userId="fed1330f33f5650e" providerId="LiveId" clId="{4499C16F-4E88-4E0F-AE45-3636ECB776A0}" dt="2023-12-09T04:04:23.116" v="99"/>
        <pc:sldMkLst>
          <pc:docMk/>
          <pc:sldMk cId="890851226" sldId="486"/>
        </pc:sldMkLst>
        <pc:picChg chg="add del mod">
          <ac:chgData name="Leonie Smith" userId="fed1330f33f5650e" providerId="LiveId" clId="{4499C16F-4E88-4E0F-AE45-3636ECB776A0}" dt="2023-12-09T04:04:23.116" v="99"/>
          <ac:picMkLst>
            <pc:docMk/>
            <pc:sldMk cId="890851226" sldId="486"/>
            <ac:picMk id="3" creationId="{0BB06D77-2000-7BC3-B6F8-FADC7632909A}"/>
          </ac:picMkLst>
        </pc:picChg>
        <pc:picChg chg="add mod">
          <ac:chgData name="Leonie Smith" userId="fed1330f33f5650e" providerId="LiveId" clId="{4499C16F-4E88-4E0F-AE45-3636ECB776A0}" dt="2023-12-09T04:04:23.116" v="99"/>
          <ac:picMkLst>
            <pc:docMk/>
            <pc:sldMk cId="890851226" sldId="486"/>
            <ac:picMk id="5" creationId="{3035B8DC-BA7F-1F27-D095-634BE54595C8}"/>
          </ac:picMkLst>
        </pc:picChg>
        <pc:picChg chg="del">
          <ac:chgData name="Leonie Smith" userId="fed1330f33f5650e" providerId="LiveId" clId="{4499C16F-4E88-4E0F-AE45-3636ECB776A0}" dt="2023-12-09T04:04:03.841" v="98"/>
          <ac:picMkLst>
            <pc:docMk/>
            <pc:sldMk cId="890851226" sldId="486"/>
            <ac:picMk id="8" creationId="{0A6FDC14-BAD6-E129-A77C-E70A9C1BD7D2}"/>
          </ac:picMkLst>
        </pc:picChg>
      </pc:sldChg>
      <pc:sldChg chg="addSp delSp modSp mod modTransition modAnim">
        <pc:chgData name="Leonie Smith" userId="fed1330f33f5650e" providerId="LiveId" clId="{4499C16F-4E88-4E0F-AE45-3636ECB776A0}" dt="2023-12-09T04:04:52.376" v="102"/>
        <pc:sldMkLst>
          <pc:docMk/>
          <pc:sldMk cId="1497518747" sldId="488"/>
        </pc:sldMkLst>
        <pc:picChg chg="add del mod">
          <ac:chgData name="Leonie Smith" userId="fed1330f33f5650e" providerId="LiveId" clId="{4499C16F-4E88-4E0F-AE45-3636ECB776A0}" dt="2023-12-09T04:04:52.376" v="102"/>
          <ac:picMkLst>
            <pc:docMk/>
            <pc:sldMk cId="1497518747" sldId="488"/>
            <ac:picMk id="3" creationId="{917A04E0-92CA-6AAE-6F5A-EF5887DFF49F}"/>
          </ac:picMkLst>
        </pc:picChg>
        <pc:picChg chg="add mod">
          <ac:chgData name="Leonie Smith" userId="fed1330f33f5650e" providerId="LiveId" clId="{4499C16F-4E88-4E0F-AE45-3636ECB776A0}" dt="2023-12-09T04:04:52.376" v="102"/>
          <ac:picMkLst>
            <pc:docMk/>
            <pc:sldMk cId="1497518747" sldId="488"/>
            <ac:picMk id="5" creationId="{A559756F-E99C-458D-CB5A-FF2FFD3B65F1}"/>
          </ac:picMkLst>
        </pc:picChg>
        <pc:picChg chg="del">
          <ac:chgData name="Leonie Smith" userId="fed1330f33f5650e" providerId="LiveId" clId="{4499C16F-4E88-4E0F-AE45-3636ECB776A0}" dt="2023-12-09T04:04:29.393" v="101"/>
          <ac:picMkLst>
            <pc:docMk/>
            <pc:sldMk cId="1497518747" sldId="488"/>
            <ac:picMk id="7" creationId="{6F2A1F6C-9114-D881-0363-32A8C4FE77CD}"/>
          </ac:picMkLst>
        </pc:picChg>
      </pc:sldChg>
      <pc:sldChg chg="addSp delSp modSp mod modTransition modAnim">
        <pc:chgData name="Leonie Smith" userId="fed1330f33f5650e" providerId="LiveId" clId="{4499C16F-4E88-4E0F-AE45-3636ECB776A0}" dt="2023-12-09T04:05:32.834" v="108"/>
        <pc:sldMkLst>
          <pc:docMk/>
          <pc:sldMk cId="1059539224" sldId="491"/>
        </pc:sldMkLst>
        <pc:picChg chg="add del mod">
          <ac:chgData name="Leonie Smith" userId="fed1330f33f5650e" providerId="LiveId" clId="{4499C16F-4E88-4E0F-AE45-3636ECB776A0}" dt="2023-12-09T04:05:05.672" v="105"/>
          <ac:picMkLst>
            <pc:docMk/>
            <pc:sldMk cId="1059539224" sldId="491"/>
            <ac:picMk id="3" creationId="{3CE3A7D4-B5FA-8AA8-246E-189D3FA5B257}"/>
          </ac:picMkLst>
        </pc:picChg>
        <pc:picChg chg="add del mod">
          <ac:chgData name="Leonie Smith" userId="fed1330f33f5650e" providerId="LiveId" clId="{4499C16F-4E88-4E0F-AE45-3636ECB776A0}" dt="2023-12-09T04:05:17.167" v="107"/>
          <ac:picMkLst>
            <pc:docMk/>
            <pc:sldMk cId="1059539224" sldId="491"/>
            <ac:picMk id="5" creationId="{736DC611-3C79-386E-B3EF-AAC6C4ACC7D8}"/>
          </ac:picMkLst>
        </pc:picChg>
        <pc:picChg chg="del">
          <ac:chgData name="Leonie Smith" userId="fed1330f33f5650e" providerId="LiveId" clId="{4499C16F-4E88-4E0F-AE45-3636ECB776A0}" dt="2023-12-09T04:04:58.733" v="104"/>
          <ac:picMkLst>
            <pc:docMk/>
            <pc:sldMk cId="1059539224" sldId="491"/>
            <ac:picMk id="7" creationId="{C7D4B1F1-3D52-C7AA-6409-A154C174E7B6}"/>
          </ac:picMkLst>
        </pc:picChg>
        <pc:picChg chg="add del mod ord">
          <ac:chgData name="Leonie Smith" userId="fed1330f33f5650e" providerId="LiveId" clId="{4499C16F-4E88-4E0F-AE45-3636ECB776A0}" dt="2023-12-09T04:05:32.834" v="108"/>
          <ac:picMkLst>
            <pc:docMk/>
            <pc:sldMk cId="1059539224" sldId="491"/>
            <ac:picMk id="10" creationId="{8984EDA7-6B4F-DA8E-2428-F32EBAC0851B}"/>
          </ac:picMkLst>
        </pc:picChg>
        <pc:picChg chg="add mod">
          <ac:chgData name="Leonie Smith" userId="fed1330f33f5650e" providerId="LiveId" clId="{4499C16F-4E88-4E0F-AE45-3636ECB776A0}" dt="2023-12-09T04:05:32.834" v="108"/>
          <ac:picMkLst>
            <pc:docMk/>
            <pc:sldMk cId="1059539224" sldId="491"/>
            <ac:picMk id="11" creationId="{45B9D8FF-BDC4-5C7F-A5A5-F14269CADA31}"/>
          </ac:picMkLst>
        </pc:picChg>
      </pc:sldChg>
    </pc:docChg>
  </pc:docChgLst>
  <pc:docChgLst>
    <pc:chgData name="Leonie Smith" userId="fed1330f33f5650e" providerId="LiveId" clId="{C8335FCF-E719-4DCB-8C76-156430D9D50F}"/>
    <pc:docChg chg="modSld">
      <pc:chgData name="Leonie Smith" userId="fed1330f33f5650e" providerId="LiveId" clId="{C8335FCF-E719-4DCB-8C76-156430D9D50F}" dt="2023-12-12T02:24:34.618" v="9" actId="20577"/>
      <pc:docMkLst>
        <pc:docMk/>
      </pc:docMkLst>
      <pc:sldChg chg="modNotesTx">
        <pc:chgData name="Leonie Smith" userId="fed1330f33f5650e" providerId="LiveId" clId="{C8335FCF-E719-4DCB-8C76-156430D9D50F}" dt="2023-12-12T02:24:34.618" v="9" actId="20577"/>
        <pc:sldMkLst>
          <pc:docMk/>
          <pc:sldMk cId="3596600315" sldId="468"/>
        </pc:sldMkLst>
      </pc:sldChg>
    </pc:docChg>
  </pc:docChgLst>
  <pc:docChgLst>
    <pc:chgData name="Leonie Smith" userId="fed1330f33f5650e" providerId="LiveId" clId="{F6E6F11B-16F2-48E8-9F22-F2C2F611EA1C}"/>
    <pc:docChg chg="modSld">
      <pc:chgData name="Leonie Smith" userId="fed1330f33f5650e" providerId="LiveId" clId="{F6E6F11B-16F2-48E8-9F22-F2C2F611EA1C}" dt="2022-08-09T09:39:32.789" v="94" actId="20577"/>
      <pc:docMkLst>
        <pc:docMk/>
      </pc:docMkLst>
      <pc:sldChg chg="addSp modSp mod">
        <pc:chgData name="Leonie Smith" userId="fed1330f33f5650e" providerId="LiveId" clId="{F6E6F11B-16F2-48E8-9F22-F2C2F611EA1C}" dt="2022-08-09T09:32:28.861" v="11" actId="14100"/>
        <pc:sldMkLst>
          <pc:docMk/>
          <pc:sldMk cId="3261377596" sldId="438"/>
        </pc:sldMkLst>
        <pc:spChg chg="add mod">
          <ac:chgData name="Leonie Smith" userId="fed1330f33f5650e" providerId="LiveId" clId="{F6E6F11B-16F2-48E8-9F22-F2C2F611EA1C}" dt="2022-08-09T09:32:28.861" v="11" actId="14100"/>
          <ac:spMkLst>
            <pc:docMk/>
            <pc:sldMk cId="3261377596" sldId="438"/>
            <ac:spMk id="7" creationId="{C4E1062D-384B-68E8-AE5A-01277B09C530}"/>
          </ac:spMkLst>
        </pc:spChg>
      </pc:sldChg>
      <pc:sldChg chg="addSp modSp mod">
        <pc:chgData name="Leonie Smith" userId="fed1330f33f5650e" providerId="LiveId" clId="{F6E6F11B-16F2-48E8-9F22-F2C2F611EA1C}" dt="2022-08-09T09:32:16.217" v="10" actId="14100"/>
        <pc:sldMkLst>
          <pc:docMk/>
          <pc:sldMk cId="923867738" sldId="440"/>
        </pc:sldMkLst>
        <pc:spChg chg="add mod">
          <ac:chgData name="Leonie Smith" userId="fed1330f33f5650e" providerId="LiveId" clId="{F6E6F11B-16F2-48E8-9F22-F2C2F611EA1C}" dt="2022-08-09T09:32:16.217" v="10" actId="14100"/>
          <ac:spMkLst>
            <pc:docMk/>
            <pc:sldMk cId="923867738" sldId="440"/>
            <ac:spMk id="7" creationId="{2F73C679-DA69-EB38-26C6-AB707BE9501E}"/>
          </ac:spMkLst>
        </pc:spChg>
      </pc:sldChg>
      <pc:sldChg chg="addSp modSp mod">
        <pc:chgData name="Leonie Smith" userId="fed1330f33f5650e" providerId="LiveId" clId="{F6E6F11B-16F2-48E8-9F22-F2C2F611EA1C}" dt="2022-08-09T09:35:57.738" v="44" actId="20577"/>
        <pc:sldMkLst>
          <pc:docMk/>
          <pc:sldMk cId="2180228365" sldId="442"/>
        </pc:sldMkLst>
        <pc:spChg chg="add mod">
          <ac:chgData name="Leonie Smith" userId="fed1330f33f5650e" providerId="LiveId" clId="{F6E6F11B-16F2-48E8-9F22-F2C2F611EA1C}" dt="2022-08-09T09:35:57.738" v="44" actId="20577"/>
          <ac:spMkLst>
            <pc:docMk/>
            <pc:sldMk cId="2180228365" sldId="442"/>
            <ac:spMk id="7" creationId="{D24F2CBD-8FAE-334B-9725-BBFE9080178B}"/>
          </ac:spMkLst>
        </pc:spChg>
      </pc:sldChg>
      <pc:sldChg chg="addSp modSp mod">
        <pc:chgData name="Leonie Smith" userId="fed1330f33f5650e" providerId="LiveId" clId="{F6E6F11B-16F2-48E8-9F22-F2C2F611EA1C}" dt="2022-08-09T09:36:05.065" v="45" actId="20577"/>
        <pc:sldMkLst>
          <pc:docMk/>
          <pc:sldMk cId="1718612039" sldId="444"/>
        </pc:sldMkLst>
        <pc:spChg chg="add mod">
          <ac:chgData name="Leonie Smith" userId="fed1330f33f5650e" providerId="LiveId" clId="{F6E6F11B-16F2-48E8-9F22-F2C2F611EA1C}" dt="2022-08-09T09:36:05.065" v="45" actId="20577"/>
          <ac:spMkLst>
            <pc:docMk/>
            <pc:sldMk cId="1718612039" sldId="444"/>
            <ac:spMk id="5" creationId="{CCBF51AB-E2C6-0C8E-9EFC-99A4BD8486B0}"/>
          </ac:spMkLst>
        </pc:spChg>
      </pc:sldChg>
      <pc:sldChg chg="addSp modSp mod">
        <pc:chgData name="Leonie Smith" userId="fed1330f33f5650e" providerId="LiveId" clId="{F6E6F11B-16F2-48E8-9F22-F2C2F611EA1C}" dt="2022-08-09T09:36:13.359" v="46" actId="20577"/>
        <pc:sldMkLst>
          <pc:docMk/>
          <pc:sldMk cId="665805102" sldId="446"/>
        </pc:sldMkLst>
        <pc:spChg chg="add mod">
          <ac:chgData name="Leonie Smith" userId="fed1330f33f5650e" providerId="LiveId" clId="{F6E6F11B-16F2-48E8-9F22-F2C2F611EA1C}" dt="2022-08-09T09:36:13.359" v="46" actId="20577"/>
          <ac:spMkLst>
            <pc:docMk/>
            <pc:sldMk cId="665805102" sldId="446"/>
            <ac:spMk id="5" creationId="{1A7114BA-7763-28BC-0381-999F2D6CD1A5}"/>
          </ac:spMkLst>
        </pc:spChg>
      </pc:sldChg>
      <pc:sldChg chg="addSp modSp mod">
        <pc:chgData name="Leonie Smith" userId="fed1330f33f5650e" providerId="LiveId" clId="{F6E6F11B-16F2-48E8-9F22-F2C2F611EA1C}" dt="2022-08-09T09:36:21.275" v="47" actId="20577"/>
        <pc:sldMkLst>
          <pc:docMk/>
          <pc:sldMk cId="843663555" sldId="448"/>
        </pc:sldMkLst>
        <pc:spChg chg="add mod">
          <ac:chgData name="Leonie Smith" userId="fed1330f33f5650e" providerId="LiveId" clId="{F6E6F11B-16F2-48E8-9F22-F2C2F611EA1C}" dt="2022-08-09T09:36:21.275" v="47" actId="20577"/>
          <ac:spMkLst>
            <pc:docMk/>
            <pc:sldMk cId="843663555" sldId="448"/>
            <ac:spMk id="5" creationId="{F128061B-88FE-6348-CA4F-F44A410AB4EE}"/>
          </ac:spMkLst>
        </pc:spChg>
      </pc:sldChg>
      <pc:sldChg chg="addSp modSp mod">
        <pc:chgData name="Leonie Smith" userId="fed1330f33f5650e" providerId="LiveId" clId="{F6E6F11B-16F2-48E8-9F22-F2C2F611EA1C}" dt="2022-08-09T09:36:31.748" v="50" actId="20577"/>
        <pc:sldMkLst>
          <pc:docMk/>
          <pc:sldMk cId="3386340796" sldId="451"/>
        </pc:sldMkLst>
        <pc:spChg chg="add mod">
          <ac:chgData name="Leonie Smith" userId="fed1330f33f5650e" providerId="LiveId" clId="{F6E6F11B-16F2-48E8-9F22-F2C2F611EA1C}" dt="2022-08-09T09:36:31.748" v="50" actId="20577"/>
          <ac:spMkLst>
            <pc:docMk/>
            <pc:sldMk cId="3386340796" sldId="451"/>
            <ac:spMk id="5" creationId="{BCBC5A23-DA00-4092-4872-5EA6DF64051D}"/>
          </ac:spMkLst>
        </pc:spChg>
      </pc:sldChg>
      <pc:sldChg chg="addSp modSp mod">
        <pc:chgData name="Leonie Smith" userId="fed1330f33f5650e" providerId="LiveId" clId="{F6E6F11B-16F2-48E8-9F22-F2C2F611EA1C}" dt="2022-08-09T09:36:49.307" v="51" actId="20577"/>
        <pc:sldMkLst>
          <pc:docMk/>
          <pc:sldMk cId="283334129" sldId="453"/>
        </pc:sldMkLst>
        <pc:spChg chg="add mod">
          <ac:chgData name="Leonie Smith" userId="fed1330f33f5650e" providerId="LiveId" clId="{F6E6F11B-16F2-48E8-9F22-F2C2F611EA1C}" dt="2022-08-09T09:36:49.307" v="51" actId="20577"/>
          <ac:spMkLst>
            <pc:docMk/>
            <pc:sldMk cId="283334129" sldId="453"/>
            <ac:spMk id="5" creationId="{260E1198-A675-C038-D134-79CD00BA6126}"/>
          </ac:spMkLst>
        </pc:spChg>
      </pc:sldChg>
      <pc:sldChg chg="addSp modSp mod">
        <pc:chgData name="Leonie Smith" userId="fed1330f33f5650e" providerId="LiveId" clId="{F6E6F11B-16F2-48E8-9F22-F2C2F611EA1C}" dt="2022-08-09T09:37:02.370" v="54" actId="20577"/>
        <pc:sldMkLst>
          <pc:docMk/>
          <pc:sldMk cId="1799939013" sldId="455"/>
        </pc:sldMkLst>
        <pc:spChg chg="add mod">
          <ac:chgData name="Leonie Smith" userId="fed1330f33f5650e" providerId="LiveId" clId="{F6E6F11B-16F2-48E8-9F22-F2C2F611EA1C}" dt="2022-08-09T09:37:02.370" v="54" actId="20577"/>
          <ac:spMkLst>
            <pc:docMk/>
            <pc:sldMk cId="1799939013" sldId="455"/>
            <ac:spMk id="5" creationId="{EF0D50D8-D29C-23F3-F8BE-1E6CC8878E80}"/>
          </ac:spMkLst>
        </pc:spChg>
      </pc:sldChg>
      <pc:sldChg chg="addSp modSp mod">
        <pc:chgData name="Leonie Smith" userId="fed1330f33f5650e" providerId="LiveId" clId="{F6E6F11B-16F2-48E8-9F22-F2C2F611EA1C}" dt="2022-08-09T09:37:13.701" v="56" actId="20577"/>
        <pc:sldMkLst>
          <pc:docMk/>
          <pc:sldMk cId="2618424304" sldId="457"/>
        </pc:sldMkLst>
        <pc:spChg chg="add mod">
          <ac:chgData name="Leonie Smith" userId="fed1330f33f5650e" providerId="LiveId" clId="{F6E6F11B-16F2-48E8-9F22-F2C2F611EA1C}" dt="2022-08-09T09:37:13.701" v="56" actId="20577"/>
          <ac:spMkLst>
            <pc:docMk/>
            <pc:sldMk cId="2618424304" sldId="457"/>
            <ac:spMk id="7" creationId="{E4670E1A-9043-9A6E-95B6-F1DE0493BBDE}"/>
          </ac:spMkLst>
        </pc:spChg>
      </pc:sldChg>
      <pc:sldChg chg="addSp modSp mod">
        <pc:chgData name="Leonie Smith" userId="fed1330f33f5650e" providerId="LiveId" clId="{F6E6F11B-16F2-48E8-9F22-F2C2F611EA1C}" dt="2022-08-09T09:37:20.383" v="58" actId="20577"/>
        <pc:sldMkLst>
          <pc:docMk/>
          <pc:sldMk cId="783514268" sldId="459"/>
        </pc:sldMkLst>
        <pc:spChg chg="add mod">
          <ac:chgData name="Leonie Smith" userId="fed1330f33f5650e" providerId="LiveId" clId="{F6E6F11B-16F2-48E8-9F22-F2C2F611EA1C}" dt="2022-08-09T09:37:20.383" v="58" actId="20577"/>
          <ac:spMkLst>
            <pc:docMk/>
            <pc:sldMk cId="783514268" sldId="459"/>
            <ac:spMk id="7" creationId="{154BACF0-A43A-1FC5-57FF-DC145A9494AD}"/>
          </ac:spMkLst>
        </pc:spChg>
      </pc:sldChg>
      <pc:sldChg chg="addSp modSp mod">
        <pc:chgData name="Leonie Smith" userId="fed1330f33f5650e" providerId="LiveId" clId="{F6E6F11B-16F2-48E8-9F22-F2C2F611EA1C}" dt="2022-08-09T09:37:28.975" v="60" actId="20577"/>
        <pc:sldMkLst>
          <pc:docMk/>
          <pc:sldMk cId="3868250199" sldId="461"/>
        </pc:sldMkLst>
        <pc:spChg chg="add mod">
          <ac:chgData name="Leonie Smith" userId="fed1330f33f5650e" providerId="LiveId" clId="{F6E6F11B-16F2-48E8-9F22-F2C2F611EA1C}" dt="2022-08-09T09:37:28.975" v="60" actId="20577"/>
          <ac:spMkLst>
            <pc:docMk/>
            <pc:sldMk cId="3868250199" sldId="461"/>
            <ac:spMk id="5" creationId="{FBE3067E-4D8D-B042-684D-6F002E4777B9}"/>
          </ac:spMkLst>
        </pc:spChg>
      </pc:sldChg>
      <pc:sldChg chg="addSp modSp mod">
        <pc:chgData name="Leonie Smith" userId="fed1330f33f5650e" providerId="LiveId" clId="{F6E6F11B-16F2-48E8-9F22-F2C2F611EA1C}" dt="2022-08-09T09:37:50.631" v="64" actId="20577"/>
        <pc:sldMkLst>
          <pc:docMk/>
          <pc:sldMk cId="3894174290" sldId="465"/>
        </pc:sldMkLst>
        <pc:spChg chg="add mod">
          <ac:chgData name="Leonie Smith" userId="fed1330f33f5650e" providerId="LiveId" clId="{F6E6F11B-16F2-48E8-9F22-F2C2F611EA1C}" dt="2022-08-09T09:37:50.631" v="64" actId="20577"/>
          <ac:spMkLst>
            <pc:docMk/>
            <pc:sldMk cId="3894174290" sldId="465"/>
            <ac:spMk id="7" creationId="{F2C37A1D-C4B8-A7C9-B799-E3BE0D384ED7}"/>
          </ac:spMkLst>
        </pc:spChg>
      </pc:sldChg>
      <pc:sldChg chg="addSp modSp mod">
        <pc:chgData name="Leonie Smith" userId="fed1330f33f5650e" providerId="LiveId" clId="{F6E6F11B-16F2-48E8-9F22-F2C2F611EA1C}" dt="2022-08-09T09:37:57.724" v="66" actId="20577"/>
        <pc:sldMkLst>
          <pc:docMk/>
          <pc:sldMk cId="2711152741" sldId="467"/>
        </pc:sldMkLst>
        <pc:spChg chg="add mod">
          <ac:chgData name="Leonie Smith" userId="fed1330f33f5650e" providerId="LiveId" clId="{F6E6F11B-16F2-48E8-9F22-F2C2F611EA1C}" dt="2022-08-09T09:37:57.724" v="66" actId="20577"/>
          <ac:spMkLst>
            <pc:docMk/>
            <pc:sldMk cId="2711152741" sldId="467"/>
            <ac:spMk id="7" creationId="{909DCA3C-7F41-D959-DD86-54461909713E}"/>
          </ac:spMkLst>
        </pc:spChg>
      </pc:sldChg>
      <pc:sldChg chg="addSp modSp mod">
        <pc:chgData name="Leonie Smith" userId="fed1330f33f5650e" providerId="LiveId" clId="{F6E6F11B-16F2-48E8-9F22-F2C2F611EA1C}" dt="2022-08-09T09:38:06.811" v="68" actId="20577"/>
        <pc:sldMkLst>
          <pc:docMk/>
          <pc:sldMk cId="2548268389" sldId="470"/>
        </pc:sldMkLst>
        <pc:spChg chg="add mod">
          <ac:chgData name="Leonie Smith" userId="fed1330f33f5650e" providerId="LiveId" clId="{F6E6F11B-16F2-48E8-9F22-F2C2F611EA1C}" dt="2022-08-09T09:38:06.811" v="68" actId="20577"/>
          <ac:spMkLst>
            <pc:docMk/>
            <pc:sldMk cId="2548268389" sldId="470"/>
            <ac:spMk id="7" creationId="{1D646EAF-565D-4414-2E10-AA66D91BB6D2}"/>
          </ac:spMkLst>
        </pc:spChg>
      </pc:sldChg>
      <pc:sldChg chg="addSp modSp mod">
        <pc:chgData name="Leonie Smith" userId="fed1330f33f5650e" providerId="LiveId" clId="{F6E6F11B-16F2-48E8-9F22-F2C2F611EA1C}" dt="2022-08-09T09:38:12.806" v="70" actId="20577"/>
        <pc:sldMkLst>
          <pc:docMk/>
          <pc:sldMk cId="192241320" sldId="472"/>
        </pc:sldMkLst>
        <pc:spChg chg="add mod">
          <ac:chgData name="Leonie Smith" userId="fed1330f33f5650e" providerId="LiveId" clId="{F6E6F11B-16F2-48E8-9F22-F2C2F611EA1C}" dt="2022-08-09T09:38:12.806" v="70" actId="20577"/>
          <ac:spMkLst>
            <pc:docMk/>
            <pc:sldMk cId="192241320" sldId="472"/>
            <ac:spMk id="7" creationId="{525EC33A-4886-83D1-1DFA-8E1FF0ECF815}"/>
          </ac:spMkLst>
        </pc:spChg>
      </pc:sldChg>
      <pc:sldChg chg="addSp modSp mod">
        <pc:chgData name="Leonie Smith" userId="fed1330f33f5650e" providerId="LiveId" clId="{F6E6F11B-16F2-48E8-9F22-F2C2F611EA1C}" dt="2022-08-09T09:38:19.596" v="72" actId="20577"/>
        <pc:sldMkLst>
          <pc:docMk/>
          <pc:sldMk cId="768955234" sldId="474"/>
        </pc:sldMkLst>
        <pc:spChg chg="add mod">
          <ac:chgData name="Leonie Smith" userId="fed1330f33f5650e" providerId="LiveId" clId="{F6E6F11B-16F2-48E8-9F22-F2C2F611EA1C}" dt="2022-08-09T09:38:19.596" v="72" actId="20577"/>
          <ac:spMkLst>
            <pc:docMk/>
            <pc:sldMk cId="768955234" sldId="474"/>
            <ac:spMk id="7" creationId="{0841CCF6-CF84-8DF7-B5F4-73EF27114DB8}"/>
          </ac:spMkLst>
        </pc:spChg>
      </pc:sldChg>
      <pc:sldChg chg="addSp modSp mod">
        <pc:chgData name="Leonie Smith" userId="fed1330f33f5650e" providerId="LiveId" clId="{F6E6F11B-16F2-48E8-9F22-F2C2F611EA1C}" dt="2022-08-09T09:38:27.360" v="74" actId="20577"/>
        <pc:sldMkLst>
          <pc:docMk/>
          <pc:sldMk cId="3203715977" sldId="476"/>
        </pc:sldMkLst>
        <pc:spChg chg="add mod">
          <ac:chgData name="Leonie Smith" userId="fed1330f33f5650e" providerId="LiveId" clId="{F6E6F11B-16F2-48E8-9F22-F2C2F611EA1C}" dt="2022-08-09T09:38:27.360" v="74" actId="20577"/>
          <ac:spMkLst>
            <pc:docMk/>
            <pc:sldMk cId="3203715977" sldId="476"/>
            <ac:spMk id="7" creationId="{7E421DEB-2B6B-03B3-273B-0F813915138F}"/>
          </ac:spMkLst>
        </pc:spChg>
      </pc:sldChg>
      <pc:sldChg chg="addSp modSp mod">
        <pc:chgData name="Leonie Smith" userId="fed1330f33f5650e" providerId="LiveId" clId="{F6E6F11B-16F2-48E8-9F22-F2C2F611EA1C}" dt="2022-08-09T09:38:39.285" v="79" actId="20577"/>
        <pc:sldMkLst>
          <pc:docMk/>
          <pc:sldMk cId="1076281883" sldId="479"/>
        </pc:sldMkLst>
        <pc:spChg chg="add mod">
          <ac:chgData name="Leonie Smith" userId="fed1330f33f5650e" providerId="LiveId" clId="{F6E6F11B-16F2-48E8-9F22-F2C2F611EA1C}" dt="2022-08-09T09:38:39.285" v="79" actId="20577"/>
          <ac:spMkLst>
            <pc:docMk/>
            <pc:sldMk cId="1076281883" sldId="479"/>
            <ac:spMk id="7" creationId="{B8EECAE1-82EB-4D69-1742-C9DB50002837}"/>
          </ac:spMkLst>
        </pc:spChg>
      </pc:sldChg>
      <pc:sldChg chg="addSp modSp mod">
        <pc:chgData name="Leonie Smith" userId="fed1330f33f5650e" providerId="LiveId" clId="{F6E6F11B-16F2-48E8-9F22-F2C2F611EA1C}" dt="2022-08-09T09:38:53.671" v="84" actId="20577"/>
        <pc:sldMkLst>
          <pc:docMk/>
          <pc:sldMk cId="3832523881" sldId="481"/>
        </pc:sldMkLst>
        <pc:spChg chg="add mod">
          <ac:chgData name="Leonie Smith" userId="fed1330f33f5650e" providerId="LiveId" clId="{F6E6F11B-16F2-48E8-9F22-F2C2F611EA1C}" dt="2022-08-09T09:38:53.671" v="84" actId="20577"/>
          <ac:spMkLst>
            <pc:docMk/>
            <pc:sldMk cId="3832523881" sldId="481"/>
            <ac:spMk id="7" creationId="{BA8BD041-3E32-86E7-5B20-ACF87B6CAFB7}"/>
          </ac:spMkLst>
        </pc:spChg>
      </pc:sldChg>
      <pc:sldChg chg="addSp modSp mod">
        <pc:chgData name="Leonie Smith" userId="fed1330f33f5650e" providerId="LiveId" clId="{F6E6F11B-16F2-48E8-9F22-F2C2F611EA1C}" dt="2022-08-09T09:39:05.732" v="86" actId="20577"/>
        <pc:sldMkLst>
          <pc:docMk/>
          <pc:sldMk cId="2799193714" sldId="483"/>
        </pc:sldMkLst>
        <pc:spChg chg="add mod">
          <ac:chgData name="Leonie Smith" userId="fed1330f33f5650e" providerId="LiveId" clId="{F6E6F11B-16F2-48E8-9F22-F2C2F611EA1C}" dt="2022-08-09T09:39:05.732" v="86" actId="20577"/>
          <ac:spMkLst>
            <pc:docMk/>
            <pc:sldMk cId="2799193714" sldId="483"/>
            <ac:spMk id="7" creationId="{23310079-FCF3-D3D7-EDD6-10F9F0704B47}"/>
          </ac:spMkLst>
        </pc:spChg>
      </pc:sldChg>
      <pc:sldChg chg="addSp modSp mod">
        <pc:chgData name="Leonie Smith" userId="fed1330f33f5650e" providerId="LiveId" clId="{F6E6F11B-16F2-48E8-9F22-F2C2F611EA1C}" dt="2022-08-09T09:39:12.937" v="88" actId="20577"/>
        <pc:sldMkLst>
          <pc:docMk/>
          <pc:sldMk cId="1956248240" sldId="485"/>
        </pc:sldMkLst>
        <pc:spChg chg="add mod">
          <ac:chgData name="Leonie Smith" userId="fed1330f33f5650e" providerId="LiveId" clId="{F6E6F11B-16F2-48E8-9F22-F2C2F611EA1C}" dt="2022-08-09T09:39:12.937" v="88" actId="20577"/>
          <ac:spMkLst>
            <pc:docMk/>
            <pc:sldMk cId="1956248240" sldId="485"/>
            <ac:spMk id="7" creationId="{B77F06FF-C437-18B0-EC78-05A595448A7C}"/>
          </ac:spMkLst>
        </pc:spChg>
      </pc:sldChg>
      <pc:sldChg chg="addSp modSp mod">
        <pc:chgData name="Leonie Smith" userId="fed1330f33f5650e" providerId="LiveId" clId="{F6E6F11B-16F2-48E8-9F22-F2C2F611EA1C}" dt="2022-08-09T09:39:18.889" v="90" actId="20577"/>
        <pc:sldMkLst>
          <pc:docMk/>
          <pc:sldMk cId="3593004533" sldId="487"/>
        </pc:sldMkLst>
        <pc:spChg chg="add mod">
          <ac:chgData name="Leonie Smith" userId="fed1330f33f5650e" providerId="LiveId" clId="{F6E6F11B-16F2-48E8-9F22-F2C2F611EA1C}" dt="2022-08-09T09:39:18.889" v="90" actId="20577"/>
          <ac:spMkLst>
            <pc:docMk/>
            <pc:sldMk cId="3593004533" sldId="487"/>
            <ac:spMk id="7" creationId="{6D6AFF5F-C1ED-12DF-AD4B-A423CA8A4059}"/>
          </ac:spMkLst>
        </pc:spChg>
      </pc:sldChg>
      <pc:sldChg chg="addSp modSp mod">
        <pc:chgData name="Leonie Smith" userId="fed1330f33f5650e" providerId="LiveId" clId="{F6E6F11B-16F2-48E8-9F22-F2C2F611EA1C}" dt="2022-08-09T09:39:25.813" v="92" actId="20577"/>
        <pc:sldMkLst>
          <pc:docMk/>
          <pc:sldMk cId="2537641663" sldId="490"/>
        </pc:sldMkLst>
        <pc:spChg chg="add mod">
          <ac:chgData name="Leonie Smith" userId="fed1330f33f5650e" providerId="LiveId" clId="{F6E6F11B-16F2-48E8-9F22-F2C2F611EA1C}" dt="2022-08-09T09:39:25.813" v="92" actId="20577"/>
          <ac:spMkLst>
            <pc:docMk/>
            <pc:sldMk cId="2537641663" sldId="490"/>
            <ac:spMk id="7" creationId="{745FFEB8-1588-E1B3-AE07-523B282D9032}"/>
          </ac:spMkLst>
        </pc:spChg>
      </pc:sldChg>
      <pc:sldChg chg="addSp modSp mod">
        <pc:chgData name="Leonie Smith" userId="fed1330f33f5650e" providerId="LiveId" clId="{F6E6F11B-16F2-48E8-9F22-F2C2F611EA1C}" dt="2022-08-09T09:37:42.685" v="62" actId="20577"/>
        <pc:sldMkLst>
          <pc:docMk/>
          <pc:sldMk cId="887518989" sldId="501"/>
        </pc:sldMkLst>
        <pc:spChg chg="add mod">
          <ac:chgData name="Leonie Smith" userId="fed1330f33f5650e" providerId="LiveId" clId="{F6E6F11B-16F2-48E8-9F22-F2C2F611EA1C}" dt="2022-08-09T09:37:42.685" v="62" actId="20577"/>
          <ac:spMkLst>
            <pc:docMk/>
            <pc:sldMk cId="887518989" sldId="501"/>
            <ac:spMk id="5" creationId="{160DB99D-C955-8A12-DC48-E4B52D9D9F21}"/>
          </ac:spMkLst>
        </pc:spChg>
      </pc:sldChg>
      <pc:sldChg chg="addSp modSp mod">
        <pc:chgData name="Leonie Smith" userId="fed1330f33f5650e" providerId="LiveId" clId="{F6E6F11B-16F2-48E8-9F22-F2C2F611EA1C}" dt="2022-08-09T09:39:32.789" v="94" actId="20577"/>
        <pc:sldMkLst>
          <pc:docMk/>
          <pc:sldMk cId="229907597" sldId="502"/>
        </pc:sldMkLst>
        <pc:spChg chg="add mod">
          <ac:chgData name="Leonie Smith" userId="fed1330f33f5650e" providerId="LiveId" clId="{F6E6F11B-16F2-48E8-9F22-F2C2F611EA1C}" dt="2022-08-09T09:39:32.789" v="94" actId="20577"/>
          <ac:spMkLst>
            <pc:docMk/>
            <pc:sldMk cId="229907597" sldId="502"/>
            <ac:spMk id="5" creationId="{A5599B13-D083-1072-7B1E-ECD239C26F43}"/>
          </ac:spMkLst>
        </pc:spChg>
      </pc:sldChg>
    </pc:docChg>
  </pc:docChgLst>
  <pc:docChgLst>
    <pc:chgData name="Alfred Smith" userId="3c60a3631c0db8ad" providerId="LiveId" clId="{0767FB5E-369D-4B30-B434-34691BAC76F8}"/>
    <pc:docChg chg="custSel modSld">
      <pc:chgData name="Alfred Smith" userId="3c60a3631c0db8ad" providerId="LiveId" clId="{0767FB5E-369D-4B30-B434-34691BAC76F8}" dt="2024-07-18T11:09:06.909" v="55"/>
      <pc:docMkLst>
        <pc:docMk/>
      </pc:docMkLst>
      <pc:sldChg chg="addSp delSp modSp mod">
        <pc:chgData name="Alfred Smith" userId="3c60a3631c0db8ad" providerId="LiveId" clId="{0767FB5E-369D-4B30-B434-34691BAC76F8}" dt="2024-07-18T11:03:51.674" v="3"/>
        <pc:sldMkLst>
          <pc:docMk/>
          <pc:sldMk cId="3261377596" sldId="438"/>
        </pc:sldMkLst>
        <pc:spChg chg="add mod">
          <ac:chgData name="Alfred Smith" userId="3c60a3631c0db8ad" providerId="LiveId" clId="{0767FB5E-369D-4B30-B434-34691BAC76F8}" dt="2024-07-18T11:03:51.674" v="3"/>
          <ac:spMkLst>
            <pc:docMk/>
            <pc:sldMk cId="3261377596" sldId="438"/>
            <ac:spMk id="2" creationId="{12C379B7-0179-9BD4-A81E-02704181AC20}"/>
          </ac:spMkLst>
        </pc:spChg>
        <pc:spChg chg="del">
          <ac:chgData name="Alfred Smith" userId="3c60a3631c0db8ad" providerId="LiveId" clId="{0767FB5E-369D-4B30-B434-34691BAC76F8}" dt="2024-07-18T11:03:50.718" v="2" actId="478"/>
          <ac:spMkLst>
            <pc:docMk/>
            <pc:sldMk cId="3261377596" sldId="438"/>
            <ac:spMk id="7" creationId="{C4E1062D-384B-68E8-AE5A-01277B09C530}"/>
          </ac:spMkLst>
        </pc:spChg>
      </pc:sldChg>
      <pc:sldChg chg="addSp delSp modSp mod">
        <pc:chgData name="Alfred Smith" userId="3c60a3631c0db8ad" providerId="LiveId" clId="{0767FB5E-369D-4B30-B434-34691BAC76F8}" dt="2024-07-18T11:04:19.718" v="6"/>
        <pc:sldMkLst>
          <pc:docMk/>
          <pc:sldMk cId="923867738" sldId="440"/>
        </pc:sldMkLst>
        <pc:spChg chg="add mod">
          <ac:chgData name="Alfred Smith" userId="3c60a3631c0db8ad" providerId="LiveId" clId="{0767FB5E-369D-4B30-B434-34691BAC76F8}" dt="2024-07-18T11:03:59.027" v="5"/>
          <ac:spMkLst>
            <pc:docMk/>
            <pc:sldMk cId="923867738" sldId="440"/>
            <ac:spMk id="2" creationId="{B1C1D143-844F-E6D2-8878-A039F8FC9651}"/>
          </ac:spMkLst>
        </pc:spChg>
        <pc:spChg chg="add mod">
          <ac:chgData name="Alfred Smith" userId="3c60a3631c0db8ad" providerId="LiveId" clId="{0767FB5E-369D-4B30-B434-34691BAC76F8}" dt="2024-07-18T11:04:19.718" v="6"/>
          <ac:spMkLst>
            <pc:docMk/>
            <pc:sldMk cId="923867738" sldId="440"/>
            <ac:spMk id="5" creationId="{A24FCA53-19FD-85B5-B08E-C5B77D805786}"/>
          </ac:spMkLst>
        </pc:spChg>
        <pc:spChg chg="del">
          <ac:chgData name="Alfred Smith" userId="3c60a3631c0db8ad" providerId="LiveId" clId="{0767FB5E-369D-4B30-B434-34691BAC76F8}" dt="2024-07-18T11:03:57.967" v="4" actId="478"/>
          <ac:spMkLst>
            <pc:docMk/>
            <pc:sldMk cId="923867738" sldId="440"/>
            <ac:spMk id="7" creationId="{2F73C679-DA69-EB38-26C6-AB707BE9501E}"/>
          </ac:spMkLst>
        </pc:spChg>
      </pc:sldChg>
      <pc:sldChg chg="addSp delSp modSp mod">
        <pc:chgData name="Alfred Smith" userId="3c60a3631c0db8ad" providerId="LiveId" clId="{0767FB5E-369D-4B30-B434-34691BAC76F8}" dt="2024-07-18T11:04:34.554" v="8"/>
        <pc:sldMkLst>
          <pc:docMk/>
          <pc:sldMk cId="3676245138" sldId="441"/>
        </pc:sldMkLst>
        <pc:spChg chg="add mod">
          <ac:chgData name="Alfred Smith" userId="3c60a3631c0db8ad" providerId="LiveId" clId="{0767FB5E-369D-4B30-B434-34691BAC76F8}" dt="2024-07-18T11:04:34.554" v="8"/>
          <ac:spMkLst>
            <pc:docMk/>
            <pc:sldMk cId="3676245138" sldId="441"/>
            <ac:spMk id="2" creationId="{3DF87DAA-0507-EA98-2AB8-7024553F1F01}"/>
          </ac:spMkLst>
        </pc:spChg>
        <pc:spChg chg="add mod">
          <ac:chgData name="Alfred Smith" userId="3c60a3631c0db8ad" providerId="LiveId" clId="{0767FB5E-369D-4B30-B434-34691BAC76F8}" dt="2024-07-18T11:04:34.554" v="8"/>
          <ac:spMkLst>
            <pc:docMk/>
            <pc:sldMk cId="3676245138" sldId="441"/>
            <ac:spMk id="3" creationId="{BDDE905F-D6B5-D869-762C-261AAAB35DE2}"/>
          </ac:spMkLst>
        </pc:spChg>
        <pc:spChg chg="del">
          <ac:chgData name="Alfred Smith" userId="3c60a3631c0db8ad" providerId="LiveId" clId="{0767FB5E-369D-4B30-B434-34691BAC76F8}" dt="2024-07-18T11:04:33.133" v="7" actId="478"/>
          <ac:spMkLst>
            <pc:docMk/>
            <pc:sldMk cId="3676245138" sldId="441"/>
            <ac:spMk id="4" creationId="{9A13E2D8-2F59-44C1-B1D2-79C300C26DD4}"/>
          </ac:spMkLst>
        </pc:spChg>
        <pc:spChg chg="del">
          <ac:chgData name="Alfred Smith" userId="3c60a3631c0db8ad" providerId="LiveId" clId="{0767FB5E-369D-4B30-B434-34691BAC76F8}" dt="2024-07-18T11:04:33.133" v="7" actId="478"/>
          <ac:spMkLst>
            <pc:docMk/>
            <pc:sldMk cId="3676245138" sldId="441"/>
            <ac:spMk id="6" creationId="{416C064E-628E-47C0-A712-DB178FE9901E}"/>
          </ac:spMkLst>
        </pc:spChg>
      </pc:sldChg>
      <pc:sldChg chg="addSp delSp modSp mod">
        <pc:chgData name="Alfred Smith" userId="3c60a3631c0db8ad" providerId="LiveId" clId="{0767FB5E-369D-4B30-B434-34691BAC76F8}" dt="2024-07-18T11:04:44.415" v="10"/>
        <pc:sldMkLst>
          <pc:docMk/>
          <pc:sldMk cId="3095902142" sldId="443"/>
        </pc:sldMkLst>
        <pc:spChg chg="add mod">
          <ac:chgData name="Alfred Smith" userId="3c60a3631c0db8ad" providerId="LiveId" clId="{0767FB5E-369D-4B30-B434-34691BAC76F8}" dt="2024-07-18T11:04:44.415" v="10"/>
          <ac:spMkLst>
            <pc:docMk/>
            <pc:sldMk cId="3095902142" sldId="443"/>
            <ac:spMk id="2" creationId="{A80D21DF-DAF6-9B26-1BC7-B702C37181B0}"/>
          </ac:spMkLst>
        </pc:spChg>
        <pc:spChg chg="add mod">
          <ac:chgData name="Alfred Smith" userId="3c60a3631c0db8ad" providerId="LiveId" clId="{0767FB5E-369D-4B30-B434-34691BAC76F8}" dt="2024-07-18T11:04:44.415" v="10"/>
          <ac:spMkLst>
            <pc:docMk/>
            <pc:sldMk cId="3095902142" sldId="443"/>
            <ac:spMk id="3" creationId="{C8A5621C-E69E-10F6-3545-6AA23E8552D1}"/>
          </ac:spMkLst>
        </pc:spChg>
        <pc:spChg chg="del">
          <ac:chgData name="Alfred Smith" userId="3c60a3631c0db8ad" providerId="LiveId" clId="{0767FB5E-369D-4B30-B434-34691BAC76F8}" dt="2024-07-18T11:04:43.931" v="9" actId="478"/>
          <ac:spMkLst>
            <pc:docMk/>
            <pc:sldMk cId="3095902142" sldId="443"/>
            <ac:spMk id="4" creationId="{9A13E2D8-2F59-44C1-B1D2-79C300C26DD4}"/>
          </ac:spMkLst>
        </pc:spChg>
        <pc:spChg chg="del">
          <ac:chgData name="Alfred Smith" userId="3c60a3631c0db8ad" providerId="LiveId" clId="{0767FB5E-369D-4B30-B434-34691BAC76F8}" dt="2024-07-18T11:04:43.931" v="9" actId="478"/>
          <ac:spMkLst>
            <pc:docMk/>
            <pc:sldMk cId="3095902142" sldId="443"/>
            <ac:spMk id="6" creationId="{416C064E-628E-47C0-A712-DB178FE9901E}"/>
          </ac:spMkLst>
        </pc:spChg>
      </pc:sldChg>
      <pc:sldChg chg="addSp delSp modSp mod">
        <pc:chgData name="Alfred Smith" userId="3c60a3631c0db8ad" providerId="LiveId" clId="{0767FB5E-369D-4B30-B434-34691BAC76F8}" dt="2024-07-18T11:04:53.706" v="12"/>
        <pc:sldMkLst>
          <pc:docMk/>
          <pc:sldMk cId="2166098122" sldId="445"/>
        </pc:sldMkLst>
        <pc:spChg chg="add mod">
          <ac:chgData name="Alfred Smith" userId="3c60a3631c0db8ad" providerId="LiveId" clId="{0767FB5E-369D-4B30-B434-34691BAC76F8}" dt="2024-07-18T11:04:53.706" v="12"/>
          <ac:spMkLst>
            <pc:docMk/>
            <pc:sldMk cId="2166098122" sldId="445"/>
            <ac:spMk id="2" creationId="{24811ABB-42AA-F7D4-35EF-7E8D4EE904FD}"/>
          </ac:spMkLst>
        </pc:spChg>
        <pc:spChg chg="add mod">
          <ac:chgData name="Alfred Smith" userId="3c60a3631c0db8ad" providerId="LiveId" clId="{0767FB5E-369D-4B30-B434-34691BAC76F8}" dt="2024-07-18T11:04:53.706" v="12"/>
          <ac:spMkLst>
            <pc:docMk/>
            <pc:sldMk cId="2166098122" sldId="445"/>
            <ac:spMk id="3" creationId="{14894D32-86BD-AB9B-4509-C1EF69C5D6EE}"/>
          </ac:spMkLst>
        </pc:spChg>
        <pc:spChg chg="del">
          <ac:chgData name="Alfred Smith" userId="3c60a3631c0db8ad" providerId="LiveId" clId="{0767FB5E-369D-4B30-B434-34691BAC76F8}" dt="2024-07-18T11:04:53.226" v="11" actId="478"/>
          <ac:spMkLst>
            <pc:docMk/>
            <pc:sldMk cId="2166098122" sldId="445"/>
            <ac:spMk id="4" creationId="{9A13E2D8-2F59-44C1-B1D2-79C300C26DD4}"/>
          </ac:spMkLst>
        </pc:spChg>
        <pc:spChg chg="del">
          <ac:chgData name="Alfred Smith" userId="3c60a3631c0db8ad" providerId="LiveId" clId="{0767FB5E-369D-4B30-B434-34691BAC76F8}" dt="2024-07-18T11:04:53.226" v="11" actId="478"/>
          <ac:spMkLst>
            <pc:docMk/>
            <pc:sldMk cId="2166098122" sldId="445"/>
            <ac:spMk id="6" creationId="{416C064E-628E-47C0-A712-DB178FE9901E}"/>
          </ac:spMkLst>
        </pc:spChg>
      </pc:sldChg>
      <pc:sldChg chg="addSp delSp modSp mod">
        <pc:chgData name="Alfred Smith" userId="3c60a3631c0db8ad" providerId="LiveId" clId="{0767FB5E-369D-4B30-B434-34691BAC76F8}" dt="2024-07-18T11:05:03.810" v="14"/>
        <pc:sldMkLst>
          <pc:docMk/>
          <pc:sldMk cId="2422728137" sldId="447"/>
        </pc:sldMkLst>
        <pc:spChg chg="add mod">
          <ac:chgData name="Alfred Smith" userId="3c60a3631c0db8ad" providerId="LiveId" clId="{0767FB5E-369D-4B30-B434-34691BAC76F8}" dt="2024-07-18T11:05:03.810" v="14"/>
          <ac:spMkLst>
            <pc:docMk/>
            <pc:sldMk cId="2422728137" sldId="447"/>
            <ac:spMk id="2" creationId="{2E480B13-4C02-92CB-3DDA-7E6DDD527548}"/>
          </ac:spMkLst>
        </pc:spChg>
        <pc:spChg chg="add mod">
          <ac:chgData name="Alfred Smith" userId="3c60a3631c0db8ad" providerId="LiveId" clId="{0767FB5E-369D-4B30-B434-34691BAC76F8}" dt="2024-07-18T11:05:03.810" v="14"/>
          <ac:spMkLst>
            <pc:docMk/>
            <pc:sldMk cId="2422728137" sldId="447"/>
            <ac:spMk id="3" creationId="{561BA3A6-3147-D5F3-71FE-F444273A3D77}"/>
          </ac:spMkLst>
        </pc:spChg>
        <pc:spChg chg="del">
          <ac:chgData name="Alfred Smith" userId="3c60a3631c0db8ad" providerId="LiveId" clId="{0767FB5E-369D-4B30-B434-34691BAC76F8}" dt="2024-07-18T11:05:03.093" v="13" actId="478"/>
          <ac:spMkLst>
            <pc:docMk/>
            <pc:sldMk cId="2422728137" sldId="447"/>
            <ac:spMk id="4" creationId="{9A13E2D8-2F59-44C1-B1D2-79C300C26DD4}"/>
          </ac:spMkLst>
        </pc:spChg>
        <pc:spChg chg="del">
          <ac:chgData name="Alfred Smith" userId="3c60a3631c0db8ad" providerId="LiveId" clId="{0767FB5E-369D-4B30-B434-34691BAC76F8}" dt="2024-07-18T11:05:03.093" v="13" actId="478"/>
          <ac:spMkLst>
            <pc:docMk/>
            <pc:sldMk cId="2422728137" sldId="447"/>
            <ac:spMk id="6" creationId="{416C064E-628E-47C0-A712-DB178FE9901E}"/>
          </ac:spMkLst>
        </pc:spChg>
      </pc:sldChg>
      <pc:sldChg chg="addSp delSp modSp mod">
        <pc:chgData name="Alfred Smith" userId="3c60a3631c0db8ad" providerId="LiveId" clId="{0767FB5E-369D-4B30-B434-34691BAC76F8}" dt="2024-07-18T11:05:19.038" v="16"/>
        <pc:sldMkLst>
          <pc:docMk/>
          <pc:sldMk cId="538051216" sldId="450"/>
        </pc:sldMkLst>
        <pc:spChg chg="add mod">
          <ac:chgData name="Alfred Smith" userId="3c60a3631c0db8ad" providerId="LiveId" clId="{0767FB5E-369D-4B30-B434-34691BAC76F8}" dt="2024-07-18T11:05:19.038" v="16"/>
          <ac:spMkLst>
            <pc:docMk/>
            <pc:sldMk cId="538051216" sldId="450"/>
            <ac:spMk id="2" creationId="{233B6654-D0F7-47A1-9A9B-2F4BC06357B6}"/>
          </ac:spMkLst>
        </pc:spChg>
        <pc:spChg chg="add mod">
          <ac:chgData name="Alfred Smith" userId="3c60a3631c0db8ad" providerId="LiveId" clId="{0767FB5E-369D-4B30-B434-34691BAC76F8}" dt="2024-07-18T11:05:19.038" v="16"/>
          <ac:spMkLst>
            <pc:docMk/>
            <pc:sldMk cId="538051216" sldId="450"/>
            <ac:spMk id="3" creationId="{A7072891-0DFF-559C-EBCE-DE866BB3064C}"/>
          </ac:spMkLst>
        </pc:spChg>
        <pc:spChg chg="del">
          <ac:chgData name="Alfred Smith" userId="3c60a3631c0db8ad" providerId="LiveId" clId="{0767FB5E-369D-4B30-B434-34691BAC76F8}" dt="2024-07-18T11:05:18.475" v="15" actId="478"/>
          <ac:spMkLst>
            <pc:docMk/>
            <pc:sldMk cId="538051216" sldId="450"/>
            <ac:spMk id="4" creationId="{9A13E2D8-2F59-44C1-B1D2-79C300C26DD4}"/>
          </ac:spMkLst>
        </pc:spChg>
        <pc:spChg chg="del">
          <ac:chgData name="Alfred Smith" userId="3c60a3631c0db8ad" providerId="LiveId" clId="{0767FB5E-369D-4B30-B434-34691BAC76F8}" dt="2024-07-18T11:05:18.475" v="15" actId="478"/>
          <ac:spMkLst>
            <pc:docMk/>
            <pc:sldMk cId="538051216" sldId="450"/>
            <ac:spMk id="6" creationId="{416C064E-628E-47C0-A712-DB178FE9901E}"/>
          </ac:spMkLst>
        </pc:spChg>
      </pc:sldChg>
      <pc:sldChg chg="addSp delSp modSp mod">
        <pc:chgData name="Alfred Smith" userId="3c60a3631c0db8ad" providerId="LiveId" clId="{0767FB5E-369D-4B30-B434-34691BAC76F8}" dt="2024-07-18T11:05:33.185" v="18"/>
        <pc:sldMkLst>
          <pc:docMk/>
          <pc:sldMk cId="4002949039" sldId="452"/>
        </pc:sldMkLst>
        <pc:spChg chg="add mod">
          <ac:chgData name="Alfred Smith" userId="3c60a3631c0db8ad" providerId="LiveId" clId="{0767FB5E-369D-4B30-B434-34691BAC76F8}" dt="2024-07-18T11:05:33.185" v="18"/>
          <ac:spMkLst>
            <pc:docMk/>
            <pc:sldMk cId="4002949039" sldId="452"/>
            <ac:spMk id="2" creationId="{8DDC5AB5-C1A6-3822-4213-3FC717E9AA39}"/>
          </ac:spMkLst>
        </pc:spChg>
        <pc:spChg chg="add mod">
          <ac:chgData name="Alfred Smith" userId="3c60a3631c0db8ad" providerId="LiveId" clId="{0767FB5E-369D-4B30-B434-34691BAC76F8}" dt="2024-07-18T11:05:33.185" v="18"/>
          <ac:spMkLst>
            <pc:docMk/>
            <pc:sldMk cId="4002949039" sldId="452"/>
            <ac:spMk id="3" creationId="{F558A120-A9A5-C5AA-4947-DFACD74183CC}"/>
          </ac:spMkLst>
        </pc:spChg>
        <pc:spChg chg="del">
          <ac:chgData name="Alfred Smith" userId="3c60a3631c0db8ad" providerId="LiveId" clId="{0767FB5E-369D-4B30-B434-34691BAC76F8}" dt="2024-07-18T11:05:32.603" v="17" actId="478"/>
          <ac:spMkLst>
            <pc:docMk/>
            <pc:sldMk cId="4002949039" sldId="452"/>
            <ac:spMk id="4" creationId="{9A13E2D8-2F59-44C1-B1D2-79C300C26DD4}"/>
          </ac:spMkLst>
        </pc:spChg>
        <pc:spChg chg="del">
          <ac:chgData name="Alfred Smith" userId="3c60a3631c0db8ad" providerId="LiveId" clId="{0767FB5E-369D-4B30-B434-34691BAC76F8}" dt="2024-07-18T11:05:32.603" v="17" actId="478"/>
          <ac:spMkLst>
            <pc:docMk/>
            <pc:sldMk cId="4002949039" sldId="452"/>
            <ac:spMk id="6" creationId="{416C064E-628E-47C0-A712-DB178FE9901E}"/>
          </ac:spMkLst>
        </pc:spChg>
      </pc:sldChg>
      <pc:sldChg chg="addSp delSp modSp mod">
        <pc:chgData name="Alfred Smith" userId="3c60a3631c0db8ad" providerId="LiveId" clId="{0767FB5E-369D-4B30-B434-34691BAC76F8}" dt="2024-07-18T11:05:48.369" v="20"/>
        <pc:sldMkLst>
          <pc:docMk/>
          <pc:sldMk cId="2511564658" sldId="454"/>
        </pc:sldMkLst>
        <pc:spChg chg="add mod">
          <ac:chgData name="Alfred Smith" userId="3c60a3631c0db8ad" providerId="LiveId" clId="{0767FB5E-369D-4B30-B434-34691BAC76F8}" dt="2024-07-18T11:05:48.369" v="20"/>
          <ac:spMkLst>
            <pc:docMk/>
            <pc:sldMk cId="2511564658" sldId="454"/>
            <ac:spMk id="2" creationId="{5F31F9E7-BD05-EDFF-0658-C724D4B40A5D}"/>
          </ac:spMkLst>
        </pc:spChg>
        <pc:spChg chg="add mod">
          <ac:chgData name="Alfred Smith" userId="3c60a3631c0db8ad" providerId="LiveId" clId="{0767FB5E-369D-4B30-B434-34691BAC76F8}" dt="2024-07-18T11:05:48.369" v="20"/>
          <ac:spMkLst>
            <pc:docMk/>
            <pc:sldMk cId="2511564658" sldId="454"/>
            <ac:spMk id="3" creationId="{682B664E-C9E6-3654-B83A-F6620B28C0A9}"/>
          </ac:spMkLst>
        </pc:spChg>
        <pc:spChg chg="del">
          <ac:chgData name="Alfred Smith" userId="3c60a3631c0db8ad" providerId="LiveId" clId="{0767FB5E-369D-4B30-B434-34691BAC76F8}" dt="2024-07-18T11:05:47.702" v="19" actId="478"/>
          <ac:spMkLst>
            <pc:docMk/>
            <pc:sldMk cId="2511564658" sldId="454"/>
            <ac:spMk id="4" creationId="{9A13E2D8-2F59-44C1-B1D2-79C300C26DD4}"/>
          </ac:spMkLst>
        </pc:spChg>
        <pc:spChg chg="del">
          <ac:chgData name="Alfred Smith" userId="3c60a3631c0db8ad" providerId="LiveId" clId="{0767FB5E-369D-4B30-B434-34691BAC76F8}" dt="2024-07-18T11:05:47.702" v="19" actId="478"/>
          <ac:spMkLst>
            <pc:docMk/>
            <pc:sldMk cId="2511564658" sldId="454"/>
            <ac:spMk id="6" creationId="{416C064E-628E-47C0-A712-DB178FE9901E}"/>
          </ac:spMkLst>
        </pc:spChg>
      </pc:sldChg>
      <pc:sldChg chg="addSp delSp modSp mod">
        <pc:chgData name="Alfred Smith" userId="3c60a3631c0db8ad" providerId="LiveId" clId="{0767FB5E-369D-4B30-B434-34691BAC76F8}" dt="2024-07-18T11:06:10.594" v="22"/>
        <pc:sldMkLst>
          <pc:docMk/>
          <pc:sldMk cId="4049696417" sldId="456"/>
        </pc:sldMkLst>
        <pc:spChg chg="add mod">
          <ac:chgData name="Alfred Smith" userId="3c60a3631c0db8ad" providerId="LiveId" clId="{0767FB5E-369D-4B30-B434-34691BAC76F8}" dt="2024-07-18T11:06:10.594" v="22"/>
          <ac:spMkLst>
            <pc:docMk/>
            <pc:sldMk cId="4049696417" sldId="456"/>
            <ac:spMk id="2" creationId="{569A9D9E-8A36-8F02-6CFE-089724DA94E4}"/>
          </ac:spMkLst>
        </pc:spChg>
        <pc:spChg chg="add mod">
          <ac:chgData name="Alfred Smith" userId="3c60a3631c0db8ad" providerId="LiveId" clId="{0767FB5E-369D-4B30-B434-34691BAC76F8}" dt="2024-07-18T11:06:10.594" v="22"/>
          <ac:spMkLst>
            <pc:docMk/>
            <pc:sldMk cId="4049696417" sldId="456"/>
            <ac:spMk id="3" creationId="{F0258A95-2C32-DF8C-698E-E18BEADA1653}"/>
          </ac:spMkLst>
        </pc:spChg>
        <pc:spChg chg="del">
          <ac:chgData name="Alfred Smith" userId="3c60a3631c0db8ad" providerId="LiveId" clId="{0767FB5E-369D-4B30-B434-34691BAC76F8}" dt="2024-07-18T11:06:07.835" v="21" actId="478"/>
          <ac:spMkLst>
            <pc:docMk/>
            <pc:sldMk cId="4049696417" sldId="456"/>
            <ac:spMk id="4" creationId="{9A13E2D8-2F59-44C1-B1D2-79C300C26DD4}"/>
          </ac:spMkLst>
        </pc:spChg>
        <pc:spChg chg="del">
          <ac:chgData name="Alfred Smith" userId="3c60a3631c0db8ad" providerId="LiveId" clId="{0767FB5E-369D-4B30-B434-34691BAC76F8}" dt="2024-07-18T11:06:07.835" v="21" actId="478"/>
          <ac:spMkLst>
            <pc:docMk/>
            <pc:sldMk cId="4049696417" sldId="456"/>
            <ac:spMk id="6" creationId="{416C064E-628E-47C0-A712-DB178FE9901E}"/>
          </ac:spMkLst>
        </pc:spChg>
      </pc:sldChg>
      <pc:sldChg chg="addSp delSp modSp mod">
        <pc:chgData name="Alfred Smith" userId="3c60a3631c0db8ad" providerId="LiveId" clId="{0767FB5E-369D-4B30-B434-34691BAC76F8}" dt="2024-07-18T11:06:23.137" v="24"/>
        <pc:sldMkLst>
          <pc:docMk/>
          <pc:sldMk cId="2789980734" sldId="458"/>
        </pc:sldMkLst>
        <pc:spChg chg="add mod">
          <ac:chgData name="Alfred Smith" userId="3c60a3631c0db8ad" providerId="LiveId" clId="{0767FB5E-369D-4B30-B434-34691BAC76F8}" dt="2024-07-18T11:06:23.137" v="24"/>
          <ac:spMkLst>
            <pc:docMk/>
            <pc:sldMk cId="2789980734" sldId="458"/>
            <ac:spMk id="2" creationId="{1479195A-F263-48F8-AF00-1EE0D341A143}"/>
          </ac:spMkLst>
        </pc:spChg>
        <pc:spChg chg="add mod">
          <ac:chgData name="Alfred Smith" userId="3c60a3631c0db8ad" providerId="LiveId" clId="{0767FB5E-369D-4B30-B434-34691BAC76F8}" dt="2024-07-18T11:06:23.137" v="24"/>
          <ac:spMkLst>
            <pc:docMk/>
            <pc:sldMk cId="2789980734" sldId="458"/>
            <ac:spMk id="3" creationId="{56C56751-2284-C601-C277-EA631C1048CE}"/>
          </ac:spMkLst>
        </pc:spChg>
        <pc:spChg chg="del">
          <ac:chgData name="Alfred Smith" userId="3c60a3631c0db8ad" providerId="LiveId" clId="{0767FB5E-369D-4B30-B434-34691BAC76F8}" dt="2024-07-18T11:06:22.500" v="23" actId="478"/>
          <ac:spMkLst>
            <pc:docMk/>
            <pc:sldMk cId="2789980734" sldId="458"/>
            <ac:spMk id="4" creationId="{9A13E2D8-2F59-44C1-B1D2-79C300C26DD4}"/>
          </ac:spMkLst>
        </pc:spChg>
        <pc:spChg chg="del">
          <ac:chgData name="Alfred Smith" userId="3c60a3631c0db8ad" providerId="LiveId" clId="{0767FB5E-369D-4B30-B434-34691BAC76F8}" dt="2024-07-18T11:06:22.500" v="23" actId="478"/>
          <ac:spMkLst>
            <pc:docMk/>
            <pc:sldMk cId="2789980734" sldId="458"/>
            <ac:spMk id="6" creationId="{416C064E-628E-47C0-A712-DB178FE9901E}"/>
          </ac:spMkLst>
        </pc:spChg>
      </pc:sldChg>
      <pc:sldChg chg="addSp delSp modSp mod">
        <pc:chgData name="Alfred Smith" userId="3c60a3631c0db8ad" providerId="LiveId" clId="{0767FB5E-369D-4B30-B434-34691BAC76F8}" dt="2024-07-18T11:06:35.148" v="26"/>
        <pc:sldMkLst>
          <pc:docMk/>
          <pc:sldMk cId="2691432836" sldId="460"/>
        </pc:sldMkLst>
        <pc:spChg chg="add mod">
          <ac:chgData name="Alfred Smith" userId="3c60a3631c0db8ad" providerId="LiveId" clId="{0767FB5E-369D-4B30-B434-34691BAC76F8}" dt="2024-07-18T11:06:35.148" v="26"/>
          <ac:spMkLst>
            <pc:docMk/>
            <pc:sldMk cId="2691432836" sldId="460"/>
            <ac:spMk id="2" creationId="{9C8A38F0-D6BD-6DC2-D37A-EB9DF8889B40}"/>
          </ac:spMkLst>
        </pc:spChg>
        <pc:spChg chg="add mod">
          <ac:chgData name="Alfred Smith" userId="3c60a3631c0db8ad" providerId="LiveId" clId="{0767FB5E-369D-4B30-B434-34691BAC76F8}" dt="2024-07-18T11:06:35.148" v="26"/>
          <ac:spMkLst>
            <pc:docMk/>
            <pc:sldMk cId="2691432836" sldId="460"/>
            <ac:spMk id="3" creationId="{E6D8C588-2441-8C8B-320E-821D70EE009E}"/>
          </ac:spMkLst>
        </pc:spChg>
        <pc:spChg chg="del">
          <ac:chgData name="Alfred Smith" userId="3c60a3631c0db8ad" providerId="LiveId" clId="{0767FB5E-369D-4B30-B434-34691BAC76F8}" dt="2024-07-18T11:06:34.662" v="25" actId="478"/>
          <ac:spMkLst>
            <pc:docMk/>
            <pc:sldMk cId="2691432836" sldId="460"/>
            <ac:spMk id="4" creationId="{9A13E2D8-2F59-44C1-B1D2-79C300C26DD4}"/>
          </ac:spMkLst>
        </pc:spChg>
        <pc:spChg chg="del">
          <ac:chgData name="Alfred Smith" userId="3c60a3631c0db8ad" providerId="LiveId" clId="{0767FB5E-369D-4B30-B434-34691BAC76F8}" dt="2024-07-18T11:06:34.662" v="25" actId="478"/>
          <ac:spMkLst>
            <pc:docMk/>
            <pc:sldMk cId="2691432836" sldId="460"/>
            <ac:spMk id="6" creationId="{416C064E-628E-47C0-A712-DB178FE9901E}"/>
          </ac:spMkLst>
        </pc:spChg>
      </pc:sldChg>
      <pc:sldChg chg="addSp delSp modSp mod">
        <pc:chgData name="Alfred Smith" userId="3c60a3631c0db8ad" providerId="LiveId" clId="{0767FB5E-369D-4B30-B434-34691BAC76F8}" dt="2024-07-18T11:06:46.984" v="28"/>
        <pc:sldMkLst>
          <pc:docMk/>
          <pc:sldMk cId="3941201962" sldId="462"/>
        </pc:sldMkLst>
        <pc:spChg chg="add mod">
          <ac:chgData name="Alfred Smith" userId="3c60a3631c0db8ad" providerId="LiveId" clId="{0767FB5E-369D-4B30-B434-34691BAC76F8}" dt="2024-07-18T11:06:46.984" v="28"/>
          <ac:spMkLst>
            <pc:docMk/>
            <pc:sldMk cId="3941201962" sldId="462"/>
            <ac:spMk id="2" creationId="{F66388D4-8570-07EE-1E31-AFBE358826E9}"/>
          </ac:spMkLst>
        </pc:spChg>
        <pc:spChg chg="add mod">
          <ac:chgData name="Alfred Smith" userId="3c60a3631c0db8ad" providerId="LiveId" clId="{0767FB5E-369D-4B30-B434-34691BAC76F8}" dt="2024-07-18T11:06:46.984" v="28"/>
          <ac:spMkLst>
            <pc:docMk/>
            <pc:sldMk cId="3941201962" sldId="462"/>
            <ac:spMk id="3" creationId="{1D586392-7EC2-CFB1-82A9-B6C308CA4869}"/>
          </ac:spMkLst>
        </pc:spChg>
        <pc:spChg chg="del">
          <ac:chgData name="Alfred Smith" userId="3c60a3631c0db8ad" providerId="LiveId" clId="{0767FB5E-369D-4B30-B434-34691BAC76F8}" dt="2024-07-18T11:06:46.421" v="27" actId="478"/>
          <ac:spMkLst>
            <pc:docMk/>
            <pc:sldMk cId="3941201962" sldId="462"/>
            <ac:spMk id="4" creationId="{9A13E2D8-2F59-44C1-B1D2-79C300C26DD4}"/>
          </ac:spMkLst>
        </pc:spChg>
        <pc:spChg chg="del">
          <ac:chgData name="Alfred Smith" userId="3c60a3631c0db8ad" providerId="LiveId" clId="{0767FB5E-369D-4B30-B434-34691BAC76F8}" dt="2024-07-18T11:06:46.421" v="27" actId="478"/>
          <ac:spMkLst>
            <pc:docMk/>
            <pc:sldMk cId="3941201962" sldId="462"/>
            <ac:spMk id="6" creationId="{416C064E-628E-47C0-A712-DB178FE9901E}"/>
          </ac:spMkLst>
        </pc:spChg>
      </pc:sldChg>
      <pc:sldChg chg="addSp delSp modSp mod">
        <pc:chgData name="Alfred Smith" userId="3c60a3631c0db8ad" providerId="LiveId" clId="{0767FB5E-369D-4B30-B434-34691BAC76F8}" dt="2024-07-18T11:06:58.284" v="30"/>
        <pc:sldMkLst>
          <pc:docMk/>
          <pc:sldMk cId="3471468068" sldId="464"/>
        </pc:sldMkLst>
        <pc:spChg chg="add mod">
          <ac:chgData name="Alfred Smith" userId="3c60a3631c0db8ad" providerId="LiveId" clId="{0767FB5E-369D-4B30-B434-34691BAC76F8}" dt="2024-07-18T11:06:58.284" v="30"/>
          <ac:spMkLst>
            <pc:docMk/>
            <pc:sldMk cId="3471468068" sldId="464"/>
            <ac:spMk id="2" creationId="{141B89DF-039C-B6ED-A1C0-2E013E413B2C}"/>
          </ac:spMkLst>
        </pc:spChg>
        <pc:spChg chg="add mod">
          <ac:chgData name="Alfred Smith" userId="3c60a3631c0db8ad" providerId="LiveId" clId="{0767FB5E-369D-4B30-B434-34691BAC76F8}" dt="2024-07-18T11:06:58.284" v="30"/>
          <ac:spMkLst>
            <pc:docMk/>
            <pc:sldMk cId="3471468068" sldId="464"/>
            <ac:spMk id="3" creationId="{BAAA47E8-0B81-B1EF-C20D-970CCFB2678F}"/>
          </ac:spMkLst>
        </pc:spChg>
        <pc:spChg chg="del">
          <ac:chgData name="Alfred Smith" userId="3c60a3631c0db8ad" providerId="LiveId" clId="{0767FB5E-369D-4B30-B434-34691BAC76F8}" dt="2024-07-18T11:06:57.702" v="29" actId="478"/>
          <ac:spMkLst>
            <pc:docMk/>
            <pc:sldMk cId="3471468068" sldId="464"/>
            <ac:spMk id="4" creationId="{9A13E2D8-2F59-44C1-B1D2-79C300C26DD4}"/>
          </ac:spMkLst>
        </pc:spChg>
        <pc:spChg chg="del">
          <ac:chgData name="Alfred Smith" userId="3c60a3631c0db8ad" providerId="LiveId" clId="{0767FB5E-369D-4B30-B434-34691BAC76F8}" dt="2024-07-18T11:06:57.702" v="29" actId="478"/>
          <ac:spMkLst>
            <pc:docMk/>
            <pc:sldMk cId="3471468068" sldId="464"/>
            <ac:spMk id="6" creationId="{416C064E-628E-47C0-A712-DB178FE9901E}"/>
          </ac:spMkLst>
        </pc:spChg>
      </pc:sldChg>
      <pc:sldChg chg="addSp delSp modSp mod">
        <pc:chgData name="Alfred Smith" userId="3c60a3631c0db8ad" providerId="LiveId" clId="{0767FB5E-369D-4B30-B434-34691BAC76F8}" dt="2024-07-18T11:07:08.622" v="32"/>
        <pc:sldMkLst>
          <pc:docMk/>
          <pc:sldMk cId="581074576" sldId="466"/>
        </pc:sldMkLst>
        <pc:spChg chg="add mod">
          <ac:chgData name="Alfred Smith" userId="3c60a3631c0db8ad" providerId="LiveId" clId="{0767FB5E-369D-4B30-B434-34691BAC76F8}" dt="2024-07-18T11:07:08.622" v="32"/>
          <ac:spMkLst>
            <pc:docMk/>
            <pc:sldMk cId="581074576" sldId="466"/>
            <ac:spMk id="2" creationId="{13F95E5D-5792-5449-6406-8A2E206CC5EB}"/>
          </ac:spMkLst>
        </pc:spChg>
        <pc:spChg chg="add mod">
          <ac:chgData name="Alfred Smith" userId="3c60a3631c0db8ad" providerId="LiveId" clId="{0767FB5E-369D-4B30-B434-34691BAC76F8}" dt="2024-07-18T11:07:08.622" v="32"/>
          <ac:spMkLst>
            <pc:docMk/>
            <pc:sldMk cId="581074576" sldId="466"/>
            <ac:spMk id="3" creationId="{6DF4B7FB-49CB-4437-6A3D-819318ED0B42}"/>
          </ac:spMkLst>
        </pc:spChg>
        <pc:spChg chg="del">
          <ac:chgData name="Alfred Smith" userId="3c60a3631c0db8ad" providerId="LiveId" clId="{0767FB5E-369D-4B30-B434-34691BAC76F8}" dt="2024-07-18T11:07:08.100" v="31" actId="478"/>
          <ac:spMkLst>
            <pc:docMk/>
            <pc:sldMk cId="581074576" sldId="466"/>
            <ac:spMk id="4" creationId="{9A13E2D8-2F59-44C1-B1D2-79C300C26DD4}"/>
          </ac:spMkLst>
        </pc:spChg>
        <pc:spChg chg="del">
          <ac:chgData name="Alfred Smith" userId="3c60a3631c0db8ad" providerId="LiveId" clId="{0767FB5E-369D-4B30-B434-34691BAC76F8}" dt="2024-07-18T11:07:08.100" v="31" actId="478"/>
          <ac:spMkLst>
            <pc:docMk/>
            <pc:sldMk cId="581074576" sldId="466"/>
            <ac:spMk id="6" creationId="{416C064E-628E-47C0-A712-DB178FE9901E}"/>
          </ac:spMkLst>
        </pc:spChg>
      </pc:sldChg>
      <pc:sldChg chg="addSp delSp modSp mod">
        <pc:chgData name="Alfred Smith" userId="3c60a3631c0db8ad" providerId="LiveId" clId="{0767FB5E-369D-4B30-B434-34691BAC76F8}" dt="2024-07-18T11:03:30.921" v="1"/>
        <pc:sldMkLst>
          <pc:docMk/>
          <pc:sldMk cId="3596600315" sldId="468"/>
        </pc:sldMkLst>
        <pc:spChg chg="del">
          <ac:chgData name="Alfred Smith" userId="3c60a3631c0db8ad" providerId="LiveId" clId="{0767FB5E-369D-4B30-B434-34691BAC76F8}" dt="2024-07-18T11:03:30.361" v="0" actId="478"/>
          <ac:spMkLst>
            <pc:docMk/>
            <pc:sldMk cId="3596600315" sldId="468"/>
            <ac:spMk id="3" creationId="{0162BEE1-134B-8B70-2BB8-9226F1DF1614}"/>
          </ac:spMkLst>
        </pc:spChg>
        <pc:spChg chg="add mod">
          <ac:chgData name="Alfred Smith" userId="3c60a3631c0db8ad" providerId="LiveId" clId="{0767FB5E-369D-4B30-B434-34691BAC76F8}" dt="2024-07-18T11:03:30.921" v="1"/>
          <ac:spMkLst>
            <pc:docMk/>
            <pc:sldMk cId="3596600315" sldId="468"/>
            <ac:spMk id="4" creationId="{0613AC6D-79EC-0416-2282-82440BC6CF6F}"/>
          </ac:spMkLst>
        </pc:spChg>
      </pc:sldChg>
      <pc:sldChg chg="addSp delSp modSp mod">
        <pc:chgData name="Alfred Smith" userId="3c60a3631c0db8ad" providerId="LiveId" clId="{0767FB5E-369D-4B30-B434-34691BAC76F8}" dt="2024-07-18T11:07:18.769" v="34"/>
        <pc:sldMkLst>
          <pc:docMk/>
          <pc:sldMk cId="2624184548" sldId="469"/>
        </pc:sldMkLst>
        <pc:spChg chg="add mod">
          <ac:chgData name="Alfred Smith" userId="3c60a3631c0db8ad" providerId="LiveId" clId="{0767FB5E-369D-4B30-B434-34691BAC76F8}" dt="2024-07-18T11:07:18.769" v="34"/>
          <ac:spMkLst>
            <pc:docMk/>
            <pc:sldMk cId="2624184548" sldId="469"/>
            <ac:spMk id="2" creationId="{DEA935E1-EC09-27BD-3CF2-54BF1264E77B}"/>
          </ac:spMkLst>
        </pc:spChg>
        <pc:spChg chg="add mod">
          <ac:chgData name="Alfred Smith" userId="3c60a3631c0db8ad" providerId="LiveId" clId="{0767FB5E-369D-4B30-B434-34691BAC76F8}" dt="2024-07-18T11:07:18.769" v="34"/>
          <ac:spMkLst>
            <pc:docMk/>
            <pc:sldMk cId="2624184548" sldId="469"/>
            <ac:spMk id="3" creationId="{BA3FDC75-8201-3495-01B6-452DC7068905}"/>
          </ac:spMkLst>
        </pc:spChg>
        <pc:spChg chg="del">
          <ac:chgData name="Alfred Smith" userId="3c60a3631c0db8ad" providerId="LiveId" clId="{0767FB5E-369D-4B30-B434-34691BAC76F8}" dt="2024-07-18T11:07:18.204" v="33" actId="478"/>
          <ac:spMkLst>
            <pc:docMk/>
            <pc:sldMk cId="2624184548" sldId="469"/>
            <ac:spMk id="4" creationId="{9A13E2D8-2F59-44C1-B1D2-79C300C26DD4}"/>
          </ac:spMkLst>
        </pc:spChg>
        <pc:spChg chg="del">
          <ac:chgData name="Alfred Smith" userId="3c60a3631c0db8ad" providerId="LiveId" clId="{0767FB5E-369D-4B30-B434-34691BAC76F8}" dt="2024-07-18T11:07:18.204" v="33" actId="478"/>
          <ac:spMkLst>
            <pc:docMk/>
            <pc:sldMk cId="2624184548" sldId="469"/>
            <ac:spMk id="6" creationId="{416C064E-628E-47C0-A712-DB178FE9901E}"/>
          </ac:spMkLst>
        </pc:spChg>
      </pc:sldChg>
      <pc:sldChg chg="addSp delSp modSp mod">
        <pc:chgData name="Alfred Smith" userId="3c60a3631c0db8ad" providerId="LiveId" clId="{0767FB5E-369D-4B30-B434-34691BAC76F8}" dt="2024-07-18T11:07:29.143" v="36"/>
        <pc:sldMkLst>
          <pc:docMk/>
          <pc:sldMk cId="1961299960" sldId="471"/>
        </pc:sldMkLst>
        <pc:spChg chg="add mod">
          <ac:chgData name="Alfred Smith" userId="3c60a3631c0db8ad" providerId="LiveId" clId="{0767FB5E-369D-4B30-B434-34691BAC76F8}" dt="2024-07-18T11:07:29.143" v="36"/>
          <ac:spMkLst>
            <pc:docMk/>
            <pc:sldMk cId="1961299960" sldId="471"/>
            <ac:spMk id="2" creationId="{405609F0-678E-6BA3-C2C9-B529135B7CD4}"/>
          </ac:spMkLst>
        </pc:spChg>
        <pc:spChg chg="add mod">
          <ac:chgData name="Alfred Smith" userId="3c60a3631c0db8ad" providerId="LiveId" clId="{0767FB5E-369D-4B30-B434-34691BAC76F8}" dt="2024-07-18T11:07:29.143" v="36"/>
          <ac:spMkLst>
            <pc:docMk/>
            <pc:sldMk cId="1961299960" sldId="471"/>
            <ac:spMk id="3" creationId="{67A2D8A5-B973-E57A-07A3-3B72457B4784}"/>
          </ac:spMkLst>
        </pc:spChg>
        <pc:spChg chg="del">
          <ac:chgData name="Alfred Smith" userId="3c60a3631c0db8ad" providerId="LiveId" clId="{0767FB5E-369D-4B30-B434-34691BAC76F8}" dt="2024-07-18T11:07:28.555" v="35" actId="478"/>
          <ac:spMkLst>
            <pc:docMk/>
            <pc:sldMk cId="1961299960" sldId="471"/>
            <ac:spMk id="4" creationId="{9A13E2D8-2F59-44C1-B1D2-79C300C26DD4}"/>
          </ac:spMkLst>
        </pc:spChg>
        <pc:spChg chg="del">
          <ac:chgData name="Alfred Smith" userId="3c60a3631c0db8ad" providerId="LiveId" clId="{0767FB5E-369D-4B30-B434-34691BAC76F8}" dt="2024-07-18T11:07:28.555" v="35" actId="478"/>
          <ac:spMkLst>
            <pc:docMk/>
            <pc:sldMk cId="1961299960" sldId="471"/>
            <ac:spMk id="6" creationId="{416C064E-628E-47C0-A712-DB178FE9901E}"/>
          </ac:spMkLst>
        </pc:spChg>
      </pc:sldChg>
      <pc:sldChg chg="addSp delSp modSp mod">
        <pc:chgData name="Alfred Smith" userId="3c60a3631c0db8ad" providerId="LiveId" clId="{0767FB5E-369D-4B30-B434-34691BAC76F8}" dt="2024-07-18T11:07:39.898" v="38"/>
        <pc:sldMkLst>
          <pc:docMk/>
          <pc:sldMk cId="4120832416" sldId="473"/>
        </pc:sldMkLst>
        <pc:spChg chg="add mod">
          <ac:chgData name="Alfred Smith" userId="3c60a3631c0db8ad" providerId="LiveId" clId="{0767FB5E-369D-4B30-B434-34691BAC76F8}" dt="2024-07-18T11:07:39.898" v="38"/>
          <ac:spMkLst>
            <pc:docMk/>
            <pc:sldMk cId="4120832416" sldId="473"/>
            <ac:spMk id="2" creationId="{AF4F458F-823A-8E9B-0F93-7C15B002B815}"/>
          </ac:spMkLst>
        </pc:spChg>
        <pc:spChg chg="add mod">
          <ac:chgData name="Alfred Smith" userId="3c60a3631c0db8ad" providerId="LiveId" clId="{0767FB5E-369D-4B30-B434-34691BAC76F8}" dt="2024-07-18T11:07:39.898" v="38"/>
          <ac:spMkLst>
            <pc:docMk/>
            <pc:sldMk cId="4120832416" sldId="473"/>
            <ac:spMk id="3" creationId="{77670790-55FA-87C5-F3EA-3025722FD0AF}"/>
          </ac:spMkLst>
        </pc:spChg>
        <pc:spChg chg="del">
          <ac:chgData name="Alfred Smith" userId="3c60a3631c0db8ad" providerId="LiveId" clId="{0767FB5E-369D-4B30-B434-34691BAC76F8}" dt="2024-07-18T11:07:39.392" v="37" actId="478"/>
          <ac:spMkLst>
            <pc:docMk/>
            <pc:sldMk cId="4120832416" sldId="473"/>
            <ac:spMk id="4" creationId="{9A13E2D8-2F59-44C1-B1D2-79C300C26DD4}"/>
          </ac:spMkLst>
        </pc:spChg>
        <pc:spChg chg="del">
          <ac:chgData name="Alfred Smith" userId="3c60a3631c0db8ad" providerId="LiveId" clId="{0767FB5E-369D-4B30-B434-34691BAC76F8}" dt="2024-07-18T11:07:39.392" v="37" actId="478"/>
          <ac:spMkLst>
            <pc:docMk/>
            <pc:sldMk cId="4120832416" sldId="473"/>
            <ac:spMk id="6" creationId="{416C064E-628E-47C0-A712-DB178FE9901E}"/>
          </ac:spMkLst>
        </pc:spChg>
      </pc:sldChg>
      <pc:sldChg chg="addSp delSp modSp mod">
        <pc:chgData name="Alfred Smith" userId="3c60a3631c0db8ad" providerId="LiveId" clId="{0767FB5E-369D-4B30-B434-34691BAC76F8}" dt="2024-07-18T11:07:50.046" v="40"/>
        <pc:sldMkLst>
          <pc:docMk/>
          <pc:sldMk cId="1378944881" sldId="475"/>
        </pc:sldMkLst>
        <pc:spChg chg="add mod">
          <ac:chgData name="Alfred Smith" userId="3c60a3631c0db8ad" providerId="LiveId" clId="{0767FB5E-369D-4B30-B434-34691BAC76F8}" dt="2024-07-18T11:07:50.046" v="40"/>
          <ac:spMkLst>
            <pc:docMk/>
            <pc:sldMk cId="1378944881" sldId="475"/>
            <ac:spMk id="2" creationId="{2AE29B7F-212E-DBD9-B8CB-C27EC3EBF740}"/>
          </ac:spMkLst>
        </pc:spChg>
        <pc:spChg chg="add mod">
          <ac:chgData name="Alfred Smith" userId="3c60a3631c0db8ad" providerId="LiveId" clId="{0767FB5E-369D-4B30-B434-34691BAC76F8}" dt="2024-07-18T11:07:50.046" v="40"/>
          <ac:spMkLst>
            <pc:docMk/>
            <pc:sldMk cId="1378944881" sldId="475"/>
            <ac:spMk id="3" creationId="{3B0944E3-B460-14CD-9637-41D78FE73B78}"/>
          </ac:spMkLst>
        </pc:spChg>
        <pc:spChg chg="del">
          <ac:chgData name="Alfred Smith" userId="3c60a3631c0db8ad" providerId="LiveId" clId="{0767FB5E-369D-4B30-B434-34691BAC76F8}" dt="2024-07-18T11:07:49.413" v="39" actId="478"/>
          <ac:spMkLst>
            <pc:docMk/>
            <pc:sldMk cId="1378944881" sldId="475"/>
            <ac:spMk id="4" creationId="{9A13E2D8-2F59-44C1-B1D2-79C300C26DD4}"/>
          </ac:spMkLst>
        </pc:spChg>
        <pc:spChg chg="del">
          <ac:chgData name="Alfred Smith" userId="3c60a3631c0db8ad" providerId="LiveId" clId="{0767FB5E-369D-4B30-B434-34691BAC76F8}" dt="2024-07-18T11:07:49.413" v="39" actId="478"/>
          <ac:spMkLst>
            <pc:docMk/>
            <pc:sldMk cId="1378944881" sldId="475"/>
            <ac:spMk id="6" creationId="{416C064E-628E-47C0-A712-DB178FE9901E}"/>
          </ac:spMkLst>
        </pc:spChg>
      </pc:sldChg>
      <pc:sldChg chg="addSp delSp modSp mod">
        <pc:chgData name="Alfred Smith" userId="3c60a3631c0db8ad" providerId="LiveId" clId="{0767FB5E-369D-4B30-B434-34691BAC76F8}" dt="2024-07-18T11:08:00.183" v="42"/>
        <pc:sldMkLst>
          <pc:docMk/>
          <pc:sldMk cId="3183436512" sldId="478"/>
        </pc:sldMkLst>
        <pc:spChg chg="add mod">
          <ac:chgData name="Alfred Smith" userId="3c60a3631c0db8ad" providerId="LiveId" clId="{0767FB5E-369D-4B30-B434-34691BAC76F8}" dt="2024-07-18T11:08:00.183" v="42"/>
          <ac:spMkLst>
            <pc:docMk/>
            <pc:sldMk cId="3183436512" sldId="478"/>
            <ac:spMk id="2" creationId="{EAA566AD-3C9C-3B2B-9C15-DC5A6FED9C37}"/>
          </ac:spMkLst>
        </pc:spChg>
        <pc:spChg chg="add mod">
          <ac:chgData name="Alfred Smith" userId="3c60a3631c0db8ad" providerId="LiveId" clId="{0767FB5E-369D-4B30-B434-34691BAC76F8}" dt="2024-07-18T11:08:00.183" v="42"/>
          <ac:spMkLst>
            <pc:docMk/>
            <pc:sldMk cId="3183436512" sldId="478"/>
            <ac:spMk id="3" creationId="{17A3A43A-A351-BB49-545D-66BCA29177CD}"/>
          </ac:spMkLst>
        </pc:spChg>
        <pc:spChg chg="del">
          <ac:chgData name="Alfred Smith" userId="3c60a3631c0db8ad" providerId="LiveId" clId="{0767FB5E-369D-4B30-B434-34691BAC76F8}" dt="2024-07-18T11:07:59.513" v="41" actId="478"/>
          <ac:spMkLst>
            <pc:docMk/>
            <pc:sldMk cId="3183436512" sldId="478"/>
            <ac:spMk id="4" creationId="{9A13E2D8-2F59-44C1-B1D2-79C300C26DD4}"/>
          </ac:spMkLst>
        </pc:spChg>
        <pc:spChg chg="del">
          <ac:chgData name="Alfred Smith" userId="3c60a3631c0db8ad" providerId="LiveId" clId="{0767FB5E-369D-4B30-B434-34691BAC76F8}" dt="2024-07-18T11:07:59.513" v="41" actId="478"/>
          <ac:spMkLst>
            <pc:docMk/>
            <pc:sldMk cId="3183436512" sldId="478"/>
            <ac:spMk id="6" creationId="{416C064E-628E-47C0-A712-DB178FE9901E}"/>
          </ac:spMkLst>
        </pc:spChg>
      </pc:sldChg>
      <pc:sldChg chg="addSp delSp modSp mod">
        <pc:chgData name="Alfred Smith" userId="3c60a3631c0db8ad" providerId="LiveId" clId="{0767FB5E-369D-4B30-B434-34691BAC76F8}" dt="2024-07-18T11:08:11.431" v="44"/>
        <pc:sldMkLst>
          <pc:docMk/>
          <pc:sldMk cId="223091239" sldId="480"/>
        </pc:sldMkLst>
        <pc:spChg chg="add mod">
          <ac:chgData name="Alfred Smith" userId="3c60a3631c0db8ad" providerId="LiveId" clId="{0767FB5E-369D-4B30-B434-34691BAC76F8}" dt="2024-07-18T11:08:11.431" v="44"/>
          <ac:spMkLst>
            <pc:docMk/>
            <pc:sldMk cId="223091239" sldId="480"/>
            <ac:spMk id="2" creationId="{7EB87EEA-02DD-B3FB-BD6B-324B2E391D1F}"/>
          </ac:spMkLst>
        </pc:spChg>
        <pc:spChg chg="add mod">
          <ac:chgData name="Alfred Smith" userId="3c60a3631c0db8ad" providerId="LiveId" clId="{0767FB5E-369D-4B30-B434-34691BAC76F8}" dt="2024-07-18T11:08:11.431" v="44"/>
          <ac:spMkLst>
            <pc:docMk/>
            <pc:sldMk cId="223091239" sldId="480"/>
            <ac:spMk id="3" creationId="{E2174DF3-4982-0D87-B04E-52477304E3EB}"/>
          </ac:spMkLst>
        </pc:spChg>
        <pc:spChg chg="del">
          <ac:chgData name="Alfred Smith" userId="3c60a3631c0db8ad" providerId="LiveId" clId="{0767FB5E-369D-4B30-B434-34691BAC76F8}" dt="2024-07-18T11:08:10.876" v="43" actId="478"/>
          <ac:spMkLst>
            <pc:docMk/>
            <pc:sldMk cId="223091239" sldId="480"/>
            <ac:spMk id="4" creationId="{9A13E2D8-2F59-44C1-B1D2-79C300C26DD4}"/>
          </ac:spMkLst>
        </pc:spChg>
        <pc:spChg chg="del">
          <ac:chgData name="Alfred Smith" userId="3c60a3631c0db8ad" providerId="LiveId" clId="{0767FB5E-369D-4B30-B434-34691BAC76F8}" dt="2024-07-18T11:08:10.876" v="43" actId="478"/>
          <ac:spMkLst>
            <pc:docMk/>
            <pc:sldMk cId="223091239" sldId="480"/>
            <ac:spMk id="6" creationId="{416C064E-628E-47C0-A712-DB178FE9901E}"/>
          </ac:spMkLst>
        </pc:spChg>
      </pc:sldChg>
      <pc:sldChg chg="addSp delSp modSp mod">
        <pc:chgData name="Alfred Smith" userId="3c60a3631c0db8ad" providerId="LiveId" clId="{0767FB5E-369D-4B30-B434-34691BAC76F8}" dt="2024-07-18T11:08:25.895" v="47"/>
        <pc:sldMkLst>
          <pc:docMk/>
          <pc:sldMk cId="3225707724" sldId="482"/>
        </pc:sldMkLst>
        <pc:spChg chg="add mod">
          <ac:chgData name="Alfred Smith" userId="3c60a3631c0db8ad" providerId="LiveId" clId="{0767FB5E-369D-4B30-B434-34691BAC76F8}" dt="2024-07-18T11:08:22.847" v="45"/>
          <ac:spMkLst>
            <pc:docMk/>
            <pc:sldMk cId="3225707724" sldId="482"/>
            <ac:spMk id="2" creationId="{83825A25-E1DB-07EB-686A-2678864FF97E}"/>
          </ac:spMkLst>
        </pc:spChg>
        <pc:spChg chg="add mod">
          <ac:chgData name="Alfred Smith" userId="3c60a3631c0db8ad" providerId="LiveId" clId="{0767FB5E-369D-4B30-B434-34691BAC76F8}" dt="2024-07-18T11:08:22.847" v="45"/>
          <ac:spMkLst>
            <pc:docMk/>
            <pc:sldMk cId="3225707724" sldId="482"/>
            <ac:spMk id="3" creationId="{E166D008-6E0C-424D-30A5-502D03CB62A7}"/>
          </ac:spMkLst>
        </pc:spChg>
        <pc:spChg chg="del">
          <ac:chgData name="Alfred Smith" userId="3c60a3631c0db8ad" providerId="LiveId" clId="{0767FB5E-369D-4B30-B434-34691BAC76F8}" dt="2024-07-18T11:08:25.337" v="46" actId="478"/>
          <ac:spMkLst>
            <pc:docMk/>
            <pc:sldMk cId="3225707724" sldId="482"/>
            <ac:spMk id="4" creationId="{9A13E2D8-2F59-44C1-B1D2-79C300C26DD4}"/>
          </ac:spMkLst>
        </pc:spChg>
        <pc:spChg chg="add mod">
          <ac:chgData name="Alfred Smith" userId="3c60a3631c0db8ad" providerId="LiveId" clId="{0767FB5E-369D-4B30-B434-34691BAC76F8}" dt="2024-07-18T11:08:25.895" v="47"/>
          <ac:spMkLst>
            <pc:docMk/>
            <pc:sldMk cId="3225707724" sldId="482"/>
            <ac:spMk id="5" creationId="{F3CA914F-922E-3617-5328-EF028A11F1EC}"/>
          </ac:spMkLst>
        </pc:spChg>
        <pc:spChg chg="del">
          <ac:chgData name="Alfred Smith" userId="3c60a3631c0db8ad" providerId="LiveId" clId="{0767FB5E-369D-4B30-B434-34691BAC76F8}" dt="2024-07-18T11:08:25.337" v="46" actId="478"/>
          <ac:spMkLst>
            <pc:docMk/>
            <pc:sldMk cId="3225707724" sldId="482"/>
            <ac:spMk id="6" creationId="{416C064E-628E-47C0-A712-DB178FE9901E}"/>
          </ac:spMkLst>
        </pc:spChg>
        <pc:spChg chg="add mod">
          <ac:chgData name="Alfred Smith" userId="3c60a3631c0db8ad" providerId="LiveId" clId="{0767FB5E-369D-4B30-B434-34691BAC76F8}" dt="2024-07-18T11:08:25.895" v="47"/>
          <ac:spMkLst>
            <pc:docMk/>
            <pc:sldMk cId="3225707724" sldId="482"/>
            <ac:spMk id="7" creationId="{CCC04666-E126-A548-0EFA-86265F2EEF34}"/>
          </ac:spMkLst>
        </pc:spChg>
      </pc:sldChg>
      <pc:sldChg chg="addSp delSp modSp mod">
        <pc:chgData name="Alfred Smith" userId="3c60a3631c0db8ad" providerId="LiveId" clId="{0767FB5E-369D-4B30-B434-34691BAC76F8}" dt="2024-07-18T11:08:37.550" v="49"/>
        <pc:sldMkLst>
          <pc:docMk/>
          <pc:sldMk cId="3697992923" sldId="484"/>
        </pc:sldMkLst>
        <pc:spChg chg="add mod">
          <ac:chgData name="Alfred Smith" userId="3c60a3631c0db8ad" providerId="LiveId" clId="{0767FB5E-369D-4B30-B434-34691BAC76F8}" dt="2024-07-18T11:08:37.550" v="49"/>
          <ac:spMkLst>
            <pc:docMk/>
            <pc:sldMk cId="3697992923" sldId="484"/>
            <ac:spMk id="2" creationId="{7389E563-7D31-01DA-CEA3-DDC3A9B47157}"/>
          </ac:spMkLst>
        </pc:spChg>
        <pc:spChg chg="add mod">
          <ac:chgData name="Alfred Smith" userId="3c60a3631c0db8ad" providerId="LiveId" clId="{0767FB5E-369D-4B30-B434-34691BAC76F8}" dt="2024-07-18T11:08:37.550" v="49"/>
          <ac:spMkLst>
            <pc:docMk/>
            <pc:sldMk cId="3697992923" sldId="484"/>
            <ac:spMk id="3" creationId="{5ADCD26E-A27F-C98D-9993-DFC01378806C}"/>
          </ac:spMkLst>
        </pc:spChg>
        <pc:spChg chg="del">
          <ac:chgData name="Alfred Smith" userId="3c60a3631c0db8ad" providerId="LiveId" clId="{0767FB5E-369D-4B30-B434-34691BAC76F8}" dt="2024-07-18T11:08:37" v="48" actId="478"/>
          <ac:spMkLst>
            <pc:docMk/>
            <pc:sldMk cId="3697992923" sldId="484"/>
            <ac:spMk id="4" creationId="{9A13E2D8-2F59-44C1-B1D2-79C300C26DD4}"/>
          </ac:spMkLst>
        </pc:spChg>
        <pc:spChg chg="del">
          <ac:chgData name="Alfred Smith" userId="3c60a3631c0db8ad" providerId="LiveId" clId="{0767FB5E-369D-4B30-B434-34691BAC76F8}" dt="2024-07-18T11:08:37" v="48" actId="478"/>
          <ac:spMkLst>
            <pc:docMk/>
            <pc:sldMk cId="3697992923" sldId="484"/>
            <ac:spMk id="6" creationId="{416C064E-628E-47C0-A712-DB178FE9901E}"/>
          </ac:spMkLst>
        </pc:spChg>
      </pc:sldChg>
      <pc:sldChg chg="addSp delSp modSp mod">
        <pc:chgData name="Alfred Smith" userId="3c60a3631c0db8ad" providerId="LiveId" clId="{0767FB5E-369D-4B30-B434-34691BAC76F8}" dt="2024-07-18T11:08:47.603" v="51"/>
        <pc:sldMkLst>
          <pc:docMk/>
          <pc:sldMk cId="890851226" sldId="486"/>
        </pc:sldMkLst>
        <pc:spChg chg="add mod">
          <ac:chgData name="Alfred Smith" userId="3c60a3631c0db8ad" providerId="LiveId" clId="{0767FB5E-369D-4B30-B434-34691BAC76F8}" dt="2024-07-18T11:08:47.603" v="51"/>
          <ac:spMkLst>
            <pc:docMk/>
            <pc:sldMk cId="890851226" sldId="486"/>
            <ac:spMk id="2" creationId="{09BE297A-E368-6E6F-C305-C41521D35667}"/>
          </ac:spMkLst>
        </pc:spChg>
        <pc:spChg chg="add mod">
          <ac:chgData name="Alfred Smith" userId="3c60a3631c0db8ad" providerId="LiveId" clId="{0767FB5E-369D-4B30-B434-34691BAC76F8}" dt="2024-07-18T11:08:47.603" v="51"/>
          <ac:spMkLst>
            <pc:docMk/>
            <pc:sldMk cId="890851226" sldId="486"/>
            <ac:spMk id="3" creationId="{73610BAA-B0DD-9182-772B-B26DB4595DD2}"/>
          </ac:spMkLst>
        </pc:spChg>
        <pc:spChg chg="del">
          <ac:chgData name="Alfred Smith" userId="3c60a3631c0db8ad" providerId="LiveId" clId="{0767FB5E-369D-4B30-B434-34691BAC76F8}" dt="2024-07-18T11:08:47.077" v="50" actId="478"/>
          <ac:spMkLst>
            <pc:docMk/>
            <pc:sldMk cId="890851226" sldId="486"/>
            <ac:spMk id="4" creationId="{9A13E2D8-2F59-44C1-B1D2-79C300C26DD4}"/>
          </ac:spMkLst>
        </pc:spChg>
        <pc:spChg chg="del">
          <ac:chgData name="Alfred Smith" userId="3c60a3631c0db8ad" providerId="LiveId" clId="{0767FB5E-369D-4B30-B434-34691BAC76F8}" dt="2024-07-18T11:08:47.077" v="50" actId="478"/>
          <ac:spMkLst>
            <pc:docMk/>
            <pc:sldMk cId="890851226" sldId="486"/>
            <ac:spMk id="6" creationId="{416C064E-628E-47C0-A712-DB178FE9901E}"/>
          </ac:spMkLst>
        </pc:spChg>
      </pc:sldChg>
      <pc:sldChg chg="addSp delSp modSp mod">
        <pc:chgData name="Alfred Smith" userId="3c60a3631c0db8ad" providerId="LiveId" clId="{0767FB5E-369D-4B30-B434-34691BAC76F8}" dt="2024-07-18T11:08:57.718" v="53"/>
        <pc:sldMkLst>
          <pc:docMk/>
          <pc:sldMk cId="1497518747" sldId="488"/>
        </pc:sldMkLst>
        <pc:spChg chg="add mod">
          <ac:chgData name="Alfred Smith" userId="3c60a3631c0db8ad" providerId="LiveId" clId="{0767FB5E-369D-4B30-B434-34691BAC76F8}" dt="2024-07-18T11:08:57.718" v="53"/>
          <ac:spMkLst>
            <pc:docMk/>
            <pc:sldMk cId="1497518747" sldId="488"/>
            <ac:spMk id="2" creationId="{49E68063-BC75-98ED-547C-136AE41B2A05}"/>
          </ac:spMkLst>
        </pc:spChg>
        <pc:spChg chg="add mod">
          <ac:chgData name="Alfred Smith" userId="3c60a3631c0db8ad" providerId="LiveId" clId="{0767FB5E-369D-4B30-B434-34691BAC76F8}" dt="2024-07-18T11:08:57.718" v="53"/>
          <ac:spMkLst>
            <pc:docMk/>
            <pc:sldMk cId="1497518747" sldId="488"/>
            <ac:spMk id="3" creationId="{406694FA-0F75-061E-F839-20266B7FAF3E}"/>
          </ac:spMkLst>
        </pc:spChg>
        <pc:spChg chg="del">
          <ac:chgData name="Alfred Smith" userId="3c60a3631c0db8ad" providerId="LiveId" clId="{0767FB5E-369D-4B30-B434-34691BAC76F8}" dt="2024-07-18T11:08:57.169" v="52" actId="478"/>
          <ac:spMkLst>
            <pc:docMk/>
            <pc:sldMk cId="1497518747" sldId="488"/>
            <ac:spMk id="4" creationId="{9A13E2D8-2F59-44C1-B1D2-79C300C26DD4}"/>
          </ac:spMkLst>
        </pc:spChg>
        <pc:spChg chg="del">
          <ac:chgData name="Alfred Smith" userId="3c60a3631c0db8ad" providerId="LiveId" clId="{0767FB5E-369D-4B30-B434-34691BAC76F8}" dt="2024-07-18T11:08:57.169" v="52" actId="478"/>
          <ac:spMkLst>
            <pc:docMk/>
            <pc:sldMk cId="1497518747" sldId="488"/>
            <ac:spMk id="6" creationId="{416C064E-628E-47C0-A712-DB178FE9901E}"/>
          </ac:spMkLst>
        </pc:spChg>
      </pc:sldChg>
      <pc:sldChg chg="addSp delSp modSp mod">
        <pc:chgData name="Alfred Smith" userId="3c60a3631c0db8ad" providerId="LiveId" clId="{0767FB5E-369D-4B30-B434-34691BAC76F8}" dt="2024-07-18T11:09:06.909" v="55"/>
        <pc:sldMkLst>
          <pc:docMk/>
          <pc:sldMk cId="1059539224" sldId="491"/>
        </pc:sldMkLst>
        <pc:spChg chg="add mod">
          <ac:chgData name="Alfred Smith" userId="3c60a3631c0db8ad" providerId="LiveId" clId="{0767FB5E-369D-4B30-B434-34691BAC76F8}" dt="2024-07-18T11:09:06.909" v="55"/>
          <ac:spMkLst>
            <pc:docMk/>
            <pc:sldMk cId="1059539224" sldId="491"/>
            <ac:spMk id="2" creationId="{F85BCF28-72C5-A5F2-DF43-48FEB3D643B4}"/>
          </ac:spMkLst>
        </pc:spChg>
        <pc:spChg chg="add mod">
          <ac:chgData name="Alfred Smith" userId="3c60a3631c0db8ad" providerId="LiveId" clId="{0767FB5E-369D-4B30-B434-34691BAC76F8}" dt="2024-07-18T11:09:06.909" v="55"/>
          <ac:spMkLst>
            <pc:docMk/>
            <pc:sldMk cId="1059539224" sldId="491"/>
            <ac:spMk id="3" creationId="{FC1F2CA2-4B6A-3CF9-2BE2-B224C3028047}"/>
          </ac:spMkLst>
        </pc:spChg>
        <pc:spChg chg="del">
          <ac:chgData name="Alfred Smith" userId="3c60a3631c0db8ad" providerId="LiveId" clId="{0767FB5E-369D-4B30-B434-34691BAC76F8}" dt="2024-07-18T11:09:06.376" v="54" actId="478"/>
          <ac:spMkLst>
            <pc:docMk/>
            <pc:sldMk cId="1059539224" sldId="491"/>
            <ac:spMk id="4" creationId="{9A13E2D8-2F59-44C1-B1D2-79C300C26DD4}"/>
          </ac:spMkLst>
        </pc:spChg>
        <pc:spChg chg="del">
          <ac:chgData name="Alfred Smith" userId="3c60a3631c0db8ad" providerId="LiveId" clId="{0767FB5E-369D-4B30-B434-34691BAC76F8}" dt="2024-07-18T11:09:06.376" v="54" actId="478"/>
          <ac:spMkLst>
            <pc:docMk/>
            <pc:sldMk cId="1059539224" sldId="491"/>
            <ac:spMk id="6" creationId="{416C064E-628E-47C0-A712-DB178FE9901E}"/>
          </ac:spMkLst>
        </pc:spChg>
      </pc:sldChg>
    </pc:docChg>
  </pc:docChgLst>
  <pc:docChgLst>
    <pc:chgData name="Leonie Smith" userId="fed1330f33f5650e" providerId="LiveId" clId="{D003E67C-B860-46EC-9C80-BE95AA01955A}"/>
    <pc:docChg chg="custSel addSld delSld modSld">
      <pc:chgData name="Leonie Smith" userId="fed1330f33f5650e" providerId="LiveId" clId="{D003E67C-B860-46EC-9C80-BE95AA01955A}" dt="2022-07-26T04:34:26.304" v="162" actId="5793"/>
      <pc:docMkLst>
        <pc:docMk/>
      </pc:docMkLst>
      <pc:sldChg chg="addSp modSp">
        <pc:chgData name="Leonie Smith" userId="fed1330f33f5650e" providerId="LiveId" clId="{D003E67C-B860-46EC-9C80-BE95AA01955A}" dt="2022-07-25T05:11:05.878" v="1"/>
        <pc:sldMkLst>
          <pc:docMk/>
          <pc:sldMk cId="3759221820" sldId="439"/>
        </pc:sldMkLst>
        <pc:picChg chg="add mod">
          <ac:chgData name="Leonie Smith" userId="fed1330f33f5650e" providerId="LiveId" clId="{D003E67C-B860-46EC-9C80-BE95AA01955A}" dt="2022-07-25T05:11:05.878" v="1"/>
          <ac:picMkLst>
            <pc:docMk/>
            <pc:sldMk cId="3759221820" sldId="439"/>
            <ac:picMk id="2" creationId="{975960F1-C8B0-0401-D8F3-295DB74FA0B7}"/>
          </ac:picMkLst>
        </pc:picChg>
      </pc:sldChg>
      <pc:sldChg chg="addSp modSp">
        <pc:chgData name="Leonie Smith" userId="fed1330f33f5650e" providerId="LiveId" clId="{D003E67C-B860-46EC-9C80-BE95AA01955A}" dt="2022-07-25T05:12:28.652" v="2"/>
        <pc:sldMkLst>
          <pc:docMk/>
          <pc:sldMk cId="3676245138" sldId="441"/>
        </pc:sldMkLst>
        <pc:picChg chg="add mod">
          <ac:chgData name="Leonie Smith" userId="fed1330f33f5650e" providerId="LiveId" clId="{D003E67C-B860-46EC-9C80-BE95AA01955A}" dt="2022-07-25T05:12:28.652" v="2"/>
          <ac:picMkLst>
            <pc:docMk/>
            <pc:sldMk cId="3676245138" sldId="441"/>
            <ac:picMk id="2" creationId="{268709FA-ADC9-0490-C94C-3554BC2E8ABA}"/>
          </ac:picMkLst>
        </pc:picChg>
      </pc:sldChg>
      <pc:sldChg chg="addSp delSp modSp modTransition modAnim">
        <pc:chgData name="Leonie Smith" userId="fed1330f33f5650e" providerId="LiveId" clId="{D003E67C-B860-46EC-9C80-BE95AA01955A}" dt="2022-07-25T05:14:46.922" v="11"/>
        <pc:sldMkLst>
          <pc:docMk/>
          <pc:sldMk cId="3095902142" sldId="443"/>
        </pc:sldMkLst>
        <pc:picChg chg="add del mod">
          <ac:chgData name="Leonie Smith" userId="fed1330f33f5650e" providerId="LiveId" clId="{D003E67C-B860-46EC-9C80-BE95AA01955A}" dt="2022-07-25T05:13:43.539" v="4"/>
          <ac:picMkLst>
            <pc:docMk/>
            <pc:sldMk cId="3095902142" sldId="443"/>
            <ac:picMk id="2" creationId="{18E3E5E5-B9B0-4481-1E27-BD42219D0AC4}"/>
          </ac:picMkLst>
        </pc:picChg>
        <pc:picChg chg="add del mod">
          <ac:chgData name="Leonie Smith" userId="fed1330f33f5650e" providerId="LiveId" clId="{D003E67C-B860-46EC-9C80-BE95AA01955A}" dt="2022-07-25T05:14:08.602" v="6"/>
          <ac:picMkLst>
            <pc:docMk/>
            <pc:sldMk cId="3095902142" sldId="443"/>
            <ac:picMk id="3" creationId="{CE34507D-7D8D-F004-A254-6F9E18359EFA}"/>
          </ac:picMkLst>
        </pc:picChg>
        <pc:picChg chg="add del mod">
          <ac:chgData name="Leonie Smith" userId="fed1330f33f5650e" providerId="LiveId" clId="{D003E67C-B860-46EC-9C80-BE95AA01955A}" dt="2022-07-25T05:14:25.743" v="8"/>
          <ac:picMkLst>
            <pc:docMk/>
            <pc:sldMk cId="3095902142" sldId="443"/>
            <ac:picMk id="5" creationId="{176122F3-A8AE-1952-7587-D4C3EC7617D9}"/>
          </ac:picMkLst>
        </pc:picChg>
        <pc:picChg chg="add del mod">
          <ac:chgData name="Leonie Smith" userId="fed1330f33f5650e" providerId="LiveId" clId="{D003E67C-B860-46EC-9C80-BE95AA01955A}" dt="2022-07-25T05:14:33.619" v="10"/>
          <ac:picMkLst>
            <pc:docMk/>
            <pc:sldMk cId="3095902142" sldId="443"/>
            <ac:picMk id="7" creationId="{2B8580F0-F46D-3DE9-793D-4A3B8C411582}"/>
          </ac:picMkLst>
        </pc:picChg>
        <pc:picChg chg="add mod">
          <ac:chgData name="Leonie Smith" userId="fed1330f33f5650e" providerId="LiveId" clId="{D003E67C-B860-46EC-9C80-BE95AA01955A}" dt="2022-07-25T05:14:46.922" v="11"/>
          <ac:picMkLst>
            <pc:docMk/>
            <pc:sldMk cId="3095902142" sldId="443"/>
            <ac:picMk id="8" creationId="{152D55B2-C48C-928A-B3E9-441033B32595}"/>
          </ac:picMkLst>
        </pc:picChg>
      </pc:sldChg>
      <pc:sldChg chg="addSp delSp modSp modTransition modAnim">
        <pc:chgData name="Leonie Smith" userId="fed1330f33f5650e" providerId="LiveId" clId="{D003E67C-B860-46EC-9C80-BE95AA01955A}" dt="2022-07-25T05:18:16.615" v="20"/>
        <pc:sldMkLst>
          <pc:docMk/>
          <pc:sldMk cId="2166098122" sldId="445"/>
        </pc:sldMkLst>
        <pc:picChg chg="add del mod">
          <ac:chgData name="Leonie Smith" userId="fed1330f33f5650e" providerId="LiveId" clId="{D003E67C-B860-46EC-9C80-BE95AA01955A}" dt="2022-07-25T05:17:14.168" v="13"/>
          <ac:picMkLst>
            <pc:docMk/>
            <pc:sldMk cId="2166098122" sldId="445"/>
            <ac:picMk id="2" creationId="{CC159011-86DF-1C4C-A2FD-4A0B2803851A}"/>
          </ac:picMkLst>
        </pc:picChg>
        <pc:picChg chg="add del mod">
          <ac:chgData name="Leonie Smith" userId="fed1330f33f5650e" providerId="LiveId" clId="{D003E67C-B860-46EC-9C80-BE95AA01955A}" dt="2022-07-25T05:17:23.531" v="15"/>
          <ac:picMkLst>
            <pc:docMk/>
            <pc:sldMk cId="2166098122" sldId="445"/>
            <ac:picMk id="3" creationId="{39D0D1F1-02CD-9A78-0910-CB63949FF18A}"/>
          </ac:picMkLst>
        </pc:picChg>
        <pc:picChg chg="add del mod">
          <ac:chgData name="Leonie Smith" userId="fed1330f33f5650e" providerId="LiveId" clId="{D003E67C-B860-46EC-9C80-BE95AA01955A}" dt="2022-07-25T05:17:49.480" v="17"/>
          <ac:picMkLst>
            <pc:docMk/>
            <pc:sldMk cId="2166098122" sldId="445"/>
            <ac:picMk id="5" creationId="{9FFCAB1C-C591-0448-C49B-E0B22F461944}"/>
          </ac:picMkLst>
        </pc:picChg>
        <pc:picChg chg="add del mod">
          <ac:chgData name="Leonie Smith" userId="fed1330f33f5650e" providerId="LiveId" clId="{D003E67C-B860-46EC-9C80-BE95AA01955A}" dt="2022-07-25T05:18:00.078" v="19"/>
          <ac:picMkLst>
            <pc:docMk/>
            <pc:sldMk cId="2166098122" sldId="445"/>
            <ac:picMk id="7" creationId="{96A8950E-B3FE-B81E-BC5C-EBED66492768}"/>
          </ac:picMkLst>
        </pc:picChg>
        <pc:picChg chg="add mod">
          <ac:chgData name="Leonie Smith" userId="fed1330f33f5650e" providerId="LiveId" clId="{D003E67C-B860-46EC-9C80-BE95AA01955A}" dt="2022-07-25T05:18:16.615" v="20"/>
          <ac:picMkLst>
            <pc:docMk/>
            <pc:sldMk cId="2166098122" sldId="445"/>
            <ac:picMk id="8" creationId="{EB2720AC-425A-0C7E-E9DC-A3ABDC26D3AB}"/>
          </ac:picMkLst>
        </pc:picChg>
      </pc:sldChg>
      <pc:sldChg chg="addSp delSp modSp modTransition modAnim">
        <pc:chgData name="Leonie Smith" userId="fed1330f33f5650e" providerId="LiveId" clId="{D003E67C-B860-46EC-9C80-BE95AA01955A}" dt="2022-07-25T05:20:46.527" v="23"/>
        <pc:sldMkLst>
          <pc:docMk/>
          <pc:sldMk cId="2422728137" sldId="447"/>
        </pc:sldMkLst>
        <pc:picChg chg="add del mod">
          <ac:chgData name="Leonie Smith" userId="fed1330f33f5650e" providerId="LiveId" clId="{D003E67C-B860-46EC-9C80-BE95AA01955A}" dt="2022-07-25T05:20:34.885" v="22"/>
          <ac:picMkLst>
            <pc:docMk/>
            <pc:sldMk cId="2422728137" sldId="447"/>
            <ac:picMk id="2" creationId="{BCA63677-05D9-6CAA-931E-A1EC0DD821DB}"/>
          </ac:picMkLst>
        </pc:picChg>
        <pc:picChg chg="add mod">
          <ac:chgData name="Leonie Smith" userId="fed1330f33f5650e" providerId="LiveId" clId="{D003E67C-B860-46EC-9C80-BE95AA01955A}" dt="2022-07-25T05:20:46.527" v="23"/>
          <ac:picMkLst>
            <pc:docMk/>
            <pc:sldMk cId="2422728137" sldId="447"/>
            <ac:picMk id="3" creationId="{D9D336BC-3C4E-5F46-B9FD-26788BC5B865}"/>
          </ac:picMkLst>
        </pc:picChg>
      </pc:sldChg>
      <pc:sldChg chg="addSp delSp modSp modTransition modAnim">
        <pc:chgData name="Leonie Smith" userId="fed1330f33f5650e" providerId="LiveId" clId="{D003E67C-B860-46EC-9C80-BE95AA01955A}" dt="2022-07-25T05:22:05.243" v="26"/>
        <pc:sldMkLst>
          <pc:docMk/>
          <pc:sldMk cId="538051216" sldId="450"/>
        </pc:sldMkLst>
        <pc:picChg chg="add del mod">
          <ac:chgData name="Leonie Smith" userId="fed1330f33f5650e" providerId="LiveId" clId="{D003E67C-B860-46EC-9C80-BE95AA01955A}" dt="2022-07-25T05:21:50.175" v="25"/>
          <ac:picMkLst>
            <pc:docMk/>
            <pc:sldMk cId="538051216" sldId="450"/>
            <ac:picMk id="2" creationId="{726A0BE9-2B18-0BD2-A450-BCA55DF08956}"/>
          </ac:picMkLst>
        </pc:picChg>
        <pc:picChg chg="add mod">
          <ac:chgData name="Leonie Smith" userId="fed1330f33f5650e" providerId="LiveId" clId="{D003E67C-B860-46EC-9C80-BE95AA01955A}" dt="2022-07-25T05:22:05.243" v="26"/>
          <ac:picMkLst>
            <pc:docMk/>
            <pc:sldMk cId="538051216" sldId="450"/>
            <ac:picMk id="3" creationId="{19F7D780-70E1-CACC-78F1-EB09E03A392A}"/>
          </ac:picMkLst>
        </pc:picChg>
      </pc:sldChg>
      <pc:sldChg chg="addSp delSp modSp modTransition modAnim">
        <pc:chgData name="Leonie Smith" userId="fed1330f33f5650e" providerId="LiveId" clId="{D003E67C-B860-46EC-9C80-BE95AA01955A}" dt="2022-07-25T05:23:23.185" v="29"/>
        <pc:sldMkLst>
          <pc:docMk/>
          <pc:sldMk cId="4002949039" sldId="452"/>
        </pc:sldMkLst>
        <pc:picChg chg="add del mod">
          <ac:chgData name="Leonie Smith" userId="fed1330f33f5650e" providerId="LiveId" clId="{D003E67C-B860-46EC-9C80-BE95AA01955A}" dt="2022-07-25T05:23:06.274" v="28"/>
          <ac:picMkLst>
            <pc:docMk/>
            <pc:sldMk cId="4002949039" sldId="452"/>
            <ac:picMk id="2" creationId="{185D0356-CC90-3A67-4266-92199F88B4B3}"/>
          </ac:picMkLst>
        </pc:picChg>
        <pc:picChg chg="add mod">
          <ac:chgData name="Leonie Smith" userId="fed1330f33f5650e" providerId="LiveId" clId="{D003E67C-B860-46EC-9C80-BE95AA01955A}" dt="2022-07-25T05:23:23.185" v="29"/>
          <ac:picMkLst>
            <pc:docMk/>
            <pc:sldMk cId="4002949039" sldId="452"/>
            <ac:picMk id="3" creationId="{6F30D96E-0122-4499-3658-8F12F4CB1B2F}"/>
          </ac:picMkLst>
        </pc:picChg>
      </pc:sldChg>
      <pc:sldChg chg="addSp delSp modSp modTransition modAnim">
        <pc:chgData name="Leonie Smith" userId="fed1330f33f5650e" providerId="LiveId" clId="{D003E67C-B860-46EC-9C80-BE95AA01955A}" dt="2022-07-25T05:24:38.316" v="32"/>
        <pc:sldMkLst>
          <pc:docMk/>
          <pc:sldMk cId="2511564658" sldId="454"/>
        </pc:sldMkLst>
        <pc:picChg chg="add del mod">
          <ac:chgData name="Leonie Smith" userId="fed1330f33f5650e" providerId="LiveId" clId="{D003E67C-B860-46EC-9C80-BE95AA01955A}" dt="2022-07-25T05:24:24.564" v="31"/>
          <ac:picMkLst>
            <pc:docMk/>
            <pc:sldMk cId="2511564658" sldId="454"/>
            <ac:picMk id="2" creationId="{0BF44DA9-BF64-531C-28C5-7E9ABD0BC302}"/>
          </ac:picMkLst>
        </pc:picChg>
        <pc:picChg chg="add mod">
          <ac:chgData name="Leonie Smith" userId="fed1330f33f5650e" providerId="LiveId" clId="{D003E67C-B860-46EC-9C80-BE95AA01955A}" dt="2022-07-25T05:24:38.316" v="32"/>
          <ac:picMkLst>
            <pc:docMk/>
            <pc:sldMk cId="2511564658" sldId="454"/>
            <ac:picMk id="3" creationId="{148695B7-1C95-FA06-C203-B4D601FDC94F}"/>
          </ac:picMkLst>
        </pc:picChg>
      </pc:sldChg>
      <pc:sldChg chg="addSp delSp modSp modTransition modAnim">
        <pc:chgData name="Leonie Smith" userId="fed1330f33f5650e" providerId="LiveId" clId="{D003E67C-B860-46EC-9C80-BE95AA01955A}" dt="2022-07-25T05:27:00.557" v="37"/>
        <pc:sldMkLst>
          <pc:docMk/>
          <pc:sldMk cId="4049696417" sldId="456"/>
        </pc:sldMkLst>
        <pc:picChg chg="add del mod">
          <ac:chgData name="Leonie Smith" userId="fed1330f33f5650e" providerId="LiveId" clId="{D003E67C-B860-46EC-9C80-BE95AA01955A}" dt="2022-07-25T05:26:03.358" v="34"/>
          <ac:picMkLst>
            <pc:docMk/>
            <pc:sldMk cId="4049696417" sldId="456"/>
            <ac:picMk id="2" creationId="{3499E52F-C2C5-DF26-2CA4-A0546412F438}"/>
          </ac:picMkLst>
        </pc:picChg>
        <pc:picChg chg="add del mod">
          <ac:chgData name="Leonie Smith" userId="fed1330f33f5650e" providerId="LiveId" clId="{D003E67C-B860-46EC-9C80-BE95AA01955A}" dt="2022-07-25T05:26:41.234" v="36"/>
          <ac:picMkLst>
            <pc:docMk/>
            <pc:sldMk cId="4049696417" sldId="456"/>
            <ac:picMk id="3" creationId="{B5367705-4B41-87B6-D0BB-E059C8C31673}"/>
          </ac:picMkLst>
        </pc:picChg>
        <pc:picChg chg="add mod">
          <ac:chgData name="Leonie Smith" userId="fed1330f33f5650e" providerId="LiveId" clId="{D003E67C-B860-46EC-9C80-BE95AA01955A}" dt="2022-07-25T05:27:00.557" v="37"/>
          <ac:picMkLst>
            <pc:docMk/>
            <pc:sldMk cId="4049696417" sldId="456"/>
            <ac:picMk id="5" creationId="{F80EAF14-1DCE-ABD9-9C66-B858B719FD53}"/>
          </ac:picMkLst>
        </pc:picChg>
      </pc:sldChg>
      <pc:sldChg chg="addSp delSp modSp modTransition modAnim">
        <pc:chgData name="Leonie Smith" userId="fed1330f33f5650e" providerId="LiveId" clId="{D003E67C-B860-46EC-9C80-BE95AA01955A}" dt="2022-07-25T05:32:34.812" v="53"/>
        <pc:sldMkLst>
          <pc:docMk/>
          <pc:sldMk cId="2789980734" sldId="458"/>
        </pc:sldMkLst>
        <pc:picChg chg="add del mod">
          <ac:chgData name="Leonie Smith" userId="fed1330f33f5650e" providerId="LiveId" clId="{D003E67C-B860-46EC-9C80-BE95AA01955A}" dt="2022-07-25T05:28:56.437" v="40"/>
          <ac:picMkLst>
            <pc:docMk/>
            <pc:sldMk cId="2789980734" sldId="458"/>
            <ac:picMk id="2" creationId="{E81B7EF2-45E8-60B5-0EFE-1B7B7AA50E88}"/>
          </ac:picMkLst>
        </pc:picChg>
        <pc:picChg chg="add del mod">
          <ac:chgData name="Leonie Smith" userId="fed1330f33f5650e" providerId="LiveId" clId="{D003E67C-B860-46EC-9C80-BE95AA01955A}" dt="2022-07-25T05:30:15.876" v="42"/>
          <ac:picMkLst>
            <pc:docMk/>
            <pc:sldMk cId="2789980734" sldId="458"/>
            <ac:picMk id="3" creationId="{EBD9BD4E-FCF3-5C71-0A19-6373E282443B}"/>
          </ac:picMkLst>
        </pc:picChg>
        <pc:picChg chg="add del mod">
          <ac:chgData name="Leonie Smith" userId="fed1330f33f5650e" providerId="LiveId" clId="{D003E67C-B860-46EC-9C80-BE95AA01955A}" dt="2022-07-25T05:30:49.289" v="44"/>
          <ac:picMkLst>
            <pc:docMk/>
            <pc:sldMk cId="2789980734" sldId="458"/>
            <ac:picMk id="5" creationId="{39365153-5105-B36A-721A-BDBBE3B6EC93}"/>
          </ac:picMkLst>
        </pc:picChg>
        <pc:picChg chg="add del mod">
          <ac:chgData name="Leonie Smith" userId="fed1330f33f5650e" providerId="LiveId" clId="{D003E67C-B860-46EC-9C80-BE95AA01955A}" dt="2022-07-25T05:31:37.966" v="46"/>
          <ac:picMkLst>
            <pc:docMk/>
            <pc:sldMk cId="2789980734" sldId="458"/>
            <ac:picMk id="7" creationId="{C74C8D6E-E546-A7DB-F499-D6298BB3F581}"/>
          </ac:picMkLst>
        </pc:picChg>
        <pc:picChg chg="add del mod">
          <ac:chgData name="Leonie Smith" userId="fed1330f33f5650e" providerId="LiveId" clId="{D003E67C-B860-46EC-9C80-BE95AA01955A}" dt="2022-07-25T05:32:06.700" v="48"/>
          <ac:picMkLst>
            <pc:docMk/>
            <pc:sldMk cId="2789980734" sldId="458"/>
            <ac:picMk id="8" creationId="{72F2521E-006A-ED40-CF5E-79398440E6F4}"/>
          </ac:picMkLst>
        </pc:picChg>
        <pc:picChg chg="add del mod">
          <ac:chgData name="Leonie Smith" userId="fed1330f33f5650e" providerId="LiveId" clId="{D003E67C-B860-46EC-9C80-BE95AA01955A}" dt="2022-07-25T05:32:15.064" v="50"/>
          <ac:picMkLst>
            <pc:docMk/>
            <pc:sldMk cId="2789980734" sldId="458"/>
            <ac:picMk id="9" creationId="{475FA965-20A3-E1DB-5E25-BD0BDD6A759C}"/>
          </ac:picMkLst>
        </pc:picChg>
        <pc:picChg chg="add del mod">
          <ac:chgData name="Leonie Smith" userId="fed1330f33f5650e" providerId="LiveId" clId="{D003E67C-B860-46EC-9C80-BE95AA01955A}" dt="2022-07-25T05:32:23.019" v="52"/>
          <ac:picMkLst>
            <pc:docMk/>
            <pc:sldMk cId="2789980734" sldId="458"/>
            <ac:picMk id="10" creationId="{8D9C5A8B-83AF-B2C7-80D7-608AF2DF9704}"/>
          </ac:picMkLst>
        </pc:picChg>
        <pc:picChg chg="add mod">
          <ac:chgData name="Leonie Smith" userId="fed1330f33f5650e" providerId="LiveId" clId="{D003E67C-B860-46EC-9C80-BE95AA01955A}" dt="2022-07-25T05:32:34.812" v="53"/>
          <ac:picMkLst>
            <pc:docMk/>
            <pc:sldMk cId="2789980734" sldId="458"/>
            <ac:picMk id="11" creationId="{C500AA75-E39F-D90A-3742-1CF0DED9E41D}"/>
          </ac:picMkLst>
        </pc:picChg>
      </pc:sldChg>
      <pc:sldChg chg="addSp delSp modSp modTransition modAnim">
        <pc:chgData name="Leonie Smith" userId="fed1330f33f5650e" providerId="LiveId" clId="{D003E67C-B860-46EC-9C80-BE95AA01955A}" dt="2022-07-25T05:33:31.780" v="55"/>
        <pc:sldMkLst>
          <pc:docMk/>
          <pc:sldMk cId="2691432836" sldId="460"/>
        </pc:sldMkLst>
        <pc:picChg chg="add del mod">
          <ac:chgData name="Leonie Smith" userId="fed1330f33f5650e" providerId="LiveId" clId="{D003E67C-B860-46EC-9C80-BE95AA01955A}" dt="2022-07-25T05:33:13.922" v="54"/>
          <ac:picMkLst>
            <pc:docMk/>
            <pc:sldMk cId="2691432836" sldId="460"/>
            <ac:picMk id="2" creationId="{034C96E2-F119-DFA0-DBDD-9CEA17AED04A}"/>
          </ac:picMkLst>
        </pc:picChg>
        <pc:picChg chg="add mod">
          <ac:chgData name="Leonie Smith" userId="fed1330f33f5650e" providerId="LiveId" clId="{D003E67C-B860-46EC-9C80-BE95AA01955A}" dt="2022-07-25T05:33:31.780" v="55"/>
          <ac:picMkLst>
            <pc:docMk/>
            <pc:sldMk cId="2691432836" sldId="460"/>
            <ac:picMk id="3" creationId="{0763A774-3DAD-AB2A-F871-87CB26BFD24F}"/>
          </ac:picMkLst>
        </pc:picChg>
      </pc:sldChg>
      <pc:sldChg chg="addSp delSp modSp modTransition modAnim">
        <pc:chgData name="Leonie Smith" userId="fed1330f33f5650e" providerId="LiveId" clId="{D003E67C-B860-46EC-9C80-BE95AA01955A}" dt="2022-07-25T05:34:39.057" v="58"/>
        <pc:sldMkLst>
          <pc:docMk/>
          <pc:sldMk cId="3941201962" sldId="462"/>
        </pc:sldMkLst>
        <pc:picChg chg="add del mod">
          <ac:chgData name="Leonie Smith" userId="fed1330f33f5650e" providerId="LiveId" clId="{D003E67C-B860-46EC-9C80-BE95AA01955A}" dt="2022-07-25T05:34:28.256" v="57"/>
          <ac:picMkLst>
            <pc:docMk/>
            <pc:sldMk cId="3941201962" sldId="462"/>
            <ac:picMk id="2" creationId="{2EC2F528-7759-721B-1A42-6245E6FCE582}"/>
          </ac:picMkLst>
        </pc:picChg>
        <pc:picChg chg="add mod">
          <ac:chgData name="Leonie Smith" userId="fed1330f33f5650e" providerId="LiveId" clId="{D003E67C-B860-46EC-9C80-BE95AA01955A}" dt="2022-07-25T05:34:39.057" v="58"/>
          <ac:picMkLst>
            <pc:docMk/>
            <pc:sldMk cId="3941201962" sldId="462"/>
            <ac:picMk id="3" creationId="{B5B45AB2-D1BC-826E-57C1-5745322546E2}"/>
          </ac:picMkLst>
        </pc:picChg>
      </pc:sldChg>
      <pc:sldChg chg="addSp delSp modSp modTransition modAnim">
        <pc:chgData name="Leonie Smith" userId="fed1330f33f5650e" providerId="LiveId" clId="{D003E67C-B860-46EC-9C80-BE95AA01955A}" dt="2022-07-25T05:40:15.642" v="75"/>
        <pc:sldMkLst>
          <pc:docMk/>
          <pc:sldMk cId="3471468068" sldId="464"/>
        </pc:sldMkLst>
        <pc:picChg chg="add del mod">
          <ac:chgData name="Leonie Smith" userId="fed1330f33f5650e" providerId="LiveId" clId="{D003E67C-B860-46EC-9C80-BE95AA01955A}" dt="2022-07-25T05:40:01.999" v="74"/>
          <ac:picMkLst>
            <pc:docMk/>
            <pc:sldMk cId="3471468068" sldId="464"/>
            <ac:picMk id="2" creationId="{46DFE035-A18E-79F3-7834-E8A1EC5B5C1A}"/>
          </ac:picMkLst>
        </pc:picChg>
        <pc:picChg chg="add del mod">
          <ac:chgData name="Leonie Smith" userId="fed1330f33f5650e" providerId="LiveId" clId="{D003E67C-B860-46EC-9C80-BE95AA01955A}" dt="2022-07-25T05:36:00.838" v="60"/>
          <ac:picMkLst>
            <pc:docMk/>
            <pc:sldMk cId="3471468068" sldId="464"/>
            <ac:picMk id="2" creationId="{48CDC737-F267-FB8F-172B-33B92FAA40D5}"/>
          </ac:picMkLst>
        </pc:picChg>
        <pc:picChg chg="add mod">
          <ac:chgData name="Leonie Smith" userId="fed1330f33f5650e" providerId="LiveId" clId="{D003E67C-B860-46EC-9C80-BE95AA01955A}" dt="2022-07-25T05:40:15.642" v="75"/>
          <ac:picMkLst>
            <pc:docMk/>
            <pc:sldMk cId="3471468068" sldId="464"/>
            <ac:picMk id="3" creationId="{5989B55C-1782-8E19-64D0-286A48CCAFDB}"/>
          </ac:picMkLst>
        </pc:picChg>
        <pc:picChg chg="add del mod">
          <ac:chgData name="Leonie Smith" userId="fed1330f33f5650e" providerId="LiveId" clId="{D003E67C-B860-46EC-9C80-BE95AA01955A}" dt="2022-07-25T05:36:27.468" v="62"/>
          <ac:picMkLst>
            <pc:docMk/>
            <pc:sldMk cId="3471468068" sldId="464"/>
            <ac:picMk id="3" creationId="{59E8E529-02AA-9A13-031C-4154C57F5C56}"/>
          </ac:picMkLst>
        </pc:picChg>
        <pc:picChg chg="add del mod">
          <ac:chgData name="Leonie Smith" userId="fed1330f33f5650e" providerId="LiveId" clId="{D003E67C-B860-46EC-9C80-BE95AA01955A}" dt="2022-07-25T05:36:48.511" v="64"/>
          <ac:picMkLst>
            <pc:docMk/>
            <pc:sldMk cId="3471468068" sldId="464"/>
            <ac:picMk id="5" creationId="{00B7B6EE-4EC2-DB5F-911C-74A66E6B5EE2}"/>
          </ac:picMkLst>
        </pc:picChg>
        <pc:picChg chg="add del mod">
          <ac:chgData name="Leonie Smith" userId="fed1330f33f5650e" providerId="LiveId" clId="{D003E67C-B860-46EC-9C80-BE95AA01955A}" dt="2022-07-25T05:36:58.005" v="66"/>
          <ac:picMkLst>
            <pc:docMk/>
            <pc:sldMk cId="3471468068" sldId="464"/>
            <ac:picMk id="7" creationId="{60E16C95-184D-2D56-2BE1-CAAB622F22E4}"/>
          </ac:picMkLst>
        </pc:picChg>
        <pc:picChg chg="add del mod">
          <ac:chgData name="Leonie Smith" userId="fed1330f33f5650e" providerId="LiveId" clId="{D003E67C-B860-46EC-9C80-BE95AA01955A}" dt="2022-07-25T05:37:31.408" v="68"/>
          <ac:picMkLst>
            <pc:docMk/>
            <pc:sldMk cId="3471468068" sldId="464"/>
            <ac:picMk id="8" creationId="{FDD994B6-9253-E978-B10D-B93FDC6B3F1F}"/>
          </ac:picMkLst>
        </pc:picChg>
        <pc:picChg chg="add del mod">
          <ac:chgData name="Leonie Smith" userId="fed1330f33f5650e" providerId="LiveId" clId="{D003E67C-B860-46EC-9C80-BE95AA01955A}" dt="2022-07-25T05:37:46.576" v="70"/>
          <ac:picMkLst>
            <pc:docMk/>
            <pc:sldMk cId="3471468068" sldId="464"/>
            <ac:picMk id="9" creationId="{4A3F0F40-6D82-1AD0-7A86-4BF5E15490D9}"/>
          </ac:picMkLst>
        </pc:picChg>
        <pc:picChg chg="add del mod">
          <ac:chgData name="Leonie Smith" userId="fed1330f33f5650e" providerId="LiveId" clId="{D003E67C-B860-46EC-9C80-BE95AA01955A}" dt="2022-07-25T05:39:49.052" v="72"/>
          <ac:picMkLst>
            <pc:docMk/>
            <pc:sldMk cId="3471468068" sldId="464"/>
            <ac:picMk id="10" creationId="{6F496811-ADA1-726A-A58B-EEFBF700D946}"/>
          </ac:picMkLst>
        </pc:picChg>
      </pc:sldChg>
      <pc:sldChg chg="addSp delSp modSp modTransition modAnim">
        <pc:chgData name="Leonie Smith" userId="fed1330f33f5650e" providerId="LiveId" clId="{D003E67C-B860-46EC-9C80-BE95AA01955A}" dt="2022-07-25T05:43:02.519" v="84"/>
        <pc:sldMkLst>
          <pc:docMk/>
          <pc:sldMk cId="581074576" sldId="466"/>
        </pc:sldMkLst>
        <pc:picChg chg="add del mod">
          <ac:chgData name="Leonie Smith" userId="fed1330f33f5650e" providerId="LiveId" clId="{D003E67C-B860-46EC-9C80-BE95AA01955A}" dt="2022-07-25T05:41:16.916" v="77"/>
          <ac:picMkLst>
            <pc:docMk/>
            <pc:sldMk cId="581074576" sldId="466"/>
            <ac:picMk id="2" creationId="{0D265CD5-B879-03EC-9CA2-2E59B5C5C85B}"/>
          </ac:picMkLst>
        </pc:picChg>
        <pc:picChg chg="add del mod">
          <ac:chgData name="Leonie Smith" userId="fed1330f33f5650e" providerId="LiveId" clId="{D003E67C-B860-46EC-9C80-BE95AA01955A}" dt="2022-07-25T05:41:26.164" v="79"/>
          <ac:picMkLst>
            <pc:docMk/>
            <pc:sldMk cId="581074576" sldId="466"/>
            <ac:picMk id="3" creationId="{DF2265AF-7CA8-AF6E-74AA-66C3D750447A}"/>
          </ac:picMkLst>
        </pc:picChg>
        <pc:picChg chg="add del mod">
          <ac:chgData name="Leonie Smith" userId="fed1330f33f5650e" providerId="LiveId" clId="{D003E67C-B860-46EC-9C80-BE95AA01955A}" dt="2022-07-25T05:41:44.319" v="81"/>
          <ac:picMkLst>
            <pc:docMk/>
            <pc:sldMk cId="581074576" sldId="466"/>
            <ac:picMk id="5" creationId="{7DA412E4-F83B-3D94-DDA5-1E4050537F21}"/>
          </ac:picMkLst>
        </pc:picChg>
        <pc:picChg chg="add del mod">
          <ac:chgData name="Leonie Smith" userId="fed1330f33f5650e" providerId="LiveId" clId="{D003E67C-B860-46EC-9C80-BE95AA01955A}" dt="2022-07-25T05:42:49.268" v="83"/>
          <ac:picMkLst>
            <pc:docMk/>
            <pc:sldMk cId="581074576" sldId="466"/>
            <ac:picMk id="7" creationId="{DB1D9E61-86F1-D970-C52E-037FAFF9BA7F}"/>
          </ac:picMkLst>
        </pc:picChg>
        <pc:picChg chg="add mod">
          <ac:chgData name="Leonie Smith" userId="fed1330f33f5650e" providerId="LiveId" clId="{D003E67C-B860-46EC-9C80-BE95AA01955A}" dt="2022-07-25T05:43:02.519" v="84"/>
          <ac:picMkLst>
            <pc:docMk/>
            <pc:sldMk cId="581074576" sldId="466"/>
            <ac:picMk id="8" creationId="{8E77FECC-644E-BC40-A48A-31466583D8EE}"/>
          </ac:picMkLst>
        </pc:picChg>
      </pc:sldChg>
      <pc:sldChg chg="addSp modSp modNotesTx">
        <pc:chgData name="Leonie Smith" userId="fed1330f33f5650e" providerId="LiveId" clId="{D003E67C-B860-46EC-9C80-BE95AA01955A}" dt="2022-07-26T04:34:26.304" v="162" actId="5793"/>
        <pc:sldMkLst>
          <pc:docMk/>
          <pc:sldMk cId="3596600315" sldId="468"/>
        </pc:sldMkLst>
        <pc:picChg chg="add mod">
          <ac:chgData name="Leonie Smith" userId="fed1330f33f5650e" providerId="LiveId" clId="{D003E67C-B860-46EC-9C80-BE95AA01955A}" dt="2022-07-25T05:10:34.116" v="0"/>
          <ac:picMkLst>
            <pc:docMk/>
            <pc:sldMk cId="3596600315" sldId="468"/>
            <ac:picMk id="4" creationId="{FF2065CA-546C-464D-5FA3-C93CEB4B3E92}"/>
          </ac:picMkLst>
        </pc:picChg>
      </pc:sldChg>
      <pc:sldChg chg="addSp delSp modSp modTransition modAnim">
        <pc:chgData name="Leonie Smith" userId="fed1330f33f5650e" providerId="LiveId" clId="{D003E67C-B860-46EC-9C80-BE95AA01955A}" dt="2022-07-25T05:44:00.930" v="87"/>
        <pc:sldMkLst>
          <pc:docMk/>
          <pc:sldMk cId="2624184548" sldId="469"/>
        </pc:sldMkLst>
        <pc:picChg chg="add del mod">
          <ac:chgData name="Leonie Smith" userId="fed1330f33f5650e" providerId="LiveId" clId="{D003E67C-B860-46EC-9C80-BE95AA01955A}" dt="2022-07-25T05:43:50.379" v="86"/>
          <ac:picMkLst>
            <pc:docMk/>
            <pc:sldMk cId="2624184548" sldId="469"/>
            <ac:picMk id="2" creationId="{3A01D08F-AC84-DCB9-5F27-B497CFD88DFE}"/>
          </ac:picMkLst>
        </pc:picChg>
        <pc:picChg chg="add mod">
          <ac:chgData name="Leonie Smith" userId="fed1330f33f5650e" providerId="LiveId" clId="{D003E67C-B860-46EC-9C80-BE95AA01955A}" dt="2022-07-25T05:44:00.930" v="87"/>
          <ac:picMkLst>
            <pc:docMk/>
            <pc:sldMk cId="2624184548" sldId="469"/>
            <ac:picMk id="3" creationId="{E2E304A4-5C93-1B9A-BE90-8D20127D10B5}"/>
          </ac:picMkLst>
        </pc:picChg>
      </pc:sldChg>
      <pc:sldChg chg="addSp modSp">
        <pc:chgData name="Leonie Smith" userId="fed1330f33f5650e" providerId="LiveId" clId="{D003E67C-B860-46EC-9C80-BE95AA01955A}" dt="2022-07-25T05:45:20.052" v="88"/>
        <pc:sldMkLst>
          <pc:docMk/>
          <pc:sldMk cId="1961299960" sldId="471"/>
        </pc:sldMkLst>
        <pc:picChg chg="add mod">
          <ac:chgData name="Leonie Smith" userId="fed1330f33f5650e" providerId="LiveId" clId="{D003E67C-B860-46EC-9C80-BE95AA01955A}" dt="2022-07-25T05:45:20.052" v="88"/>
          <ac:picMkLst>
            <pc:docMk/>
            <pc:sldMk cId="1961299960" sldId="471"/>
            <ac:picMk id="2" creationId="{30689923-3180-3FE5-CE2A-BCAE15AC9C70}"/>
          </ac:picMkLst>
        </pc:picChg>
      </pc:sldChg>
      <pc:sldChg chg="addSp delSp modSp modTransition modAnim">
        <pc:chgData name="Leonie Smith" userId="fed1330f33f5650e" providerId="LiveId" clId="{D003E67C-B860-46EC-9C80-BE95AA01955A}" dt="2022-07-25T05:48:21.565" v="99"/>
        <pc:sldMkLst>
          <pc:docMk/>
          <pc:sldMk cId="4120832416" sldId="473"/>
        </pc:sldMkLst>
        <pc:picChg chg="add del mod">
          <ac:chgData name="Leonie Smith" userId="fed1330f33f5650e" providerId="LiveId" clId="{D003E67C-B860-46EC-9C80-BE95AA01955A}" dt="2022-07-25T05:46:20.808" v="90"/>
          <ac:picMkLst>
            <pc:docMk/>
            <pc:sldMk cId="4120832416" sldId="473"/>
            <ac:picMk id="2" creationId="{BD36DE03-FCF0-5EFC-D47A-39AA7446E1AA}"/>
          </ac:picMkLst>
        </pc:picChg>
        <pc:picChg chg="add del mod">
          <ac:chgData name="Leonie Smith" userId="fed1330f33f5650e" providerId="LiveId" clId="{D003E67C-B860-46EC-9C80-BE95AA01955A}" dt="2022-07-25T05:47:00.363" v="92"/>
          <ac:picMkLst>
            <pc:docMk/>
            <pc:sldMk cId="4120832416" sldId="473"/>
            <ac:picMk id="3" creationId="{AD07C7FC-59AA-560A-BB47-FD3181A0EC37}"/>
          </ac:picMkLst>
        </pc:picChg>
        <pc:picChg chg="add del mod">
          <ac:chgData name="Leonie Smith" userId="fed1330f33f5650e" providerId="LiveId" clId="{D003E67C-B860-46EC-9C80-BE95AA01955A}" dt="2022-07-25T05:47:18.162" v="94"/>
          <ac:picMkLst>
            <pc:docMk/>
            <pc:sldMk cId="4120832416" sldId="473"/>
            <ac:picMk id="5" creationId="{D02073A7-86FB-DA73-8E29-5B9758230DCA}"/>
          </ac:picMkLst>
        </pc:picChg>
        <pc:picChg chg="add del mod">
          <ac:chgData name="Leonie Smith" userId="fed1330f33f5650e" providerId="LiveId" clId="{D003E67C-B860-46EC-9C80-BE95AA01955A}" dt="2022-07-25T05:47:46.702" v="96"/>
          <ac:picMkLst>
            <pc:docMk/>
            <pc:sldMk cId="4120832416" sldId="473"/>
            <ac:picMk id="7" creationId="{6068E7A4-866A-9655-8E13-56FD40E85E01}"/>
          </ac:picMkLst>
        </pc:picChg>
        <pc:picChg chg="add del mod">
          <ac:chgData name="Leonie Smith" userId="fed1330f33f5650e" providerId="LiveId" clId="{D003E67C-B860-46EC-9C80-BE95AA01955A}" dt="2022-07-25T05:48:10.567" v="98"/>
          <ac:picMkLst>
            <pc:docMk/>
            <pc:sldMk cId="4120832416" sldId="473"/>
            <ac:picMk id="8" creationId="{795DDF83-C534-B8D6-FDB7-58F836D1E5CD}"/>
          </ac:picMkLst>
        </pc:picChg>
        <pc:picChg chg="add mod">
          <ac:chgData name="Leonie Smith" userId="fed1330f33f5650e" providerId="LiveId" clId="{D003E67C-B860-46EC-9C80-BE95AA01955A}" dt="2022-07-25T05:48:21.565" v="99"/>
          <ac:picMkLst>
            <pc:docMk/>
            <pc:sldMk cId="4120832416" sldId="473"/>
            <ac:picMk id="9" creationId="{A7D5FD01-0806-ACE0-10F3-1C79931ADDAB}"/>
          </ac:picMkLst>
        </pc:picChg>
      </pc:sldChg>
      <pc:sldChg chg="addSp delSp modSp modTransition modAnim">
        <pc:chgData name="Leonie Smith" userId="fed1330f33f5650e" providerId="LiveId" clId="{D003E67C-B860-46EC-9C80-BE95AA01955A}" dt="2022-07-25T05:49:28.344" v="102"/>
        <pc:sldMkLst>
          <pc:docMk/>
          <pc:sldMk cId="1378944881" sldId="475"/>
        </pc:sldMkLst>
        <pc:picChg chg="add del mod">
          <ac:chgData name="Leonie Smith" userId="fed1330f33f5650e" providerId="LiveId" clId="{D003E67C-B860-46EC-9C80-BE95AA01955A}" dt="2022-07-25T05:49:17.293" v="101"/>
          <ac:picMkLst>
            <pc:docMk/>
            <pc:sldMk cId="1378944881" sldId="475"/>
            <ac:picMk id="2" creationId="{6561F889-F77B-4160-8F56-79695258A85F}"/>
          </ac:picMkLst>
        </pc:picChg>
        <pc:picChg chg="add mod">
          <ac:chgData name="Leonie Smith" userId="fed1330f33f5650e" providerId="LiveId" clId="{D003E67C-B860-46EC-9C80-BE95AA01955A}" dt="2022-07-25T05:49:28.344" v="102"/>
          <ac:picMkLst>
            <pc:docMk/>
            <pc:sldMk cId="1378944881" sldId="475"/>
            <ac:picMk id="3" creationId="{4A909682-03DB-DDB7-23D2-61704A42B7CE}"/>
          </ac:picMkLst>
        </pc:picChg>
      </pc:sldChg>
      <pc:sldChg chg="addSp delSp modSp modTransition modAnim">
        <pc:chgData name="Leonie Smith" userId="fed1330f33f5650e" providerId="LiveId" clId="{D003E67C-B860-46EC-9C80-BE95AA01955A}" dt="2022-07-25T05:52:41.208" v="117"/>
        <pc:sldMkLst>
          <pc:docMk/>
          <pc:sldMk cId="3183436512" sldId="478"/>
        </pc:sldMkLst>
        <pc:picChg chg="add del mod">
          <ac:chgData name="Leonie Smith" userId="fed1330f33f5650e" providerId="LiveId" clId="{D003E67C-B860-46EC-9C80-BE95AA01955A}" dt="2022-07-25T05:50:37.941" v="104"/>
          <ac:picMkLst>
            <pc:docMk/>
            <pc:sldMk cId="3183436512" sldId="478"/>
            <ac:picMk id="2" creationId="{65BB1A4E-9CCD-B889-B35E-22788E6AA34C}"/>
          </ac:picMkLst>
        </pc:picChg>
        <pc:picChg chg="add del mod">
          <ac:chgData name="Leonie Smith" userId="fed1330f33f5650e" providerId="LiveId" clId="{D003E67C-B860-46EC-9C80-BE95AA01955A}" dt="2022-07-25T05:50:59.331" v="106"/>
          <ac:picMkLst>
            <pc:docMk/>
            <pc:sldMk cId="3183436512" sldId="478"/>
            <ac:picMk id="3" creationId="{4E617F5D-8DDF-DF7C-5614-AC805717062A}"/>
          </ac:picMkLst>
        </pc:picChg>
        <pc:picChg chg="add del mod">
          <ac:chgData name="Leonie Smith" userId="fed1330f33f5650e" providerId="LiveId" clId="{D003E67C-B860-46EC-9C80-BE95AA01955A}" dt="2022-07-25T05:51:21.792" v="108"/>
          <ac:picMkLst>
            <pc:docMk/>
            <pc:sldMk cId="3183436512" sldId="478"/>
            <ac:picMk id="5" creationId="{E24ACFA3-F43E-E9F4-10E0-3A91AA3F76D9}"/>
          </ac:picMkLst>
        </pc:picChg>
        <pc:picChg chg="add del mod">
          <ac:chgData name="Leonie Smith" userId="fed1330f33f5650e" providerId="LiveId" clId="{D003E67C-B860-46EC-9C80-BE95AA01955A}" dt="2022-07-25T05:51:32.220" v="110"/>
          <ac:picMkLst>
            <pc:docMk/>
            <pc:sldMk cId="3183436512" sldId="478"/>
            <ac:picMk id="7" creationId="{C88F8B89-E87E-590B-AB19-6501E633DF0F}"/>
          </ac:picMkLst>
        </pc:picChg>
        <pc:picChg chg="add del mod">
          <ac:chgData name="Leonie Smith" userId="fed1330f33f5650e" providerId="LiveId" clId="{D003E67C-B860-46EC-9C80-BE95AA01955A}" dt="2022-07-25T05:51:44.726" v="112"/>
          <ac:picMkLst>
            <pc:docMk/>
            <pc:sldMk cId="3183436512" sldId="478"/>
            <ac:picMk id="8" creationId="{6AAFABD4-5291-DAAE-0C6B-4D0611CC8FFD}"/>
          </ac:picMkLst>
        </pc:picChg>
        <pc:picChg chg="add del mod">
          <ac:chgData name="Leonie Smith" userId="fed1330f33f5650e" providerId="LiveId" clId="{D003E67C-B860-46EC-9C80-BE95AA01955A}" dt="2022-07-25T05:52:09.025" v="114"/>
          <ac:picMkLst>
            <pc:docMk/>
            <pc:sldMk cId="3183436512" sldId="478"/>
            <ac:picMk id="9" creationId="{C91C0DC2-EAB5-C3A2-5F1F-6B0340F272DA}"/>
          </ac:picMkLst>
        </pc:picChg>
        <pc:picChg chg="add del mod">
          <ac:chgData name="Leonie Smith" userId="fed1330f33f5650e" providerId="LiveId" clId="{D003E67C-B860-46EC-9C80-BE95AA01955A}" dt="2022-07-25T05:52:22.843" v="116"/>
          <ac:picMkLst>
            <pc:docMk/>
            <pc:sldMk cId="3183436512" sldId="478"/>
            <ac:picMk id="10" creationId="{AFAF4A98-F054-8E1D-CFF6-323B7359A28B}"/>
          </ac:picMkLst>
        </pc:picChg>
        <pc:picChg chg="add mod">
          <ac:chgData name="Leonie Smith" userId="fed1330f33f5650e" providerId="LiveId" clId="{D003E67C-B860-46EC-9C80-BE95AA01955A}" dt="2022-07-25T05:52:41.208" v="117"/>
          <ac:picMkLst>
            <pc:docMk/>
            <pc:sldMk cId="3183436512" sldId="478"/>
            <ac:picMk id="11" creationId="{87130E9B-61CA-98CB-0374-AE672CEB8EE3}"/>
          </ac:picMkLst>
        </pc:picChg>
      </pc:sldChg>
      <pc:sldChg chg="addSp delSp modSp modTransition modAnim">
        <pc:chgData name="Leonie Smith" userId="fed1330f33f5650e" providerId="LiveId" clId="{D003E67C-B860-46EC-9C80-BE95AA01955A}" dt="2022-07-25T05:54:38.692" v="124"/>
        <pc:sldMkLst>
          <pc:docMk/>
          <pc:sldMk cId="223091239" sldId="480"/>
        </pc:sldMkLst>
        <pc:picChg chg="add del mod">
          <ac:chgData name="Leonie Smith" userId="fed1330f33f5650e" providerId="LiveId" clId="{D003E67C-B860-46EC-9C80-BE95AA01955A}" dt="2022-07-25T05:53:38.119" v="119"/>
          <ac:picMkLst>
            <pc:docMk/>
            <pc:sldMk cId="223091239" sldId="480"/>
            <ac:picMk id="2" creationId="{DF09A340-6EA8-FA49-1B48-BD488F58F2CB}"/>
          </ac:picMkLst>
        </pc:picChg>
        <pc:picChg chg="add del mod">
          <ac:chgData name="Leonie Smith" userId="fed1330f33f5650e" providerId="LiveId" clId="{D003E67C-B860-46EC-9C80-BE95AA01955A}" dt="2022-07-25T05:54:02.815" v="121"/>
          <ac:picMkLst>
            <pc:docMk/>
            <pc:sldMk cId="223091239" sldId="480"/>
            <ac:picMk id="3" creationId="{CA5E31A8-401E-CF58-90F7-1F8F18FE81AB}"/>
          </ac:picMkLst>
        </pc:picChg>
        <pc:picChg chg="add del mod">
          <ac:chgData name="Leonie Smith" userId="fed1330f33f5650e" providerId="LiveId" clId="{D003E67C-B860-46EC-9C80-BE95AA01955A}" dt="2022-07-25T05:54:20.367" v="123"/>
          <ac:picMkLst>
            <pc:docMk/>
            <pc:sldMk cId="223091239" sldId="480"/>
            <ac:picMk id="5" creationId="{156F57F0-18C9-B71A-BA39-F2FD14960584}"/>
          </ac:picMkLst>
        </pc:picChg>
        <pc:picChg chg="add mod">
          <ac:chgData name="Leonie Smith" userId="fed1330f33f5650e" providerId="LiveId" clId="{D003E67C-B860-46EC-9C80-BE95AA01955A}" dt="2022-07-25T05:54:38.692" v="124"/>
          <ac:picMkLst>
            <pc:docMk/>
            <pc:sldMk cId="223091239" sldId="480"/>
            <ac:picMk id="7" creationId="{D42E95BE-7162-7F97-3DA8-2A1FD9D15A65}"/>
          </ac:picMkLst>
        </pc:picChg>
      </pc:sldChg>
      <pc:sldChg chg="addSp delSp modSp modTransition modAnim">
        <pc:chgData name="Leonie Smith" userId="fed1330f33f5650e" providerId="LiveId" clId="{D003E67C-B860-46EC-9C80-BE95AA01955A}" dt="2022-07-26T04:15:28.057" v="130"/>
        <pc:sldMkLst>
          <pc:docMk/>
          <pc:sldMk cId="3225707724" sldId="482"/>
        </pc:sldMkLst>
        <pc:picChg chg="add del mod">
          <ac:chgData name="Leonie Smith" userId="fed1330f33f5650e" providerId="LiveId" clId="{D003E67C-B860-46EC-9C80-BE95AA01955A}" dt="2022-07-26T04:15:08.770" v="129"/>
          <ac:picMkLst>
            <pc:docMk/>
            <pc:sldMk cId="3225707724" sldId="482"/>
            <ac:picMk id="2" creationId="{F806B49A-7776-529E-6D06-5D2CCA7F3F5F}"/>
          </ac:picMkLst>
        </pc:picChg>
        <pc:picChg chg="add mod">
          <ac:chgData name="Leonie Smith" userId="fed1330f33f5650e" providerId="LiveId" clId="{D003E67C-B860-46EC-9C80-BE95AA01955A}" dt="2022-07-26T04:15:28.057" v="130"/>
          <ac:picMkLst>
            <pc:docMk/>
            <pc:sldMk cId="3225707724" sldId="482"/>
            <ac:picMk id="3" creationId="{C127F231-EAC7-10C1-031A-C5F25A178565}"/>
          </ac:picMkLst>
        </pc:picChg>
      </pc:sldChg>
      <pc:sldChg chg="addSp delSp modSp modTransition modAnim">
        <pc:chgData name="Leonie Smith" userId="fed1330f33f5650e" providerId="LiveId" clId="{D003E67C-B860-46EC-9C80-BE95AA01955A}" dt="2022-07-25T05:57:04.033" v="128"/>
        <pc:sldMkLst>
          <pc:docMk/>
          <pc:sldMk cId="3697992923" sldId="484"/>
        </pc:sldMkLst>
        <pc:picChg chg="add del mod">
          <ac:chgData name="Leonie Smith" userId="fed1330f33f5650e" providerId="LiveId" clId="{D003E67C-B860-46EC-9C80-BE95AA01955A}" dt="2022-07-25T05:56:44.440" v="127"/>
          <ac:picMkLst>
            <pc:docMk/>
            <pc:sldMk cId="3697992923" sldId="484"/>
            <ac:picMk id="2" creationId="{EB32D2D5-CE59-6C39-DC03-75056433F3E9}"/>
          </ac:picMkLst>
        </pc:picChg>
        <pc:picChg chg="add mod">
          <ac:chgData name="Leonie Smith" userId="fed1330f33f5650e" providerId="LiveId" clId="{D003E67C-B860-46EC-9C80-BE95AA01955A}" dt="2022-07-25T05:57:04.033" v="128"/>
          <ac:picMkLst>
            <pc:docMk/>
            <pc:sldMk cId="3697992923" sldId="484"/>
            <ac:picMk id="3" creationId="{AF957BC9-CE22-1F62-B163-A89D231CFC2B}"/>
          </ac:picMkLst>
        </pc:picChg>
      </pc:sldChg>
      <pc:sldChg chg="addSp delSp modSp modTransition modAnim">
        <pc:chgData name="Leonie Smith" userId="fed1330f33f5650e" providerId="LiveId" clId="{D003E67C-B860-46EC-9C80-BE95AA01955A}" dt="2022-07-26T04:17:45.627" v="139"/>
        <pc:sldMkLst>
          <pc:docMk/>
          <pc:sldMk cId="890851226" sldId="486"/>
        </pc:sldMkLst>
        <pc:picChg chg="add del mod">
          <ac:chgData name="Leonie Smith" userId="fed1330f33f5650e" providerId="LiveId" clId="{D003E67C-B860-46EC-9C80-BE95AA01955A}" dt="2022-07-26T04:16:35.689" v="132"/>
          <ac:picMkLst>
            <pc:docMk/>
            <pc:sldMk cId="890851226" sldId="486"/>
            <ac:picMk id="2" creationId="{A973314B-D401-E51D-2B52-ABFED4F219A5}"/>
          </ac:picMkLst>
        </pc:picChg>
        <pc:picChg chg="add del mod">
          <ac:chgData name="Leonie Smith" userId="fed1330f33f5650e" providerId="LiveId" clId="{D003E67C-B860-46EC-9C80-BE95AA01955A}" dt="2022-07-26T04:17:12.080" v="134"/>
          <ac:picMkLst>
            <pc:docMk/>
            <pc:sldMk cId="890851226" sldId="486"/>
            <ac:picMk id="3" creationId="{227CEC15-733E-FAAB-D0E5-75EEC9B18482}"/>
          </ac:picMkLst>
        </pc:picChg>
        <pc:picChg chg="add del mod">
          <ac:chgData name="Leonie Smith" userId="fed1330f33f5650e" providerId="LiveId" clId="{D003E67C-B860-46EC-9C80-BE95AA01955A}" dt="2022-07-26T04:17:22.920" v="136"/>
          <ac:picMkLst>
            <pc:docMk/>
            <pc:sldMk cId="890851226" sldId="486"/>
            <ac:picMk id="5" creationId="{648E4574-8D1E-2A3E-C1CF-B917B50AEBCC}"/>
          </ac:picMkLst>
        </pc:picChg>
        <pc:picChg chg="add del mod">
          <ac:chgData name="Leonie Smith" userId="fed1330f33f5650e" providerId="LiveId" clId="{D003E67C-B860-46EC-9C80-BE95AA01955A}" dt="2022-07-26T04:17:34.812" v="138"/>
          <ac:picMkLst>
            <pc:docMk/>
            <pc:sldMk cId="890851226" sldId="486"/>
            <ac:picMk id="7" creationId="{CDBCD56C-DC60-979C-FBF9-22C483969D94}"/>
          </ac:picMkLst>
        </pc:picChg>
        <pc:picChg chg="add mod">
          <ac:chgData name="Leonie Smith" userId="fed1330f33f5650e" providerId="LiveId" clId="{D003E67C-B860-46EC-9C80-BE95AA01955A}" dt="2022-07-26T04:17:45.627" v="139"/>
          <ac:picMkLst>
            <pc:docMk/>
            <pc:sldMk cId="890851226" sldId="486"/>
            <ac:picMk id="8" creationId="{0A6FDC14-BAD6-E129-A77C-E70A9C1BD7D2}"/>
          </ac:picMkLst>
        </pc:picChg>
      </pc:sldChg>
      <pc:sldChg chg="addSp delSp modSp modTransition modAnim">
        <pc:chgData name="Leonie Smith" userId="fed1330f33f5650e" providerId="LiveId" clId="{D003E67C-B860-46EC-9C80-BE95AA01955A}" dt="2022-07-26T04:20:03.252" v="146"/>
        <pc:sldMkLst>
          <pc:docMk/>
          <pc:sldMk cId="1497518747" sldId="488"/>
        </pc:sldMkLst>
        <pc:picChg chg="add del mod">
          <ac:chgData name="Leonie Smith" userId="fed1330f33f5650e" providerId="LiveId" clId="{D003E67C-B860-46EC-9C80-BE95AA01955A}" dt="2022-07-26T04:19:19.772" v="141"/>
          <ac:picMkLst>
            <pc:docMk/>
            <pc:sldMk cId="1497518747" sldId="488"/>
            <ac:picMk id="2" creationId="{5BC57032-4E69-AC81-BDA2-9B9E6E1F0487}"/>
          </ac:picMkLst>
        </pc:picChg>
        <pc:picChg chg="add del mod">
          <ac:chgData name="Leonie Smith" userId="fed1330f33f5650e" providerId="LiveId" clId="{D003E67C-B860-46EC-9C80-BE95AA01955A}" dt="2022-07-26T04:19:30.642" v="143"/>
          <ac:picMkLst>
            <pc:docMk/>
            <pc:sldMk cId="1497518747" sldId="488"/>
            <ac:picMk id="3" creationId="{7B13E4CB-4221-125F-BEB9-ED68B9074D8A}"/>
          </ac:picMkLst>
        </pc:picChg>
        <pc:picChg chg="add del mod">
          <ac:chgData name="Leonie Smith" userId="fed1330f33f5650e" providerId="LiveId" clId="{D003E67C-B860-46EC-9C80-BE95AA01955A}" dt="2022-07-26T04:19:40.371" v="145"/>
          <ac:picMkLst>
            <pc:docMk/>
            <pc:sldMk cId="1497518747" sldId="488"/>
            <ac:picMk id="5" creationId="{49B69AF3-CACC-FE16-E7FE-A431CD9B94EC}"/>
          </ac:picMkLst>
        </pc:picChg>
        <pc:picChg chg="add mod">
          <ac:chgData name="Leonie Smith" userId="fed1330f33f5650e" providerId="LiveId" clId="{D003E67C-B860-46EC-9C80-BE95AA01955A}" dt="2022-07-26T04:20:03.252" v="146"/>
          <ac:picMkLst>
            <pc:docMk/>
            <pc:sldMk cId="1497518747" sldId="488"/>
            <ac:picMk id="7" creationId="{6F2A1F6C-9114-D881-0363-32A8C4FE77CD}"/>
          </ac:picMkLst>
        </pc:picChg>
      </pc:sldChg>
      <pc:sldChg chg="addSp delSp modSp modTransition modAnim">
        <pc:chgData name="Leonie Smith" userId="fed1330f33f5650e" providerId="LiveId" clId="{D003E67C-B860-46EC-9C80-BE95AA01955A}" dt="2022-07-26T04:23:18.752" v="153"/>
        <pc:sldMkLst>
          <pc:docMk/>
          <pc:sldMk cId="1059539224" sldId="491"/>
        </pc:sldMkLst>
        <pc:picChg chg="add del mod">
          <ac:chgData name="Leonie Smith" userId="fed1330f33f5650e" providerId="LiveId" clId="{D003E67C-B860-46EC-9C80-BE95AA01955A}" dt="2022-07-26T04:21:58.642" v="148"/>
          <ac:picMkLst>
            <pc:docMk/>
            <pc:sldMk cId="1059539224" sldId="491"/>
            <ac:picMk id="2" creationId="{ED7B40F5-5F9A-31DF-773B-05647749F347}"/>
          </ac:picMkLst>
        </pc:picChg>
        <pc:picChg chg="add del mod">
          <ac:chgData name="Leonie Smith" userId="fed1330f33f5650e" providerId="LiveId" clId="{D003E67C-B860-46EC-9C80-BE95AA01955A}" dt="2022-07-26T04:22:21.289" v="150"/>
          <ac:picMkLst>
            <pc:docMk/>
            <pc:sldMk cId="1059539224" sldId="491"/>
            <ac:picMk id="3" creationId="{1ADC7B30-83F8-B8FF-E8EB-8CE3E38D0FDA}"/>
          </ac:picMkLst>
        </pc:picChg>
        <pc:picChg chg="add del mod">
          <ac:chgData name="Leonie Smith" userId="fed1330f33f5650e" providerId="LiveId" clId="{D003E67C-B860-46EC-9C80-BE95AA01955A}" dt="2022-07-26T04:23:02.626" v="152"/>
          <ac:picMkLst>
            <pc:docMk/>
            <pc:sldMk cId="1059539224" sldId="491"/>
            <ac:picMk id="5" creationId="{E62F97CB-4DC6-B954-2898-2938098817B6}"/>
          </ac:picMkLst>
        </pc:picChg>
        <pc:picChg chg="add mod">
          <ac:chgData name="Leonie Smith" userId="fed1330f33f5650e" providerId="LiveId" clId="{D003E67C-B860-46EC-9C80-BE95AA01955A}" dt="2022-07-26T04:23:18.752" v="153"/>
          <ac:picMkLst>
            <pc:docMk/>
            <pc:sldMk cId="1059539224" sldId="491"/>
            <ac:picMk id="7" creationId="{C7D4B1F1-3D52-C7AA-6409-A154C174E7B6}"/>
          </ac:picMkLst>
        </pc:picChg>
      </pc:sldChg>
      <pc:sldChg chg="del">
        <pc:chgData name="Leonie Smith" userId="fed1330f33f5650e" providerId="LiveId" clId="{D003E67C-B860-46EC-9C80-BE95AA01955A}" dt="2022-07-26T04:24:57.905" v="156" actId="2696"/>
        <pc:sldMkLst>
          <pc:docMk/>
          <pc:sldMk cId="2660583121" sldId="492"/>
        </pc:sldMkLst>
      </pc:sldChg>
      <pc:sldChg chg="del">
        <pc:chgData name="Leonie Smith" userId="fed1330f33f5650e" providerId="LiveId" clId="{D003E67C-B860-46EC-9C80-BE95AA01955A}" dt="2022-07-26T04:24:50.380" v="154" actId="2696"/>
        <pc:sldMkLst>
          <pc:docMk/>
          <pc:sldMk cId="1564724949" sldId="493"/>
        </pc:sldMkLst>
      </pc:sldChg>
      <pc:sldChg chg="del">
        <pc:chgData name="Leonie Smith" userId="fed1330f33f5650e" providerId="LiveId" clId="{D003E67C-B860-46EC-9C80-BE95AA01955A}" dt="2022-07-26T04:24:51.976" v="155" actId="2696"/>
        <pc:sldMkLst>
          <pc:docMk/>
          <pc:sldMk cId="2751197670" sldId="494"/>
        </pc:sldMkLst>
      </pc:sldChg>
      <pc:sldChg chg="delSp add setBg delDesignElem">
        <pc:chgData name="Leonie Smith" userId="fed1330f33f5650e" providerId="LiveId" clId="{D003E67C-B860-46EC-9C80-BE95AA01955A}" dt="2022-07-26T04:25:11.391" v="158"/>
        <pc:sldMkLst>
          <pc:docMk/>
          <pc:sldMk cId="229907597" sldId="502"/>
        </pc:sldMkLst>
        <pc:spChg chg="del">
          <ac:chgData name="Leonie Smith" userId="fed1330f33f5650e" providerId="LiveId" clId="{D003E67C-B860-46EC-9C80-BE95AA01955A}" dt="2022-07-26T04:25:11.391" v="158"/>
          <ac:spMkLst>
            <pc:docMk/>
            <pc:sldMk cId="229907597" sldId="502"/>
            <ac:spMk id="11" creationId="{42A4FC2C-047E-45A5-965D-8E1E3BF09BC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26 Daniel</a:t>
            </a:r>
          </a:p>
          <a:p>
            <a:pPr algn="l"/>
            <a:r>
              <a:rPr lang="en-US" sz="1200" b="0" i="0" u="none" strike="noStrike" baseline="0" dirty="0">
                <a:latin typeface="TimesNewRomanPSMT"/>
              </a:rPr>
              <a:t>1. Daniel and friends eat vegetables – Daniel 1:1-21 (Center Top)</a:t>
            </a:r>
          </a:p>
          <a:p>
            <a:pPr algn="l"/>
            <a:r>
              <a:rPr lang="en-US" sz="1200" b="0" i="0" u="none" strike="noStrike" baseline="0" dirty="0">
                <a:latin typeface="TimesNewRomanPSMT"/>
              </a:rPr>
              <a:t>2. Nebuchadnezzar’s Statue dream – Daniel 2:1-49 (Left Top)</a:t>
            </a:r>
          </a:p>
          <a:p>
            <a:pPr algn="l"/>
            <a:r>
              <a:rPr lang="en-US" sz="1200" b="0" i="0" u="none" strike="noStrike" baseline="0" dirty="0">
                <a:latin typeface="TimesNewRomanPSMT"/>
              </a:rPr>
              <a:t>3. The furnace – Daniel 3:1-30 (Right Top)</a:t>
            </a:r>
          </a:p>
          <a:p>
            <a:pPr algn="l"/>
            <a:r>
              <a:rPr lang="en-US" sz="1200" b="0" i="0" u="none" strike="noStrike" baseline="0" dirty="0">
                <a:latin typeface="TimesNewRomanPSMT"/>
              </a:rPr>
              <a:t>4. Nebuchadnezzar’s Tree Dream – Daniel 4:1-37 (Right Bottom)</a:t>
            </a:r>
          </a:p>
          <a:p>
            <a:pPr algn="l"/>
            <a:r>
              <a:rPr lang="en-US" sz="1200" b="0" i="0" u="none" strike="noStrike" baseline="0" dirty="0">
                <a:latin typeface="TimesNewRomanPSMT"/>
              </a:rPr>
              <a:t>5. Handwriting on the wall – Daniel 5:1-31 (Center Bottom)</a:t>
            </a:r>
          </a:p>
          <a:p>
            <a:pPr algn="l"/>
            <a:r>
              <a:rPr lang="en-US" sz="1200" b="0" i="0" u="none" strike="noStrike" baseline="0" dirty="0">
                <a:latin typeface="TimesNewRomanPSMT"/>
              </a:rPr>
              <a:t>6. Daniel’s prayer life – Daniel 6:1-11 [Daniel 7-12 – Visions] (Left Bottom)</a:t>
            </a:r>
          </a:p>
          <a:p>
            <a:pPr algn="l"/>
            <a:r>
              <a:rPr lang="en-IN" sz="1200" b="0" i="0" u="none" strike="noStrike" baseline="0" dirty="0">
                <a:latin typeface="TimesNewRomanPSMT"/>
              </a:rPr>
              <a:t>7. Lion’s den – Daniel 6:12-28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26-6</a:t>
            </a:r>
          </a:p>
        </p:txBody>
      </p:sp>
      <p:pic>
        <p:nvPicPr>
          <p:cNvPr id="7" name="Audio 6">
            <a:hlinkClick r:id="" action="ppaction://media"/>
            <a:extLst>
              <a:ext uri="{FF2B5EF4-FFF2-40B4-BE49-F238E27FC236}">
                <a16:creationId xmlns:a16="http://schemas.microsoft.com/office/drawing/2014/main" id="{61096029-7E35-DCE5-14A8-CC5E3A26A70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0613AC6D-79EC-0416-2282-82440BC6CF6F}"/>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590"/>
    </mc:Choice>
    <mc:Fallback xmlns="">
      <p:transition spd="slow" advTm="3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7EC6F64-7115-4F6F-A839-F7B1BCD6F15A}"/>
              </a:ext>
            </a:extLst>
          </p:cNvPr>
          <p:cNvPicPr>
            <a:picLocks noChangeAspect="1"/>
          </p:cNvPicPr>
          <p:nvPr/>
        </p:nvPicPr>
        <p:blipFill>
          <a:blip r:embed="rId2"/>
          <a:stretch>
            <a:fillRect/>
          </a:stretch>
        </p:blipFill>
        <p:spPr>
          <a:xfrm>
            <a:off x="0" y="-594399"/>
            <a:ext cx="12192000" cy="7452399"/>
          </a:xfrm>
          <a:prstGeom prst="rect">
            <a:avLst/>
          </a:prstGeom>
        </p:spPr>
      </p:pic>
      <p:sp>
        <p:nvSpPr>
          <p:cNvPr id="5" name="TextBox 4">
            <a:extLst>
              <a:ext uri="{FF2B5EF4-FFF2-40B4-BE49-F238E27FC236}">
                <a16:creationId xmlns:a16="http://schemas.microsoft.com/office/drawing/2014/main" id="{1A7114BA-7763-28BC-0381-999F2D6CD1A5}"/>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46588EB-804B-4107-6F90-B60F9D0C39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2E480B13-4C02-92CB-3DDA-7E6DDD52754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5Finally these men said, “We will never find any charge against this Daniel, unless we find something against him concerning the law of his God.”</a:t>
            </a:r>
            <a:endParaRPr lang="en-ZA" dirty="0"/>
          </a:p>
        </p:txBody>
      </p:sp>
      <p:sp>
        <p:nvSpPr>
          <p:cNvPr id="3" name="TextBox 2">
            <a:extLst>
              <a:ext uri="{FF2B5EF4-FFF2-40B4-BE49-F238E27FC236}">
                <a16:creationId xmlns:a16="http://schemas.microsoft.com/office/drawing/2014/main" id="{561BA3A6-3147-D5F3-71FE-F444273A3D7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དེ་ནས་མི་དེ་དག་གིས་ང་ཚོས་དཱ་ནེ་ཨེལ་གྱི་དཀོན་མཆོག་གི་བཀའ་ཁྲིམས་དང་འབྲེལ་བའི་སྐྱོན་ཞིག་བཙལ་ན་མ་གཏོགས། ཁོ་ལ་སྐྱོན་འཛུགས་ས་གཞན་ཞིག་རྙེད་མི་སྲིད་ཅེས་སྡོམ་ཚིག་བཀོད་དོ། །</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2957"/>
    </mc:Choice>
    <mc:Fallback xmlns="">
      <p:transition spd="slow" advTm="12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3725029-0091-7FD4-7FC5-EC8719AA4CC4}"/>
              </a:ext>
            </a:extLst>
          </p:cNvPr>
          <p:cNvPicPr>
            <a:picLocks noChangeAspect="1"/>
          </p:cNvPicPr>
          <p:nvPr/>
        </p:nvPicPr>
        <p:blipFill>
          <a:blip r:embed="rId2"/>
          <a:stretch>
            <a:fillRect/>
          </a:stretch>
        </p:blipFill>
        <p:spPr>
          <a:xfrm>
            <a:off x="-1" y="-294639"/>
            <a:ext cx="12191999" cy="7152639"/>
          </a:xfrm>
          <a:prstGeom prst="rect">
            <a:avLst/>
          </a:prstGeom>
        </p:spPr>
      </p:pic>
      <p:sp>
        <p:nvSpPr>
          <p:cNvPr id="5" name="TextBox 4">
            <a:extLst>
              <a:ext uri="{FF2B5EF4-FFF2-40B4-BE49-F238E27FC236}">
                <a16:creationId xmlns:a16="http://schemas.microsoft.com/office/drawing/2014/main" id="{F128061B-88FE-6348-CA4F-F44A410AB4E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ACA3857E-E7B2-1CE9-34C8-482E3AB12D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233B6654-D0F7-47A1-9A9B-2F4BC06357B6}"/>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6So the administrators and satraps went together to the king and said, “O King Darius, may you live forever! 7All the royal administrators, prefects, satraps, advisers, and governors have agreed that the king should establish an ordinance and enforce a decree…</a:t>
            </a:r>
            <a:endParaRPr lang="en-ZA" dirty="0"/>
          </a:p>
        </p:txBody>
      </p:sp>
      <p:sp>
        <p:nvSpPr>
          <p:cNvPr id="3" name="TextBox 2">
            <a:extLst>
              <a:ext uri="{FF2B5EF4-FFF2-40B4-BE49-F238E27FC236}">
                <a16:creationId xmlns:a16="http://schemas.microsoft.com/office/drawing/2014/main" id="{A7072891-0DFF-559C-EBCE-DE866BB3064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6དེའི་ཕྱིར་ལྟ་རྟོགས་པ་དང་སྤྱི་དཔོན་རྣམས་མཉམ་དུ་རྒྱལ་པོའི་དྲུང་དུ་འདུས་ནས་འདི་ལྟར། ཀྱེ་རྒྱལ་པོ་དར་ཡཱ་ལགས། ཁྱེད་ཉིད་སྐུ་ཚེ་ཡུན་རིང་བརྟན་པར་ཤོག 7ངེད་རྒྱལ་སྲིད་ཀྱི་ལྟ་རྟོགས་པ་དང་བཀའ་བློན། སྤྱི་དཔོན། གྲོས་པ། བློན་པོ་བཅས་ཐམས་ཅད་ཀྱིས་མཉམ་དུ་འདི་ལྟར། ཀྱེ་རྒྱལ་པོ་ལགས། </a:t>
            </a:r>
            <a:r>
              <a:rPr lang="en-IN" sz="5400" dirty="0">
                <a:solidFill>
                  <a:srgbClr val="121212"/>
                </a:solidFill>
                <a:latin typeface="ArialMT"/>
              </a:rPr>
              <a:t>…</a:t>
            </a:r>
            <a:endParaRPr lang="en-ZA" sz="1600"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26505"/>
    </mc:Choice>
    <mc:Fallback xmlns="">
      <p:transition spd="slow" advTm="26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C8DB2BE-208E-B82B-9E1A-738E1343D6FB}"/>
              </a:ext>
            </a:extLst>
          </p:cNvPr>
          <p:cNvPicPr>
            <a:picLocks noChangeAspect="1"/>
          </p:cNvPicPr>
          <p:nvPr/>
        </p:nvPicPr>
        <p:blipFill>
          <a:blip r:embed="rId2"/>
          <a:stretch>
            <a:fillRect/>
          </a:stretch>
        </p:blipFill>
        <p:spPr>
          <a:xfrm flipH="1">
            <a:off x="-1" y="-615289"/>
            <a:ext cx="12192000" cy="7473289"/>
          </a:xfrm>
          <a:prstGeom prst="rect">
            <a:avLst/>
          </a:prstGeom>
        </p:spPr>
      </p:pic>
      <p:sp>
        <p:nvSpPr>
          <p:cNvPr id="5" name="TextBox 4">
            <a:extLst>
              <a:ext uri="{FF2B5EF4-FFF2-40B4-BE49-F238E27FC236}">
                <a16:creationId xmlns:a16="http://schemas.microsoft.com/office/drawing/2014/main" id="{BCBC5A23-DA00-4092-4872-5EA6DF64051D}"/>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96714734-8DF9-F684-23FE-34C88F6E52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8DDC5AB5-C1A6-3822-4213-3FC717E9AA39}"/>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that for thirty days anyone who petitions any god or man except you, O king, will be thrown into the den of lions.</a:t>
            </a:r>
            <a:endParaRPr lang="en-ZA" dirty="0"/>
          </a:p>
        </p:txBody>
      </p:sp>
      <p:sp>
        <p:nvSpPr>
          <p:cNvPr id="3" name="TextBox 2">
            <a:extLst>
              <a:ext uri="{FF2B5EF4-FFF2-40B4-BE49-F238E27FC236}">
                <a16:creationId xmlns:a16="http://schemas.microsoft.com/office/drawing/2014/main" id="{F558A120-A9A5-C5AA-4947-DFACD74183C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ཉིན་ཞག་སུམ་ཅུའི་རིང་ལ་མི་སུ་ཞིག་གིས་རྒྱལ་པོ་ཁྱེད་ཉིད་ལས་གཞན་པའི་ལྷའམ་ཡང་ན་མི་གང་ཡིན་ལ་སྨོན་ལམ་བཏབ་ན་དེ་ནི་སེང་གེ་རྣམས་ཀྱི་དོང་དུ་བསྐྱུར་བའི་ཁྲིམས་ཞིག་བཙུགས་ནས་བཀའ་བཙན་པོ་ཞིག་གཏན་ལ་འབེབས་དགོས་པའི་གྲོས་བཏབ་ཡོད་པས།</a:t>
            </a:r>
            <a:endParaRPr lang="en-ZA" sz="5400"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6346"/>
    </mc:Choice>
    <mc:Fallback xmlns="">
      <p:transition spd="slow" advTm="16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6DC8551-7133-58C2-F893-F6BC2A606C53}"/>
              </a:ext>
            </a:extLst>
          </p:cNvPr>
          <p:cNvPicPr>
            <a:picLocks noChangeAspect="1"/>
          </p:cNvPicPr>
          <p:nvPr/>
        </p:nvPicPr>
        <p:blipFill>
          <a:blip r:embed="rId2"/>
          <a:stretch>
            <a:fillRect/>
          </a:stretch>
        </p:blipFill>
        <p:spPr>
          <a:xfrm flipH="1">
            <a:off x="-1" y="-809924"/>
            <a:ext cx="12191999" cy="7667924"/>
          </a:xfrm>
          <a:prstGeom prst="rect">
            <a:avLst/>
          </a:prstGeom>
        </p:spPr>
      </p:pic>
      <p:sp>
        <p:nvSpPr>
          <p:cNvPr id="5" name="TextBox 4">
            <a:extLst>
              <a:ext uri="{FF2B5EF4-FFF2-40B4-BE49-F238E27FC236}">
                <a16:creationId xmlns:a16="http://schemas.microsoft.com/office/drawing/2014/main" id="{260E1198-A675-C038-D134-79CD00BA612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12F6192A-DB24-A291-B7FA-A7D25FE092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5F31F9E7-BD05-EDFF-0658-C724D4B40A5D}"/>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8Therefore, O king, establish the decree and sign the document so that it cannot be changed—in accordance with the law of the Medes and Persians, which cannot be repealed.”</a:t>
            </a:r>
          </a:p>
          <a:p>
            <a:r>
              <a:rPr lang="en-US" sz="4000" dirty="0">
                <a:solidFill>
                  <a:srgbClr val="121212"/>
                </a:solidFill>
                <a:latin typeface="ArialMT"/>
              </a:rPr>
              <a:t>9Therefore King Darius signed the written decree.</a:t>
            </a:r>
            <a:endParaRPr lang="en-ZA" sz="1600" dirty="0"/>
          </a:p>
        </p:txBody>
      </p:sp>
      <p:sp>
        <p:nvSpPr>
          <p:cNvPr id="3" name="TextBox 2">
            <a:extLst>
              <a:ext uri="{FF2B5EF4-FFF2-40B4-BE49-F238E27FC236}">
                <a16:creationId xmlns:a16="http://schemas.microsoft.com/office/drawing/2014/main" id="{682B664E-C9E6-3654-B83A-F6620B28C0A9}"/>
              </a:ext>
            </a:extLst>
          </p:cNvPr>
          <p:cNvSpPr txBox="1"/>
          <p:nvPr/>
        </p:nvSpPr>
        <p:spPr>
          <a:xfrm>
            <a:off x="5975132" y="0"/>
            <a:ext cx="6216868" cy="6858000"/>
          </a:xfrm>
          <a:prstGeom prst="rect">
            <a:avLst/>
          </a:prstGeom>
          <a:noFill/>
        </p:spPr>
        <p:txBody>
          <a:bodyPr wrap="square" rtlCol="0">
            <a:noAutofit/>
          </a:bodyPr>
          <a:lstStyle/>
          <a:p>
            <a:r>
              <a:rPr lang="bo-CN" sz="5400" dirty="0">
                <a:solidFill>
                  <a:srgbClr val="121212"/>
                </a:solidFill>
                <a:latin typeface="ArialMT"/>
              </a:rPr>
              <a:t>8ཀྱེ་རྒྱལ་པོ་ལགས། ད་ལྟ་མཱ་ཏི་པ་དང་ཏ་ཟིག་པ་རྣམས་ཀྱི་འགྱུར་བ་མེད་པའི་སྲོལ་ལུགས་དེ་གཞིར་བྱས་ཐོག བཟློག་ཏུ་མེད་པའི་བཀའ་རྒྱ་གཏན་ལ་ཕབ་ནས་ཐམ་ག་འདེབས་པར་མཛོད་ཅེས་ཞུས་པ་ན། 9རྒྱལ་པོ་དར་ཡཱས་བཀའ་རྒྱ་བྲིས་ནས་ཐམ་ག་བཏབ་པའོ། །</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8979"/>
    </mc:Choice>
    <mc:Fallback xmlns="">
      <p:transition spd="slow" advTm="18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A4C2494-4570-17AC-6C14-13874B2D6CB3}"/>
              </a:ext>
            </a:extLst>
          </p:cNvPr>
          <p:cNvPicPr>
            <a:picLocks noChangeAspect="1"/>
          </p:cNvPicPr>
          <p:nvPr/>
        </p:nvPicPr>
        <p:blipFill>
          <a:blip r:embed="rId2"/>
          <a:stretch>
            <a:fillRect/>
          </a:stretch>
        </p:blipFill>
        <p:spPr>
          <a:xfrm flipH="1">
            <a:off x="-1" y="-299788"/>
            <a:ext cx="12192000" cy="7157788"/>
          </a:xfrm>
          <a:prstGeom prst="rect">
            <a:avLst/>
          </a:prstGeom>
        </p:spPr>
      </p:pic>
      <p:sp>
        <p:nvSpPr>
          <p:cNvPr id="5" name="TextBox 4">
            <a:extLst>
              <a:ext uri="{FF2B5EF4-FFF2-40B4-BE49-F238E27FC236}">
                <a16:creationId xmlns:a16="http://schemas.microsoft.com/office/drawing/2014/main" id="{EF0D50D8-D29C-23F3-F8BE-1E6CC8878E80}"/>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B702031A-5686-8A14-6ED0-BE954C0A17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569A9D9E-8A36-8F02-6CFE-089724DA94E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10Now when Daniel learned that the document had been signed, he went into his house, where the windows of his upper room opened toward Jerusalem, and three times a day he got down on his knees, prayed, and gave thanks to his God, just as he had done before.</a:t>
            </a:r>
            <a:endParaRPr lang="en-ZA" dirty="0"/>
          </a:p>
        </p:txBody>
      </p:sp>
      <p:sp>
        <p:nvSpPr>
          <p:cNvPr id="3" name="TextBox 2">
            <a:extLst>
              <a:ext uri="{FF2B5EF4-FFF2-40B4-BE49-F238E27FC236}">
                <a16:creationId xmlns:a16="http://schemas.microsoft.com/office/drawing/2014/main" id="{F0258A95-2C32-DF8C-698E-E18BEADA1653}"/>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10དེ་ཡང་དཱ་ནེ་ཨེལ་གྱིས་རྒྱལ་པོས་བཀའ་རྒྱ་གཏན་ལ་ཕབ་པ་ཤེས་རྗེས། ཕྱིར་རང་ཁྱིམ་དུ་ལོག་ནས་སྒེའུ་ཁུང་ཡེ་རུ་སཱ་ལེམ་གྱི་ཕྱོགས་སུ་གཏད་པའི་སྟེང་ཁང་དུ་དེ་སྔར་བགྱིས་པ་ཇི་བཞིན་ཉིན་རེར་ཐེངས་གསུམ་ལ་པུས་མོ་སར་བཙུགས་ནས་རང་གི་དཀོན་མཆོག་ལ་སྨོན་ལམ་བཏབ་ཅིང་ཁོང་ལ་བཀའ་དྲིན་ཡང་ཞུས་སོ། ། </a:t>
            </a:r>
            <a:endParaRPr lang="en-ZA"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23315"/>
    </mc:Choice>
    <mc:Fallback xmlns="">
      <p:transition spd="slow" advTm="23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E7E4DE-710C-EAFD-4870-38FEE89E9AF6}"/>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2C379B7-0179-9BD4-A81E-02704181AC20}"/>
              </a:ext>
            </a:extLst>
          </p:cNvPr>
          <p:cNvSpPr txBox="1"/>
          <p:nvPr/>
        </p:nvSpPr>
        <p:spPr>
          <a:xfrm>
            <a:off x="120543" y="3248483"/>
            <a:ext cx="9083891" cy="2729345"/>
          </a:xfrm>
          <a:prstGeom prst="rect">
            <a:avLst/>
          </a:prstGeom>
          <a:noFill/>
        </p:spPr>
        <p:txBody>
          <a:bodyPr wrap="square" rtlCol="0">
            <a:noAutofit/>
          </a:bodyPr>
          <a:lstStyle/>
          <a:p>
            <a:r>
              <a:rPr lang="bo-CN" sz="8000" b="1" cap="all" dirty="0">
                <a:solidFill>
                  <a:schemeClr val="bg1"/>
                </a:solidFill>
                <a:latin typeface="ArialMT"/>
              </a:rPr>
              <a:t>དྷ་ནི་ཨེལ 6</a:t>
            </a:r>
          </a:p>
          <a:p>
            <a:r>
              <a:rPr lang="bo-CN" sz="8000" b="1" dirty="0">
                <a:solidFill>
                  <a:schemeClr val="bg1"/>
                </a:solidFill>
                <a:latin typeface="ArialMT"/>
              </a:rPr>
              <a:t>དྷ་ནི་ཨེལ་ལ་སེང་གའི་ཚང་དུ་བཅུག་པ།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B575DE-C34A-9840-FC20-07FFCD73FAC6}"/>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4670E1A-9043-9A6E-95B6-F1DE0493BBD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AA38BB5-5DBD-B67D-F6ED-06A6D86AA6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1479195A-F263-48F8-AF00-1EE0D341A14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11Then these men went as a group and found Daniel petitioning and imploring his God.</a:t>
            </a:r>
            <a:endParaRPr lang="en-ZA" dirty="0"/>
          </a:p>
        </p:txBody>
      </p:sp>
      <p:sp>
        <p:nvSpPr>
          <p:cNvPr id="3" name="TextBox 2">
            <a:extLst>
              <a:ext uri="{FF2B5EF4-FFF2-40B4-BE49-F238E27FC236}">
                <a16:creationId xmlns:a16="http://schemas.microsoft.com/office/drawing/2014/main" id="{56C56751-2284-C601-C277-EA631C1048C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11དེ་ནས་སྐུ་དྲག་དེ་རྣམས་མཉམ་དུ་འོངས་ནས་དཱ་ནེ་ཨེལ་གྱིས་རང་གི་དཀོན་མཆོག་གི་སྤྱན་སྔར་སྨོན་ལམ་བཏབ་ནས་ཞུ་བ་འབུལ་བཞིན་པ་མཐོང་སྟེ། </a:t>
            </a:r>
            <a:endParaRPr lang="en-ZA"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5379"/>
    </mc:Choice>
    <mc:Fallback xmlns="">
      <p:transition spd="slow" advTm="5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05E700E-ACAF-3B45-9ED1-FB458C4963A2}"/>
              </a:ext>
            </a:extLst>
          </p:cNvPr>
          <p:cNvPicPr>
            <a:picLocks noChangeAspect="1"/>
          </p:cNvPicPr>
          <p:nvPr/>
        </p:nvPicPr>
        <p:blipFill rotWithShape="1">
          <a:blip r:embed="rId2"/>
          <a:srcRect r="4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54BACF0-A43A-1FC5-57FF-DC145A9494AD}"/>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420C91D0-C29D-3148-09A9-D6786C8D57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9C8A38F0-D6BD-6DC2-D37A-EB9DF8889B40}"/>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12So they approached the king and asked about his royal decree: “Did you not sign a decree that for thirty days any man who petitions any god or man except you, O king, will be thrown into the den of lions?”…</a:t>
            </a:r>
            <a:endParaRPr lang="en-ZA" dirty="0"/>
          </a:p>
        </p:txBody>
      </p:sp>
      <p:sp>
        <p:nvSpPr>
          <p:cNvPr id="3" name="TextBox 2">
            <a:extLst>
              <a:ext uri="{FF2B5EF4-FFF2-40B4-BE49-F238E27FC236}">
                <a16:creationId xmlns:a16="http://schemas.microsoft.com/office/drawing/2014/main" id="{E6D8C588-2441-8C8B-320E-821D70EE009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12ཁོ་རྣམས་རྒྱལ་པོའི་དྲུང་དུ་སོང་ནས་རྒྱལ་པོའི་བཀའ་རྒྱ་གླེང་སྟེ་ན་རེ། ཀྱེ་རྒྱལ་པོ་ལགས། ཁྱེད་ཀྱིས་ཉིན་ཞག་སུམ་ཅུའི་རིང་ལ་མི་སུ་ཞིག་གིས་རྒྱལ་པོ་ཁྱེད་ཉིད་ལས་གཞན་པའི་ལྷའམ་ཡང་ན་མི་གང་ཡིན་ལ་སྨོན་ལམ་བཏབ་ན་དེ་ནི་སེང་གེ་རྣམས་ཀྱི་དོང་དུ་བསྐྱུར་བའི་བཀའ་རྒྱ་གཏན་ལ་ཕབ་ནས་ཐམ་ག་བཏབ་པ་མ་ཡིན་ནམ་ཞེས་ཞུས་པ་ན། </a:t>
            </a:r>
            <a:r>
              <a:rPr lang="en-IN" sz="4800" dirty="0">
                <a:solidFill>
                  <a:srgbClr val="121212"/>
                </a:solidFill>
                <a:latin typeface="ArialMT"/>
              </a:rPr>
              <a:t>…</a:t>
            </a:r>
            <a:endParaRPr lang="en-ZA"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24561"/>
    </mc:Choice>
    <mc:Fallback xmlns="">
      <p:transition spd="slow" advTm="24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F13DE3-B2DE-D1A1-D4E4-437C50A88721}"/>
              </a:ext>
            </a:extLst>
          </p:cNvPr>
          <p:cNvPicPr>
            <a:picLocks noChangeAspect="1"/>
          </p:cNvPicPr>
          <p:nvPr/>
        </p:nvPicPr>
        <p:blipFill>
          <a:blip r:embed="rId2"/>
          <a:stretch>
            <a:fillRect/>
          </a:stretch>
        </p:blipFill>
        <p:spPr>
          <a:xfrm>
            <a:off x="0" y="0"/>
            <a:ext cx="12481560" cy="6858000"/>
          </a:xfrm>
          <a:prstGeom prst="rect">
            <a:avLst/>
          </a:prstGeom>
        </p:spPr>
      </p:pic>
      <p:sp>
        <p:nvSpPr>
          <p:cNvPr id="5" name="TextBox 4">
            <a:extLst>
              <a:ext uri="{FF2B5EF4-FFF2-40B4-BE49-F238E27FC236}">
                <a16:creationId xmlns:a16="http://schemas.microsoft.com/office/drawing/2014/main" id="{FBE3067E-4D8D-B042-684D-6F002E4777B9}"/>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0032561-BDD7-498C-D780-F0AC3C4CDB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F66388D4-8570-07EE-1E31-AFBE358826E9}"/>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The king replied, “According to the law of the Medes and Persians the order stands, and it cannot be repealed.”</a:t>
            </a:r>
          </a:p>
        </p:txBody>
      </p:sp>
      <p:sp>
        <p:nvSpPr>
          <p:cNvPr id="3" name="TextBox 2">
            <a:extLst>
              <a:ext uri="{FF2B5EF4-FFF2-40B4-BE49-F238E27FC236}">
                <a16:creationId xmlns:a16="http://schemas.microsoft.com/office/drawing/2014/main" id="{1D586392-7EC2-CFB1-82A9-B6C308CA4869}"/>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རྒྱལ་པོས་དེ་དག་ལ་ལན་དུ། དེ་ནི་བདེན་ནོ། །མཱ་ཏི་པ་དང་ཏ་ཟིག་པའི་ཁྲིམས་ལྟར་ན་བཀའ་རྒྱ་དེ་ལྟ་བུ་ལ་ཟློག་ཐབས་མེད་ཅེས་སྨྲས་སོ། །</a:t>
            </a:r>
            <a:endParaRPr lang="en-ZA" dirty="0"/>
          </a:p>
        </p:txBody>
      </p:sp>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11664"/>
    </mc:Choice>
    <mc:Fallback xmlns="">
      <p:transition spd="slow" advTm="11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A4C2494-4570-17AC-6C14-13874B2D6CB3}"/>
              </a:ext>
            </a:extLst>
          </p:cNvPr>
          <p:cNvPicPr>
            <a:picLocks noChangeAspect="1"/>
          </p:cNvPicPr>
          <p:nvPr/>
        </p:nvPicPr>
        <p:blipFill>
          <a:blip r:embed="rId2"/>
          <a:stretch>
            <a:fillRect/>
          </a:stretch>
        </p:blipFill>
        <p:spPr>
          <a:xfrm flipH="1">
            <a:off x="-2" y="-3996786"/>
            <a:ext cx="18489169" cy="10854786"/>
          </a:xfrm>
          <a:prstGeom prst="rect">
            <a:avLst/>
          </a:prstGeom>
        </p:spPr>
      </p:pic>
      <p:sp>
        <p:nvSpPr>
          <p:cNvPr id="5" name="TextBox 4">
            <a:extLst>
              <a:ext uri="{FF2B5EF4-FFF2-40B4-BE49-F238E27FC236}">
                <a16:creationId xmlns:a16="http://schemas.microsoft.com/office/drawing/2014/main" id="{160DB99D-C955-8A12-DC48-E4B52D9D9F2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7518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05713CA-2900-B244-ADBB-763656141A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141B89DF-039C-B6ED-A1C0-2E013E413B2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13Then they told the king, “Daniel, one of the exiles from Judah, shows no regard for you, O king, or for the decree that you have signed. He still makes his petition three times a day.”</a:t>
            </a:r>
            <a:endParaRPr lang="en-ZA" dirty="0"/>
          </a:p>
        </p:txBody>
      </p:sp>
      <p:sp>
        <p:nvSpPr>
          <p:cNvPr id="3" name="TextBox 2">
            <a:extLst>
              <a:ext uri="{FF2B5EF4-FFF2-40B4-BE49-F238E27FC236}">
                <a16:creationId xmlns:a16="http://schemas.microsoft.com/office/drawing/2014/main" id="{BAAA47E8-0B81-B1EF-C20D-970CCFB2678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13དེ་ནས་ཁོ་རྣམས་ཀྱིས་རྒྱལ་པོ་ལ་འདི་ལྟར། ཀྱེ་རྒྱལ་པོ་ལགས། ཡ་ཧུ་དཱ་པའི་བཙོན་མ་རྣམས་ལས་དཱ་ནེ་ཨེལ་གྱིས་ཁྱེད་དང་ཁྱེད་ཀྱིས་སྤེལ་བའི་བཀའ་རྒྱ་ལ་བརྩི་བཀུར་བྱེད་ཀྱིན་མེད། ཁོས་ཉིན་རེར་ཐེངས་གསུམ་ལ་སྨོན་ལམ་འདེབས་བཞིན་ཡོད་ཅེས་ཞུས་སོ། ། </a:t>
            </a:r>
            <a:endParaRPr lang="en-ZA" dirty="0"/>
          </a:p>
        </p:txBody>
      </p:sp>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9439"/>
    </mc:Choice>
    <mc:Fallback xmlns="">
      <p:transition spd="slow" advTm="19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A488E27-87E6-9731-B61F-B5E00ED8658A}"/>
              </a:ext>
            </a:extLst>
          </p:cNvPr>
          <p:cNvPicPr>
            <a:picLocks noChangeAspect="1"/>
          </p:cNvPicPr>
          <p:nvPr/>
        </p:nvPicPr>
        <p:blipFill rotWithShape="1">
          <a:blip r:embed="rId2"/>
          <a:srcRect r="2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2C37A1D-C4B8-A7C9-B799-E3BE0D384ED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C3AA64E-086B-97FA-B2F4-D3A531CD4B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13F95E5D-5792-5449-6406-8A2E206CC5EB}"/>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14As soon as the king heard this, he was deeply distressed and set his mind on delivering Daniel, and he labored until sundown to rescue him.</a:t>
            </a:r>
            <a:endParaRPr lang="en-ZA" dirty="0"/>
          </a:p>
        </p:txBody>
      </p:sp>
      <p:sp>
        <p:nvSpPr>
          <p:cNvPr id="3" name="TextBox 2">
            <a:extLst>
              <a:ext uri="{FF2B5EF4-FFF2-40B4-BE49-F238E27FC236}">
                <a16:creationId xmlns:a16="http://schemas.microsoft.com/office/drawing/2014/main" id="{6DF4B7FB-49CB-4437-6A3D-819318ED0B4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14རྒྱལ་པོས་གཏམ་དེ་ཐོས་པ་དང་རབ་ཏུ་སྐྱོ་བར་གྱུར་ནས་དཱ་ནེ་ཨེལ་སྐྱོབ་དགོས་སྙམ་ཞིང་། ཉི་མ་ནུབ་པའི་བར་དུ་དཱ་ནེ་ཨེལ་ཇི་ལྟར་སྐྱོབ་དགོས་པའི་སྐོར་ལ་ཐབས་བཙལ་ཏོ། །</a:t>
            </a:r>
            <a:endParaRPr lang="en-ZA" dirty="0"/>
          </a:p>
        </p:txBody>
      </p:sp>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1162"/>
    </mc:Choice>
    <mc:Fallback xmlns="">
      <p:transition spd="slow" advTm="11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800" b="0" i="0" u="none" strike="noStrike" baseline="0" dirty="0">
                <a:latin typeface="TimesNewRomanPSMT"/>
              </a:rPr>
              <a:t>6. Lion’s den – Daniel 6 (</a:t>
            </a:r>
            <a:r>
              <a:rPr lang="en-IN" sz="4800" b="0" i="0" u="none" strike="noStrike" baseline="0" dirty="0" err="1">
                <a:latin typeface="TimesNewRomanPSMT"/>
              </a:rPr>
              <a:t>Center</a:t>
            </a:r>
            <a:r>
              <a:rPr lang="en-IN" sz="4800" b="0" i="0" u="none" strike="noStrike" baseline="0" dirty="0">
                <a:latin typeface="TimesNewRomanPSMT"/>
              </a:rPr>
              <a:t>)</a:t>
            </a:r>
            <a:endParaRPr lang="en-IN" sz="3600" dirty="0"/>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དྷ་ནི་ཨེལ 6</a:t>
            </a:r>
          </a:p>
          <a:p>
            <a:r>
              <a:rPr lang="bo-CN" sz="8000" b="1" dirty="0">
                <a:solidFill>
                  <a:srgbClr val="121212"/>
                </a:solidFill>
                <a:latin typeface="ArialMT"/>
              </a:rPr>
              <a:t>དྷ་ནི་ཨེལ་ལ་སེང་གའི་ཚང་དུ་བཅུག་པ།</a:t>
            </a:r>
          </a:p>
          <a:p>
            <a:endParaRPr lang="en-ZA" dirty="0"/>
          </a:p>
        </p:txBody>
      </p:sp>
      <p:pic>
        <p:nvPicPr>
          <p:cNvPr id="7" name="Audio 6">
            <a:hlinkClick r:id="" action="ppaction://media"/>
            <a:extLst>
              <a:ext uri="{FF2B5EF4-FFF2-40B4-BE49-F238E27FC236}">
                <a16:creationId xmlns:a16="http://schemas.microsoft.com/office/drawing/2014/main" id="{4EADD43C-BB82-AC43-06C4-2EF5B7504A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086"/>
    </mc:Choice>
    <mc:Fallback xmlns="">
      <p:transition spd="slow" advTm="3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34CB60-CDCD-417D-FE10-32FAAF09F90D}"/>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09DCA3C-7F41-D959-DD86-54461909713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34E10A2-CED3-7AB5-3DE2-9DEDD4D67B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DEA935E1-EC09-27BD-3CF2-54BF1264E77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15Then the men approached the king together and said to him, “Remember, O king, that by the law of the Medes and Persians no decree or ordinance established by the king can be changed.”</a:t>
            </a:r>
            <a:endParaRPr lang="en-ZA" dirty="0"/>
          </a:p>
        </p:txBody>
      </p:sp>
      <p:sp>
        <p:nvSpPr>
          <p:cNvPr id="3" name="TextBox 2">
            <a:extLst>
              <a:ext uri="{FF2B5EF4-FFF2-40B4-BE49-F238E27FC236}">
                <a16:creationId xmlns:a16="http://schemas.microsoft.com/office/drawing/2014/main" id="{BA3FDC75-8201-3495-01B6-452DC706890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15དེ་ནས་མི་དེ་རྣམས་རྒྱལ་པོའི་དྲུང་དུ་འོངས་ཏེ་ན་རེ། ཀྱེ་རྒྱལ་པོ་ལགས། མཱ་ཏི་པ་དང་ཏ་ཟིག་པ་རྣམས་ཀྱི་ཁྲིམས་ལྟར་ན། རྒྱལ་པོས་གཏན་ལ་ཕབ་པའི་བཀའ་དང་ཁྲིམས་ནི་གང་ལའང་འགྱུར་བ་བཏང་མི་ཆོག་པ་དྲན་པར་མཛོད་ཅེས་ཞུས་པ་ལ། </a:t>
            </a:r>
            <a:endParaRPr lang="en-ZA" sz="1600" dirty="0"/>
          </a:p>
        </p:txBody>
      </p:sp>
    </p:spTree>
    <p:extLst>
      <p:ext uri="{BB962C8B-B14F-4D97-AF65-F5344CB8AC3E}">
        <p14:creationId xmlns:p14="http://schemas.microsoft.com/office/powerpoint/2010/main" val="2624184548"/>
      </p:ext>
    </p:extLst>
  </p:cSld>
  <p:clrMapOvr>
    <a:masterClrMapping/>
  </p:clrMapOvr>
  <mc:AlternateContent xmlns:mc="http://schemas.openxmlformats.org/markup-compatibility/2006" xmlns:p14="http://schemas.microsoft.com/office/powerpoint/2010/main">
    <mc:Choice Requires="p14">
      <p:transition spd="slow" p14:dur="2000" advTm="15603"/>
    </mc:Choice>
    <mc:Fallback xmlns="">
      <p:transition spd="slow" advTm="15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40D11BF-4B12-9C4A-CC68-670C063A6AF1}"/>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D646EAF-565D-4414-2E10-AA66D91BB6D2}"/>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48268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C28BA3D-5684-D0CE-1F59-35FC8F6BC4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405609F0-678E-6BA3-C2C9-B529135B7C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16So the king gave the order, and they brought Daniel and threw him into the den of lions.</a:t>
            </a:r>
          </a:p>
          <a:p>
            <a:r>
              <a:rPr lang="en-US" sz="4400" dirty="0">
                <a:solidFill>
                  <a:srgbClr val="121212"/>
                </a:solidFill>
                <a:latin typeface="ArialMT"/>
              </a:rPr>
              <a:t>The king said to Daniel, “May your God, whom you serve continually, deliver you!”</a:t>
            </a:r>
            <a:endParaRPr lang="en-ZA" dirty="0"/>
          </a:p>
        </p:txBody>
      </p:sp>
      <p:sp>
        <p:nvSpPr>
          <p:cNvPr id="3" name="TextBox 2">
            <a:extLst>
              <a:ext uri="{FF2B5EF4-FFF2-40B4-BE49-F238E27FC236}">
                <a16:creationId xmlns:a16="http://schemas.microsoft.com/office/drawing/2014/main" id="{67A2D8A5-B973-E57A-07A3-3B72457B478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16རྒྱལ་པོས་བཀའ་བསྩལ་ཞིང་དཱ་ནེ་ཨེལ་རྒྱལ་པོའི་དྲུང་དུ་ཁྲིད་འོངས་པ་དང་། རྒྱལ་པོས་ཁོ་ལ་འདི་ལྟར། ཁྱོད་ཀྱིས་ནམ་རྒྱུན་ཞབས་ཏོག་སྒྲུབ་པའི་དཀོན་མཆོག་གིས་ཁྱོད་སྐྱོབ་ངེས་ཡིན་ཞེས་སེམས་གསོ་བྱས་རྗེས། དཱ་ནེ་ཨེལ་སེང་གེ་རྣམས་ཀྱི་དོང་དུ་བསྐྱུར་ཏོ། ། </a:t>
            </a:r>
            <a:endParaRPr lang="en-ZA" dirty="0"/>
          </a:p>
        </p:txBody>
      </p:sp>
    </p:spTree>
    <p:extLst>
      <p:ext uri="{BB962C8B-B14F-4D97-AF65-F5344CB8AC3E}">
        <p14:creationId xmlns:p14="http://schemas.microsoft.com/office/powerpoint/2010/main" val="1961299960"/>
      </p:ext>
    </p:extLst>
  </p:cSld>
  <p:clrMapOvr>
    <a:masterClrMapping/>
  </p:clrMapOvr>
  <mc:AlternateContent xmlns:mc="http://schemas.openxmlformats.org/markup-compatibility/2006" xmlns:p14="http://schemas.microsoft.com/office/powerpoint/2010/main">
    <mc:Choice Requires="p14">
      <p:transition spd="slow" p14:dur="2000" advTm="16352"/>
    </mc:Choice>
    <mc:Fallback xmlns="">
      <p:transition spd="slow" advTm="16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1B85BB8-5BC5-7E0C-92B7-40E9543909C5}"/>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25EC33A-4886-83D1-1DFA-8E1FF0ECF815}"/>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2241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8D423EF-B9AC-76A9-4CFA-FC122A796F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AF4F458F-823A-8E9B-0F93-7C15B002B81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17A stone was brought and placed over the mouth of the den, and the king sealed it with his own signet ring and with the rings of his nobles, so that nothing concerning Daniel could be changed.</a:t>
            </a:r>
            <a:endParaRPr lang="en-ZA" dirty="0"/>
          </a:p>
        </p:txBody>
      </p:sp>
      <p:sp>
        <p:nvSpPr>
          <p:cNvPr id="3" name="TextBox 2">
            <a:extLst>
              <a:ext uri="{FF2B5EF4-FFF2-40B4-BE49-F238E27FC236}">
                <a16:creationId xmlns:a16="http://schemas.microsoft.com/office/drawing/2014/main" id="{77670790-55FA-87C5-F3EA-3025722FD0A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17དེ་ནས་རྡོ་ཕ་བོང་ཞིག་གིས་དོང་དེའི་ཁ་བརྒྱབ་ནས་དཱ་ནེ་ཨེལ་ལ་ཉེས་ཆད་བཅད་པ་དེར་འགྱུར་བ་མི་གཏོང་བའི་ཆེད་དུ་དོང་ཁར་རྒྱལ་པོ་རང་ཉིད་དང་སྐུ་དྲག་རྣམས་ཀྱི་ཐམ་ག་བརྒྱབ་བོ། ། </a:t>
            </a:r>
            <a:endParaRPr lang="en-ZA" dirty="0"/>
          </a:p>
        </p:txBody>
      </p:sp>
    </p:spTree>
    <p:extLst>
      <p:ext uri="{BB962C8B-B14F-4D97-AF65-F5344CB8AC3E}">
        <p14:creationId xmlns:p14="http://schemas.microsoft.com/office/powerpoint/2010/main" val="4120832416"/>
      </p:ext>
    </p:extLst>
  </p:cSld>
  <p:clrMapOvr>
    <a:masterClrMapping/>
  </p:clrMapOvr>
  <mc:AlternateContent xmlns:mc="http://schemas.openxmlformats.org/markup-compatibility/2006" xmlns:p14="http://schemas.microsoft.com/office/powerpoint/2010/main">
    <mc:Choice Requires="p14">
      <p:transition spd="slow" p14:dur="2000" advTm="15551"/>
    </mc:Choice>
    <mc:Fallback xmlns="">
      <p:transition spd="slow" advTm="15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5DCC734-B031-ACA7-3EEF-EF1803B03D13}"/>
              </a:ext>
            </a:extLst>
          </p:cNvPr>
          <p:cNvPicPr>
            <a:picLocks noChangeAspect="1"/>
          </p:cNvPicPr>
          <p:nvPr/>
        </p:nvPicPr>
        <p:blipFill rotWithShape="1">
          <a:blip r:embed="rId2"/>
          <a:srcRect t="124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841CCF6-CF84-8DF7-B5F4-73EF27114DB8}"/>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68955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4A8CEBB-A768-0583-D15F-B5458BFE3D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2AE29B7F-212E-DBD9-B8CB-C27EC3EBF74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18Then the king went to his palace and spent the night fasting. No entertainment was brought before him, and sleep fled from him.</a:t>
            </a:r>
            <a:endParaRPr lang="en-ZA" dirty="0"/>
          </a:p>
        </p:txBody>
      </p:sp>
      <p:sp>
        <p:nvSpPr>
          <p:cNvPr id="3" name="TextBox 2">
            <a:extLst>
              <a:ext uri="{FF2B5EF4-FFF2-40B4-BE49-F238E27FC236}">
                <a16:creationId xmlns:a16="http://schemas.microsoft.com/office/drawing/2014/main" id="{3B0944E3-B460-14CD-9637-41D78FE73B78}"/>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18དེ་ནས་རྒྱལ་པོ་ཕྱིར་རང་གི་ཕོ་བྲང་དུ་སླེབས་ནའང་། དགུང་མོ་དེར་ཁོས་ཁ་ཟས་ཅི་ཡང་མ་སྤྱད་པ་དང་སྤྲོ་སྐྱིད་ལྡན་པའི་རོལ་ཆས་མེད་ལ། ཞག་གང་པོར་གཉིད་ཀྱང་མ་ཁུགས་པ་རེད།</a:t>
            </a:r>
            <a:endParaRPr lang="en-ZA" sz="1600" dirty="0"/>
          </a:p>
        </p:txBody>
      </p:sp>
    </p:spTree>
    <p:extLst>
      <p:ext uri="{BB962C8B-B14F-4D97-AF65-F5344CB8AC3E}">
        <p14:creationId xmlns:p14="http://schemas.microsoft.com/office/powerpoint/2010/main" val="1378944881"/>
      </p:ext>
    </p:extLst>
  </p:cSld>
  <p:clrMapOvr>
    <a:masterClrMapping/>
  </p:clrMapOvr>
  <mc:AlternateContent xmlns:mc="http://schemas.openxmlformats.org/markup-compatibility/2006" xmlns:p14="http://schemas.microsoft.com/office/powerpoint/2010/main">
    <mc:Choice Requires="p14">
      <p:transition spd="slow" p14:dur="2000" advTm="10396"/>
    </mc:Choice>
    <mc:Fallback xmlns="">
      <p:transition spd="slow" advTm="10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E306E2F-CF91-E9A9-5931-B0792986ED70}"/>
              </a:ext>
            </a:extLst>
          </p:cNvPr>
          <p:cNvPicPr>
            <a:picLocks noChangeAspect="1"/>
          </p:cNvPicPr>
          <p:nvPr/>
        </p:nvPicPr>
        <p:blipFill rotWithShape="1">
          <a:blip r:embed="rId2"/>
          <a:srcRect b="554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E421DEB-2B6B-03B3-273B-0F813915138F}"/>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03715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BEDA132E-E419-946A-5B48-8438FD7D33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EAA566AD-3C9C-3B2B-9C15-DC5A6FED9C37}"/>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19At the first light of dawn, the king got up and hurried to the den of lions. 20When he reached the den, he cried out in a voice of anguish, “O Daniel, servant of the living God, has your God, whom you serve continually, been able to deliver you from the lions?”</a:t>
            </a:r>
            <a:endParaRPr lang="en-ZA" dirty="0"/>
          </a:p>
        </p:txBody>
      </p:sp>
      <p:sp>
        <p:nvSpPr>
          <p:cNvPr id="3" name="TextBox 2">
            <a:extLst>
              <a:ext uri="{FF2B5EF4-FFF2-40B4-BE49-F238E27FC236}">
                <a16:creationId xmlns:a16="http://schemas.microsoft.com/office/drawing/2014/main" id="{17A3A43A-A351-BB49-545D-66BCA29177CD}"/>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19ཕྱི་ཉིན་ཞོགས་པར་སྐྱ་རེངས་ཤར་མ་ཐག་ཏུ་རྒྱལ་པོ་མལ་ལས་ལངས་ཏེ་མྱུར་བ་མྱུར་དུ་སེང་གེ་རྣམས་ཀྱི་དོང་ཡོད་སར་སོང་ཞིང་། 20ཁོང་དོང་དེའི་ཉེ་སར་བཏུད་ནས་སྐྱོ་གདུང་དང་བཅས་དཱ་ནེ་ཨེལ་བོས་ཏེ་ན་རེ། ཀྱེ་གཏན་དུ་གསོན་པོར་བཞུགས་པའི་དཀོན་མཆོག་གི་ཞབས་ཕྱི་དཱ་ནེ་ཨེལ་ལགས། ཁྱོད་ཀྱིས་རྒྱུན་དུ་ཞབས་ཏོག་སྒྲུབ་པའི་དཀོན་མཆོག་གིས་ཁྱོད་རང་སེང་གེ་རྣམས་ལས་སྐྱོབ་ཐུབ་པ་ཡིན་ནམ་ཞེས་སྨྲས་པ་ན། </a:t>
            </a:r>
            <a:endParaRPr lang="en-ZA" sz="4400" dirty="0"/>
          </a:p>
        </p:txBody>
      </p:sp>
    </p:spTree>
    <p:extLst>
      <p:ext uri="{BB962C8B-B14F-4D97-AF65-F5344CB8AC3E}">
        <p14:creationId xmlns:p14="http://schemas.microsoft.com/office/powerpoint/2010/main" val="3183436512"/>
      </p:ext>
    </p:extLst>
  </p:cSld>
  <p:clrMapOvr>
    <a:masterClrMapping/>
  </p:clrMapOvr>
  <mc:AlternateContent xmlns:mc="http://schemas.openxmlformats.org/markup-compatibility/2006" xmlns:p14="http://schemas.microsoft.com/office/powerpoint/2010/main">
    <mc:Choice Requires="p14">
      <p:transition spd="slow" p14:dur="2000" advTm="20725"/>
    </mc:Choice>
    <mc:Fallback xmlns="">
      <p:transition spd="slow" advTm="20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EA9C744-7F17-5842-7334-E11CF776C1AC}"/>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1C1D143-844F-E6D2-8878-A039F8FC9651}"/>
              </a:ext>
            </a:extLst>
          </p:cNvPr>
          <p:cNvSpPr txBox="1"/>
          <p:nvPr/>
        </p:nvSpPr>
        <p:spPr>
          <a:xfrm>
            <a:off x="120543" y="3248483"/>
            <a:ext cx="9083891" cy="2729345"/>
          </a:xfrm>
          <a:prstGeom prst="rect">
            <a:avLst/>
          </a:prstGeom>
          <a:noFill/>
        </p:spPr>
        <p:txBody>
          <a:bodyPr wrap="square" rtlCol="0">
            <a:noAutofit/>
          </a:bodyPr>
          <a:lstStyle/>
          <a:p>
            <a:r>
              <a:rPr lang="bo-CN" sz="8000" b="1" cap="all" dirty="0">
                <a:solidFill>
                  <a:schemeClr val="bg1"/>
                </a:solidFill>
                <a:latin typeface="ArialMT"/>
              </a:rPr>
              <a:t>དྷ་ནི་ཨེལ 6</a:t>
            </a:r>
          </a:p>
          <a:p>
            <a:r>
              <a:rPr lang="bo-CN" sz="8000" b="1" dirty="0">
                <a:solidFill>
                  <a:schemeClr val="bg1"/>
                </a:solidFill>
                <a:latin typeface="ArialMT"/>
              </a:rPr>
              <a:t>དྷ་ནི་ཨེལ་ལ་སེང་གའི་ཚང་དུ་བཅུག་པ།</a:t>
            </a:r>
          </a:p>
          <a:p>
            <a:endParaRPr lang="en-ZA" dirty="0"/>
          </a:p>
        </p:txBody>
      </p:sp>
      <p:sp>
        <p:nvSpPr>
          <p:cNvPr id="5" name="TextBox 2">
            <a:extLst>
              <a:ext uri="{FF2B5EF4-FFF2-40B4-BE49-F238E27FC236}">
                <a16:creationId xmlns:a16="http://schemas.microsoft.com/office/drawing/2014/main" id="{A24FCA53-19FD-85B5-B08E-C5B77D805786}"/>
              </a:ext>
            </a:extLst>
          </p:cNvPr>
          <p:cNvSpPr txBox="1"/>
          <p:nvPr/>
        </p:nvSpPr>
        <p:spPr>
          <a:xfrm>
            <a:off x="335342" y="605786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BF283B9-D8CB-C6E9-99F9-B6C01F924E5A}"/>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8EECAE1-82EB-4D69-1742-C9DB5000283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6:19,20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6281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F9FE699D-0A57-C296-65DB-62F438B784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7EB87EEA-02DD-B3FB-BD6B-324B2E391D1F}"/>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21Then Daniel replied, “O king, may you live forever! 22My God sent His angel and shut the mouths of the lions. They have not hurt me, for I was found innocent in His sight, and I have done no wrong against you, O king.”</a:t>
            </a:r>
            <a:endParaRPr lang="en-ZA" dirty="0"/>
          </a:p>
        </p:txBody>
      </p:sp>
      <p:sp>
        <p:nvSpPr>
          <p:cNvPr id="3" name="TextBox 2">
            <a:extLst>
              <a:ext uri="{FF2B5EF4-FFF2-40B4-BE49-F238E27FC236}">
                <a16:creationId xmlns:a16="http://schemas.microsoft.com/office/drawing/2014/main" id="{E2174DF3-4982-0D87-B04E-52477304E3EB}"/>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21དཱ་ནེ་ཨེལ་གྱིས་རྒྱལ་པོ་ལ་ལན་དུ། ཀྱེ་རྒྱལ་པོ་ལགས། ཁྱེད་ཉིད་སྐུ་ཚེ་ཡུན་རིང་བརྟན་པར་ཤོག 22ང་ཡི་དཀོན་མཆོག་གིས་ཁོང་གི་ཕོ་ཉ་མངགས་ནས་སེང་གེ་རྣམས་ཀྱི་ཁ་བཀག་པས་བདག་ལ་གནོད་པ་ནི་མ་ཐེབས། གང་ལ་ཞེ་ན། ཁོང་གི་སྤྱན་སྔར་བདག་ལ་ཉེས་པ་མེད་པས་རེད། ཀྱེ་རྒྱལ་པོ་ལགས། ཁྱེད་ཀྱི་དྲུང་དུའང་བདག་གིས་ཉེས་པ་གང་ཡང་བྱས་མེད་ཅེས་སྨྲས་སོ། །</a:t>
            </a:r>
            <a:endParaRPr lang="en-ZA" dirty="0"/>
          </a:p>
        </p:txBody>
      </p:sp>
    </p:spTree>
    <p:extLst>
      <p:ext uri="{BB962C8B-B14F-4D97-AF65-F5344CB8AC3E}">
        <p14:creationId xmlns:p14="http://schemas.microsoft.com/office/powerpoint/2010/main" val="223091239"/>
      </p:ext>
    </p:extLst>
  </p:cSld>
  <p:clrMapOvr>
    <a:masterClrMapping/>
  </p:clrMapOvr>
  <mc:AlternateContent xmlns:mc="http://schemas.openxmlformats.org/markup-compatibility/2006" xmlns:p14="http://schemas.microsoft.com/office/powerpoint/2010/main">
    <mc:Choice Requires="p14">
      <p:transition spd="slow" p14:dur="2000" advTm="23358"/>
    </mc:Choice>
    <mc:Fallback xmlns="">
      <p:transition spd="slow" advTm="2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B109E80-5988-68E5-75B5-CF103D66C068}"/>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A8BD041-3E32-86E7-5B20-ACF87B6CAFB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6:21,22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32523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E4FF780B-AD29-9989-00BC-FECD182510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5" name="TextBox 4">
            <a:extLst>
              <a:ext uri="{FF2B5EF4-FFF2-40B4-BE49-F238E27FC236}">
                <a16:creationId xmlns:a16="http://schemas.microsoft.com/office/drawing/2014/main" id="{F3CA914F-922E-3617-5328-EF028A11F1E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23The king was overjoyed and gave orders to lift Daniel out of the den, and when Daniel was lifted out of the den, no wounds whatsoever were found on him, because he had trusted in his God.</a:t>
            </a:r>
            <a:endParaRPr lang="en-ZA" dirty="0"/>
          </a:p>
        </p:txBody>
      </p:sp>
      <p:sp>
        <p:nvSpPr>
          <p:cNvPr id="7" name="TextBox 6">
            <a:extLst>
              <a:ext uri="{FF2B5EF4-FFF2-40B4-BE49-F238E27FC236}">
                <a16:creationId xmlns:a16="http://schemas.microsoft.com/office/drawing/2014/main" id="{CCC04666-E126-A548-0EFA-86265F2EEF3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23དེ་ནས་རྒྱལ་པོ་ཤིན་ཏུ་དགའ་སྟེ་དཱ་ནེ་ཨེལ་དོང་ལས་ཡར་འཐེན་པའི་བཀའ་བསྒོས་པ་དང་། དཱ་ནེ་ཨེལ་དོང་ལས་ཡར་འཐེན་པ་ན་ཁོའི་སྟེང་དུ་གནོད་འཚེ་ཅི་ཡང་ཐེབས་མེད་དེ། རྒྱུ་མཚན་ཁོ་ནི་རང་གི་དཀོན་མཆོག་ལ་ཡིད་ཆེས་བརྟན་པོ་ཡོད་པའི་ཕྱིར་རོ། ། </a:t>
            </a:r>
            <a:endParaRPr lang="en-ZA" dirty="0"/>
          </a:p>
        </p:txBody>
      </p:sp>
    </p:spTree>
    <p:extLst>
      <p:ext uri="{BB962C8B-B14F-4D97-AF65-F5344CB8AC3E}">
        <p14:creationId xmlns:p14="http://schemas.microsoft.com/office/powerpoint/2010/main" val="3225707724"/>
      </p:ext>
    </p:extLst>
  </p:cSld>
  <p:clrMapOvr>
    <a:masterClrMapping/>
  </p:clrMapOvr>
  <mc:AlternateContent xmlns:mc="http://schemas.openxmlformats.org/markup-compatibility/2006" xmlns:p14="http://schemas.microsoft.com/office/powerpoint/2010/main">
    <mc:Choice Requires="p14">
      <p:transition spd="slow" p14:dur="2000" advTm="19077"/>
    </mc:Choice>
    <mc:Fallback xmlns="">
      <p:transition spd="slow" advTm="19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3E4C5ABE-DF53-8C61-7466-4A291186B32E}"/>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3310079-FCF3-D3D7-EDD6-10F9F0704B4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99193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7DAEF07-74F7-60DD-D3EC-E693BF52CF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7389E563-7D31-01DA-CEA3-DDC3A9B47157}"/>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24At the command of the king, the men who had falsely accused Daniel were brought and thrown into the den of lions—they and their children and wives. And before they had reached the bottom of the den, the lions overpowered them and crushed all their bones.</a:t>
            </a:r>
            <a:endParaRPr lang="en-ZA" dirty="0"/>
          </a:p>
        </p:txBody>
      </p:sp>
      <p:sp>
        <p:nvSpPr>
          <p:cNvPr id="3" name="TextBox 2">
            <a:extLst>
              <a:ext uri="{FF2B5EF4-FFF2-40B4-BE49-F238E27FC236}">
                <a16:creationId xmlns:a16="http://schemas.microsoft.com/office/drawing/2014/main" id="{5ADCD26E-A27F-C98D-9993-DFC01378806C}"/>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24ཡང་རྒྱལ་པོས་བཀའ་བསྒོས་པ་ལ། དཱ་ནེ་ཨེལ་ལ་སྙད་བཏགས་ནས་སྐྱོན་འཛུགས་མཁན་རྣམས་ནི་དེ་དག་གི་ཆུང་མ་དང་ཕྲུ་གུ་བཅས་པ་ཁྲིད་འོངས་ནས་སེང་གེའི་དོང་ནང་དུ་གཡུགས་ཤིང་། ཁོ་རྣམས་ད་དུང་དོང་ཞབས་ལ་མ་ལྷུང་གོང་སེང་གེ་རྣམས་ཀྱིས་བཟུང་སྟེ་རུས་པ་ཐམས་ཅད་བལྡད་དོ། །</a:t>
            </a:r>
            <a:endParaRPr lang="en-ZA" dirty="0"/>
          </a:p>
        </p:txBody>
      </p:sp>
    </p:spTree>
    <p:extLst>
      <p:ext uri="{BB962C8B-B14F-4D97-AF65-F5344CB8AC3E}">
        <p14:creationId xmlns:p14="http://schemas.microsoft.com/office/powerpoint/2010/main" val="3697992923"/>
      </p:ext>
    </p:extLst>
  </p:cSld>
  <p:clrMapOvr>
    <a:masterClrMapping/>
  </p:clrMapOvr>
  <mc:AlternateContent xmlns:mc="http://schemas.openxmlformats.org/markup-compatibility/2006" xmlns:p14="http://schemas.microsoft.com/office/powerpoint/2010/main">
    <mc:Choice Requires="p14">
      <p:transition spd="slow" p14:dur="2000" advTm="19470"/>
    </mc:Choice>
    <mc:Fallback xmlns="">
      <p:transition spd="slow" advTm="19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50C915-3AE6-F58B-98CF-F6A2B48D435B}"/>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77F06FF-C437-18B0-EC78-05A595448A7C}"/>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6248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035B8DC-BA7F-1F27-D095-634BE54595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09BE297A-E368-6E6F-C305-C41521D3566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25Then King Darius wrote to the people of every nation and language throughout the land: “May your prosperity abound.</a:t>
            </a:r>
            <a:endParaRPr lang="en-ZA" dirty="0"/>
          </a:p>
        </p:txBody>
      </p:sp>
      <p:sp>
        <p:nvSpPr>
          <p:cNvPr id="3" name="TextBox 2">
            <a:extLst>
              <a:ext uri="{FF2B5EF4-FFF2-40B4-BE49-F238E27FC236}">
                <a16:creationId xmlns:a16="http://schemas.microsoft.com/office/drawing/2014/main" id="{73610BAA-B0DD-9182-772B-B26DB4595DD2}"/>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25རྗེས་སུ་རྒྱལ་པོ་དར་ཡཱ་ཡིས་ས་སྟེང་ཀུན་ཏུ་གནས་པའི་རྒྱལ་ཁམས་ཁག་དང་མི་རིགས་སོ་སོ། སྐད་རིགས་སྣ་ཚོགས་སྨྲ་མཁན་ཐམས་ཅད་ལ་ཡི་གེ་བྲིས་པ་འདི་ལྟ་སྟེ། ཁྱོད་རྣམས་ཤིན་ཏུ་བདེ་བར་གྱུར་ཅིག </a:t>
            </a:r>
            <a:endParaRPr lang="en-ZA" dirty="0"/>
          </a:p>
        </p:txBody>
      </p:sp>
    </p:spTree>
    <p:extLst>
      <p:ext uri="{BB962C8B-B14F-4D97-AF65-F5344CB8AC3E}">
        <p14:creationId xmlns:p14="http://schemas.microsoft.com/office/powerpoint/2010/main" val="890851226"/>
      </p:ext>
    </p:extLst>
  </p:cSld>
  <p:clrMapOvr>
    <a:masterClrMapping/>
  </p:clrMapOvr>
  <mc:AlternateContent xmlns:mc="http://schemas.openxmlformats.org/markup-compatibility/2006" xmlns:p14="http://schemas.microsoft.com/office/powerpoint/2010/main">
    <mc:Choice Requires="p14">
      <p:transition spd="slow" p14:dur="2000" advTm="15943"/>
    </mc:Choice>
    <mc:Fallback xmlns="">
      <p:transition spd="slow" advTm="15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EA6FA8-A587-0F67-8A93-45D1EEA004B9}"/>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D6AFF5F-C1ED-12DF-AD4B-A423CA8A4059}"/>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3004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559756F-E99C-458D-CB5A-FF2FFD3B65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49E68063-BC75-98ED-547C-136AE41B2A0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26I hereby decree that in every part of my kingdom, men are to tremble in fear before the God of Daniel:</a:t>
            </a:r>
          </a:p>
          <a:p>
            <a:r>
              <a:rPr lang="en-US" sz="4000" dirty="0">
                <a:solidFill>
                  <a:srgbClr val="121212"/>
                </a:solidFill>
                <a:latin typeface="ArialMT"/>
              </a:rPr>
              <a:t>For He is the living God,</a:t>
            </a:r>
          </a:p>
          <a:p>
            <a:r>
              <a:rPr lang="en-US" sz="4000" dirty="0">
                <a:solidFill>
                  <a:srgbClr val="121212"/>
                </a:solidFill>
                <a:latin typeface="ArialMT"/>
              </a:rPr>
              <a:t>and He endures forever;</a:t>
            </a:r>
          </a:p>
          <a:p>
            <a:r>
              <a:rPr lang="en-US" sz="4000" dirty="0">
                <a:solidFill>
                  <a:srgbClr val="121212"/>
                </a:solidFill>
                <a:latin typeface="ArialMT"/>
              </a:rPr>
              <a:t>His kingdom will never be destroyed,</a:t>
            </a:r>
          </a:p>
          <a:p>
            <a:r>
              <a:rPr lang="en-US" sz="4000" dirty="0">
                <a:solidFill>
                  <a:srgbClr val="121212"/>
                </a:solidFill>
                <a:latin typeface="ArialMT"/>
              </a:rPr>
              <a:t>and His dominion will never end.</a:t>
            </a:r>
            <a:endParaRPr lang="en-ZA" dirty="0"/>
          </a:p>
        </p:txBody>
      </p:sp>
      <p:sp>
        <p:nvSpPr>
          <p:cNvPr id="3" name="TextBox 2">
            <a:extLst>
              <a:ext uri="{FF2B5EF4-FFF2-40B4-BE49-F238E27FC236}">
                <a16:creationId xmlns:a16="http://schemas.microsoft.com/office/drawing/2014/main" id="{406694FA-0F75-061E-F839-20266B7FAF3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26བདག་གིས་བསྒོས་པའི་བཀའ་ནི། བདག་གི་རྒྱལ་ཁམས་སུ་འདུས་པའི་འབངས་མི་ཐམས་ཅད་དཱ་ནེ་ཨེལ་གྱི་དཀོན་མཆོག་ལ་གུས་ཤིང་འཇིགས་པར་འོས་པ་ཡིན།</a:t>
            </a:r>
          </a:p>
          <a:p>
            <a:r>
              <a:rPr lang="bo-CN" sz="4400" dirty="0">
                <a:solidFill>
                  <a:srgbClr val="121212"/>
                </a:solidFill>
                <a:latin typeface="ArialMT"/>
              </a:rPr>
              <a:t>ཁོང་ནི་གཏན་དུ་གསོན་པོར་བཞུགས་པ་དང་། །</a:t>
            </a:r>
          </a:p>
          <a:p>
            <a:r>
              <a:rPr lang="bo-CN" sz="4400" dirty="0">
                <a:solidFill>
                  <a:srgbClr val="121212"/>
                </a:solidFill>
                <a:latin typeface="ArialMT"/>
              </a:rPr>
              <a:t>རྟག་ཏུ་འཚོ་ཞིང་བཞེས་པའི་དཀོན་མཆོག་ཡིན། །</a:t>
            </a:r>
          </a:p>
          <a:p>
            <a:r>
              <a:rPr lang="bo-CN" sz="4400" dirty="0">
                <a:solidFill>
                  <a:srgbClr val="121212"/>
                </a:solidFill>
                <a:latin typeface="ArialMT"/>
              </a:rPr>
              <a:t>རྒྱལ་སྲིད་མི་འཇིག་གཏན་དུ་གནས་པ་ཡིན། །</a:t>
            </a:r>
          </a:p>
          <a:p>
            <a:r>
              <a:rPr lang="bo-CN" sz="4400" dirty="0">
                <a:solidFill>
                  <a:srgbClr val="121212"/>
                </a:solidFill>
                <a:latin typeface="ArialMT"/>
              </a:rPr>
              <a:t>ཁོང་གི་སྲིད་དབང་ནམ་ཡང་འཛད་མཐའ་མེད། །</a:t>
            </a:r>
            <a:endParaRPr lang="en-ZA" sz="1600" dirty="0"/>
          </a:p>
        </p:txBody>
      </p:sp>
    </p:spTree>
    <p:extLst>
      <p:ext uri="{BB962C8B-B14F-4D97-AF65-F5344CB8AC3E}">
        <p14:creationId xmlns:p14="http://schemas.microsoft.com/office/powerpoint/2010/main" val="1497518747"/>
      </p:ext>
    </p:extLst>
  </p:cSld>
  <p:clrMapOvr>
    <a:masterClrMapping/>
  </p:clrMapOvr>
  <mc:AlternateContent xmlns:mc="http://schemas.openxmlformats.org/markup-compatibility/2006" xmlns:p14="http://schemas.microsoft.com/office/powerpoint/2010/main">
    <mc:Choice Requires="p14">
      <p:transition spd="slow" p14:dur="2000" advTm="19655"/>
    </mc:Choice>
    <mc:Fallback xmlns="">
      <p:transition spd="slow" advTm="19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D246B1A-84E8-C37A-C011-566E46A7F3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3DF87DAA-0507-EA98-2AB8-7024553F1F0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1Now it pleased Darius to appoint 120 satraps to rule throughout the kingdom, 2and over them three administrators, including Daniel, to whom these satraps were accountable so that the king would not suffer loss.</a:t>
            </a:r>
            <a:endParaRPr lang="en-ZA" dirty="0"/>
          </a:p>
        </p:txBody>
      </p:sp>
      <p:sp>
        <p:nvSpPr>
          <p:cNvPr id="3" name="TextBox 2">
            <a:extLst>
              <a:ext uri="{FF2B5EF4-FFF2-40B4-BE49-F238E27FC236}">
                <a16:creationId xmlns:a16="http://schemas.microsoft.com/office/drawing/2014/main" id="{BDDE905F-D6B5-D869-762C-261AAAB35DE2}"/>
              </a:ext>
            </a:extLst>
          </p:cNvPr>
          <p:cNvSpPr txBox="1"/>
          <p:nvPr/>
        </p:nvSpPr>
        <p:spPr>
          <a:xfrm>
            <a:off x="6096000" y="0"/>
            <a:ext cx="5975129" cy="6858000"/>
          </a:xfrm>
          <a:prstGeom prst="rect">
            <a:avLst/>
          </a:prstGeom>
          <a:noFill/>
        </p:spPr>
        <p:txBody>
          <a:bodyPr wrap="square" rtlCol="0">
            <a:noAutofit/>
          </a:bodyPr>
          <a:lstStyle/>
          <a:p>
            <a:r>
              <a:rPr lang="bo-CN" sz="4800" dirty="0">
                <a:solidFill>
                  <a:srgbClr val="121212"/>
                </a:solidFill>
                <a:latin typeface="ArialMT"/>
              </a:rPr>
              <a:t>1རྒྱལ་པོ་དར་ཡཱས་རང་གི་བསམ་འདུན་བཞིན་རྒྱལ་སྲིད་ཀྱི་ཡུལ་ཀུན་སྐྱོང་བར་སྤྱི་དཔོན་ཆིག་བརྒྱ་ཉི་ཤུ་བསྐོས་པ་དང་། 2ཡང་སྤྱི་དཔོན་དེ་རྣམས་ལ་ལྟ་རྟོག་བྱེད་མཁན་གསུམ་བསྐོས་པ་ལས་གཅིག་ནི་དཱ་ནེ་ཨེལ་ཡིན་ལ། རྒྱལ་པོར་གྱོང་གུད་མི་ཐེབས་པའི་ཆེད་དུ་ལྟ་རྟོགས་པ་གསུམ་པོས་སྤྱི་དཔོན་རྣམས་ཀྱི་ལས་ཀར་བདག་གཉེར་བྱེད་དགོས་པ་རེད།</a:t>
            </a:r>
            <a:endParaRPr lang="en-ZA" sz="4800"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8282"/>
    </mc:Choice>
    <mc:Fallback xmlns="">
      <p:transition spd="slow" advTm="18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95E4055-B8A0-7D46-90AC-4146FA148B16}"/>
              </a:ext>
            </a:extLst>
          </p:cNvPr>
          <p:cNvPicPr>
            <a:picLocks noChangeAspect="1"/>
          </p:cNvPicPr>
          <p:nvPr/>
        </p:nvPicPr>
        <p:blipFill rotWithShape="1">
          <a:blip r:embed="rId2"/>
          <a:srcRect t="58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45FFEB8-1588-E1B3-AE07-523B282D9032}"/>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37641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45B9D8FF-BDC4-5C7F-A5A5-F14269CADA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F85BCF28-72C5-A5F2-DF43-48FEB3D643B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27He delivers and rescues;</a:t>
            </a:r>
          </a:p>
          <a:p>
            <a:r>
              <a:rPr lang="en-US" sz="4000" dirty="0">
                <a:solidFill>
                  <a:srgbClr val="121212"/>
                </a:solidFill>
                <a:latin typeface="ArialMT"/>
              </a:rPr>
              <a:t>He performs signs and wonders</a:t>
            </a:r>
          </a:p>
          <a:p>
            <a:r>
              <a:rPr lang="en-US" sz="4000" dirty="0">
                <a:solidFill>
                  <a:srgbClr val="121212"/>
                </a:solidFill>
                <a:latin typeface="ArialMT"/>
              </a:rPr>
              <a:t>in the heavens and on the earth,</a:t>
            </a:r>
          </a:p>
          <a:p>
            <a:r>
              <a:rPr lang="en-US" sz="4000" dirty="0">
                <a:solidFill>
                  <a:srgbClr val="121212"/>
                </a:solidFill>
                <a:latin typeface="ArialMT"/>
              </a:rPr>
              <a:t>for He has rescued Daniel</a:t>
            </a:r>
          </a:p>
          <a:p>
            <a:r>
              <a:rPr lang="en-US" sz="4000" dirty="0">
                <a:solidFill>
                  <a:srgbClr val="121212"/>
                </a:solidFill>
                <a:latin typeface="ArialMT"/>
              </a:rPr>
              <a:t>from the power of the lions.”</a:t>
            </a:r>
            <a:endParaRPr lang="en-ZA" dirty="0"/>
          </a:p>
        </p:txBody>
      </p:sp>
      <p:sp>
        <p:nvSpPr>
          <p:cNvPr id="3" name="TextBox 2">
            <a:extLst>
              <a:ext uri="{FF2B5EF4-FFF2-40B4-BE49-F238E27FC236}">
                <a16:creationId xmlns:a16="http://schemas.microsoft.com/office/drawing/2014/main" id="{FC1F2CA2-4B6A-3CF9-2BE2-B224C3028047}"/>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27སྒྲོལ་ཞིང་སྐྱོབ་པའི་མཐུ་སྟོབས་ཁོང་ལ་ལྡན། །</a:t>
            </a:r>
          </a:p>
          <a:p>
            <a:r>
              <a:rPr lang="bo-CN" sz="4800" dirty="0">
                <a:solidFill>
                  <a:srgbClr val="121212"/>
                </a:solidFill>
                <a:latin typeface="ArialMT"/>
              </a:rPr>
              <a:t>ས་སྟེང་དང་ནི་ནམ་མཁའི་ཞིང་ཁམས་སུ། །</a:t>
            </a:r>
          </a:p>
          <a:p>
            <a:r>
              <a:rPr lang="bo-CN" sz="4800" dirty="0">
                <a:solidFill>
                  <a:srgbClr val="121212"/>
                </a:solidFill>
                <a:latin typeface="ArialMT"/>
              </a:rPr>
              <a:t>ཁོང་གིས་གྲུབ་རྟགས་ངོ་མཚར་འཕྲིན་ལས་མཛད། །</a:t>
            </a:r>
          </a:p>
          <a:p>
            <a:r>
              <a:rPr lang="bo-CN" sz="4800" dirty="0">
                <a:solidFill>
                  <a:srgbClr val="121212"/>
                </a:solidFill>
                <a:latin typeface="ArialMT"/>
              </a:rPr>
              <a:t>སེང་གེ་རྣམས་ཀྱི་སྡེར་མོའི་འཇིགས་པ་ལས། །</a:t>
            </a:r>
          </a:p>
          <a:p>
            <a:r>
              <a:rPr lang="bo-CN" sz="4800" dirty="0">
                <a:solidFill>
                  <a:srgbClr val="121212"/>
                </a:solidFill>
                <a:latin typeface="ArialMT"/>
              </a:rPr>
              <a:t>ཁོང་གིས་དཱ་ནེ་ཨེལ་ནི་བསྐྱབས་པ་ཡིན། །</a:t>
            </a:r>
          </a:p>
          <a:p>
            <a:r>
              <a:rPr lang="bo-CN" sz="4800" dirty="0">
                <a:solidFill>
                  <a:srgbClr val="121212"/>
                </a:solidFill>
                <a:latin typeface="ArialMT"/>
              </a:rPr>
              <a:t>ཞེས་པ་དེའོ། །</a:t>
            </a:r>
            <a:endParaRPr lang="en-ZA" sz="1400" dirty="0"/>
          </a:p>
        </p:txBody>
      </p:sp>
    </p:spTree>
    <p:extLst>
      <p:ext uri="{BB962C8B-B14F-4D97-AF65-F5344CB8AC3E}">
        <p14:creationId xmlns:p14="http://schemas.microsoft.com/office/powerpoint/2010/main" val="1059539224"/>
      </p:ext>
    </p:extLst>
  </p:cSld>
  <p:clrMapOvr>
    <a:masterClrMapping/>
  </p:clrMapOvr>
  <mc:AlternateContent xmlns:mc="http://schemas.openxmlformats.org/markup-compatibility/2006" xmlns:p14="http://schemas.microsoft.com/office/powerpoint/2010/main">
    <mc:Choice Requires="p14">
      <p:transition spd="slow" p14:dur="2000" advTm="12368"/>
    </mc:Choice>
    <mc:Fallback xmlns="">
      <p:transition spd="slow" advTm="12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7E4DE-710C-EAFD-4870-38FEE89E9AF6}"/>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A5599B13-D083-1072-7B1E-ECD239C26F43}"/>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9907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C2581BB-9D83-0CF2-6529-3BE0E7737CE6}"/>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24F2CBD-8FAE-334B-9725-BBFE9080178B}"/>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D330FD87-AC3A-E23F-1D09-820DA81C74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A80D21DF-DAF6-9B26-1BC7-B702C37181B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3Soon, by his extraordinary spirit, Daniel distinguished himself among the administrators and satraps. So the king planned to set him over the whole kingdom.</a:t>
            </a:r>
            <a:endParaRPr lang="en-ZA" dirty="0"/>
          </a:p>
        </p:txBody>
      </p:sp>
      <p:sp>
        <p:nvSpPr>
          <p:cNvPr id="3" name="TextBox 2">
            <a:extLst>
              <a:ext uri="{FF2B5EF4-FFF2-40B4-BE49-F238E27FC236}">
                <a16:creationId xmlns:a16="http://schemas.microsoft.com/office/drawing/2014/main" id="{C8A5621C-E69E-10F6-3545-6AA23E8552D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3དཱ་ནེ་ཨེལ་ནི་ཁྱད་དུ་འཕགས་པ་ཞིག་ཡིན་པས་ལྟ་རྟོགས་པ་དང་སྤྱི་དཔོན་གཞན་ཀུན་ལས་ལྷག་པ་དང་། རྒྱལ་པོས་རྒྱལ་སྲིད་ཀྱི་དབང་ཐམས་ཅད་དཱ་ནེ་ཨེལ་ལ་གནང་བར་སྙམ་མོ། །</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3291"/>
    </mc:Choice>
    <mc:Fallback xmlns="">
      <p:transition spd="slow" advTm="13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67DB42B-20B8-8867-C97A-F172A9797685}"/>
              </a:ext>
            </a:extLst>
          </p:cNvPr>
          <p:cNvPicPr>
            <a:picLocks noChangeAspect="1"/>
          </p:cNvPicPr>
          <p:nvPr/>
        </p:nvPicPr>
        <p:blipFill>
          <a:blip r:embed="rId2"/>
          <a:stretch>
            <a:fillRect/>
          </a:stretch>
        </p:blipFill>
        <p:spPr>
          <a:xfrm>
            <a:off x="0" y="-251401"/>
            <a:ext cx="12191999" cy="7109401"/>
          </a:xfrm>
          <a:prstGeom prst="rect">
            <a:avLst/>
          </a:prstGeom>
        </p:spPr>
      </p:pic>
      <p:sp>
        <p:nvSpPr>
          <p:cNvPr id="5" name="TextBox 4">
            <a:extLst>
              <a:ext uri="{FF2B5EF4-FFF2-40B4-BE49-F238E27FC236}">
                <a16:creationId xmlns:a16="http://schemas.microsoft.com/office/drawing/2014/main" id="{CCBF51AB-E2C6-0C8E-9EFC-99A4BD8486B0}"/>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8F46697-EFEB-BC62-F30A-4DA4B217A3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24811ABB-42AA-F7D4-35EF-7E8D4EE904FD}"/>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4Thus the administrators and satraps sought a charge against Daniel concerning the kingdom, but they could find no charge or corruption, because he was trustworthy, and no negligence or corruption was found in him.</a:t>
            </a:r>
            <a:endParaRPr lang="en-ZA" dirty="0"/>
          </a:p>
        </p:txBody>
      </p:sp>
      <p:sp>
        <p:nvSpPr>
          <p:cNvPr id="3" name="TextBox 2">
            <a:extLst>
              <a:ext uri="{FF2B5EF4-FFF2-40B4-BE49-F238E27FC236}">
                <a16:creationId xmlns:a16="http://schemas.microsoft.com/office/drawing/2014/main" id="{14894D32-86BD-AB9B-4509-C1EF69C5D6E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4དེའི་རྐྱེན་གྱིས་ལྟ་རྟོགས་པ་དང་སྤྱི་དཔོན་རྣམས་ཀྱིས་དཱ་ནེ་ཨེལ་གྱིས་སྲིད་སྐྱོང་བའི་ཐད་ནས་སྐྱོན་འགེལ་བའི་སྙད་ཅིག་བཙལ་ནའང་། དེ་དག་གིས་དཱ་ནེ་ཨེལ་ལས་སྐྱོན་དང་ནོར་འཛོལ་གང་ཡང་རྙེད་མ་ཐུབ། རྒྱུ་མཚན་ཁོས་ནི་ལྷག་བསམ་རྣམ་དག་གིས་དོན་རྣམས་བསྒྲུབས་པ་ཡིན་པས་སྐྱོན་དང་ནོར་འཛོལ་གང་ཡང་མེད་པས་སོ། །</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21405"/>
    </mc:Choice>
    <mc:Fallback xmlns="">
      <p:transition spd="slow" advTm="21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TotalTime>
  <Words>2781</Words>
  <Application>Microsoft Office PowerPoint</Application>
  <PresentationFormat>Widescreen</PresentationFormat>
  <Paragraphs>119</Paragraphs>
  <Slides>52</Slides>
  <Notes>1</Notes>
  <HiddenSlides>0</HiddenSlides>
  <MMClips>26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26-6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2024-07-18T11:09:14Z</dcterms:modified>
</cp:coreProperties>
</file>