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68" r:id="rId2"/>
    <p:sldId id="438" r:id="rId3"/>
    <p:sldId id="439" r:id="rId4"/>
    <p:sldId id="469" r:id="rId5"/>
    <p:sldId id="445" r:id="rId6"/>
    <p:sldId id="442" r:id="rId7"/>
    <p:sldId id="441" r:id="rId8"/>
    <p:sldId id="446" r:id="rId9"/>
    <p:sldId id="447" r:id="rId10"/>
    <p:sldId id="448" r:id="rId11"/>
    <p:sldId id="449" r:id="rId12"/>
    <p:sldId id="450" r:id="rId13"/>
    <p:sldId id="451" r:id="rId14"/>
    <p:sldId id="452" r:id="rId15"/>
    <p:sldId id="453" r:id="rId16"/>
    <p:sldId id="454" r:id="rId17"/>
    <p:sldId id="455" r:id="rId18"/>
    <p:sldId id="4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D0CFBC-7BA2-4220-881E-D6D1484D8487}" v="3" dt="2024-07-18T16:54:47.4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4951" autoAdjust="0"/>
  </p:normalViewPr>
  <p:slideViewPr>
    <p:cSldViewPr snapToGrid="0">
      <p:cViewPr varScale="1">
        <p:scale>
          <a:sx n="111" d="100"/>
          <a:sy n="111" d="100"/>
        </p:scale>
        <p:origin x="300" y="102"/>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F6161F5-4B59-4313-AA40-8BCF25F010FC}"/>
    <pc:docChg chg="modSld">
      <pc:chgData name="Leonie Smith" userId="fed1330f33f5650e" providerId="LiveId" clId="{3F6161F5-4B59-4313-AA40-8BCF25F010FC}" dt="2023-12-12T02:45:21.243" v="38"/>
      <pc:docMkLst>
        <pc:docMk/>
      </pc:docMkLst>
      <pc:sldChg chg="addSp delSp modSp mod modTransition modAnim">
        <pc:chgData name="Leonie Smith" userId="fed1330f33f5650e" providerId="LiveId" clId="{3F6161F5-4B59-4313-AA40-8BCF25F010FC}" dt="2023-12-12T02:41:11.230" v="8"/>
        <pc:sldMkLst>
          <pc:docMk/>
          <pc:sldMk cId="3759221820" sldId="439"/>
        </pc:sldMkLst>
        <pc:picChg chg="del">
          <ac:chgData name="Leonie Smith" userId="fed1330f33f5650e" providerId="LiveId" clId="{3F6161F5-4B59-4313-AA40-8BCF25F010FC}" dt="2023-12-12T02:41:05.019" v="7"/>
          <ac:picMkLst>
            <pc:docMk/>
            <pc:sldMk cId="3759221820" sldId="439"/>
            <ac:picMk id="2" creationId="{AF6FE32B-66BB-70D5-5D22-D764333CB8DA}"/>
          </ac:picMkLst>
        </pc:picChg>
        <pc:picChg chg="add del mod ord">
          <ac:chgData name="Leonie Smith" userId="fed1330f33f5650e" providerId="LiveId" clId="{3F6161F5-4B59-4313-AA40-8BCF25F010FC}" dt="2023-12-12T02:41:11.230" v="8"/>
          <ac:picMkLst>
            <pc:docMk/>
            <pc:sldMk cId="3759221820" sldId="439"/>
            <ac:picMk id="5" creationId="{28BED206-9F05-E594-15A0-309D8FA8FD5D}"/>
          </ac:picMkLst>
        </pc:picChg>
        <pc:picChg chg="add mod">
          <ac:chgData name="Leonie Smith" userId="fed1330f33f5650e" providerId="LiveId" clId="{3F6161F5-4B59-4313-AA40-8BCF25F010FC}" dt="2023-12-12T02:41:11.230" v="8"/>
          <ac:picMkLst>
            <pc:docMk/>
            <pc:sldMk cId="3759221820" sldId="439"/>
            <ac:picMk id="7" creationId="{65C08DBE-7C9B-5887-83D6-776089DCFE54}"/>
          </ac:picMkLst>
        </pc:picChg>
      </pc:sldChg>
      <pc:sldChg chg="addSp delSp modSp mod modTransition modAnim">
        <pc:chgData name="Leonie Smith" userId="fed1330f33f5650e" providerId="LiveId" clId="{3F6161F5-4B59-4313-AA40-8BCF25F010FC}" dt="2023-12-12T02:41:58.766" v="14"/>
        <pc:sldMkLst>
          <pc:docMk/>
          <pc:sldMk cId="3676245138" sldId="441"/>
        </pc:sldMkLst>
        <pc:picChg chg="del">
          <ac:chgData name="Leonie Smith" userId="fed1330f33f5650e" providerId="LiveId" clId="{3F6161F5-4B59-4313-AA40-8BCF25F010FC}" dt="2023-12-12T02:41:40.890" v="13"/>
          <ac:picMkLst>
            <pc:docMk/>
            <pc:sldMk cId="3676245138" sldId="441"/>
            <ac:picMk id="3" creationId="{B85388CA-7600-C142-285C-0CA322B253EA}"/>
          </ac:picMkLst>
        </pc:picChg>
        <pc:picChg chg="add del mod ord">
          <ac:chgData name="Leonie Smith" userId="fed1330f33f5650e" providerId="LiveId" clId="{3F6161F5-4B59-4313-AA40-8BCF25F010FC}" dt="2023-12-12T02:41:58.766" v="14"/>
          <ac:picMkLst>
            <pc:docMk/>
            <pc:sldMk cId="3676245138" sldId="441"/>
            <ac:picMk id="5" creationId="{323D68F4-B726-7E0E-32F3-F2555B6D30CE}"/>
          </ac:picMkLst>
        </pc:picChg>
        <pc:picChg chg="add mod">
          <ac:chgData name="Leonie Smith" userId="fed1330f33f5650e" providerId="LiveId" clId="{3F6161F5-4B59-4313-AA40-8BCF25F010FC}" dt="2023-12-12T02:41:58.766" v="14"/>
          <ac:picMkLst>
            <pc:docMk/>
            <pc:sldMk cId="3676245138" sldId="441"/>
            <ac:picMk id="7" creationId="{37F7708C-A60B-53D8-1E7D-55E457D082B3}"/>
          </ac:picMkLst>
        </pc:picChg>
      </pc:sldChg>
      <pc:sldChg chg="addSp delSp modSp mod modTransition modAnim">
        <pc:chgData name="Leonie Smith" userId="fed1330f33f5650e" providerId="LiveId" clId="{3F6161F5-4B59-4313-AA40-8BCF25F010FC}" dt="2023-12-12T02:41:34.575" v="11"/>
        <pc:sldMkLst>
          <pc:docMk/>
          <pc:sldMk cId="2166098122" sldId="445"/>
        </pc:sldMkLst>
        <pc:picChg chg="del">
          <ac:chgData name="Leonie Smith" userId="fed1330f33f5650e" providerId="LiveId" clId="{3F6161F5-4B59-4313-AA40-8BCF25F010FC}" dt="2023-12-12T02:41:19.578" v="10"/>
          <ac:picMkLst>
            <pc:docMk/>
            <pc:sldMk cId="2166098122" sldId="445"/>
            <ac:picMk id="2" creationId="{46D7C918-5C2E-9BC2-B1A5-0E9C8A1B2070}"/>
          </ac:picMkLst>
        </pc:picChg>
        <pc:picChg chg="add del mod ord">
          <ac:chgData name="Leonie Smith" userId="fed1330f33f5650e" providerId="LiveId" clId="{3F6161F5-4B59-4313-AA40-8BCF25F010FC}" dt="2023-12-12T02:41:34.575" v="11"/>
          <ac:picMkLst>
            <pc:docMk/>
            <pc:sldMk cId="2166098122" sldId="445"/>
            <ac:picMk id="5" creationId="{753FFB53-4F6C-0D55-54FF-F72C2D280433}"/>
          </ac:picMkLst>
        </pc:picChg>
        <pc:picChg chg="add mod">
          <ac:chgData name="Leonie Smith" userId="fed1330f33f5650e" providerId="LiveId" clId="{3F6161F5-4B59-4313-AA40-8BCF25F010FC}" dt="2023-12-12T02:41:34.575" v="11"/>
          <ac:picMkLst>
            <pc:docMk/>
            <pc:sldMk cId="2166098122" sldId="445"/>
            <ac:picMk id="7" creationId="{11700EAC-5286-DE5F-B115-1905E87743E0}"/>
          </ac:picMkLst>
        </pc:picChg>
      </pc:sldChg>
      <pc:sldChg chg="addSp delSp modSp mod modTransition modAnim">
        <pc:chgData name="Leonie Smith" userId="fed1330f33f5650e" providerId="LiveId" clId="{3F6161F5-4B59-4313-AA40-8BCF25F010FC}" dt="2023-12-12T02:42:45.533" v="20"/>
        <pc:sldMkLst>
          <pc:docMk/>
          <pc:sldMk cId="2422728137" sldId="447"/>
        </pc:sldMkLst>
        <pc:picChg chg="add del mod ord">
          <ac:chgData name="Leonie Smith" userId="fed1330f33f5650e" providerId="LiveId" clId="{3F6161F5-4B59-4313-AA40-8BCF25F010FC}" dt="2023-12-12T02:42:15.707" v="17"/>
          <ac:picMkLst>
            <pc:docMk/>
            <pc:sldMk cId="2422728137" sldId="447"/>
            <ac:picMk id="3" creationId="{9D162B62-8084-70E1-FA6D-04BE379E682A}"/>
          </ac:picMkLst>
        </pc:picChg>
        <pc:picChg chg="del">
          <ac:chgData name="Leonie Smith" userId="fed1330f33f5650e" providerId="LiveId" clId="{3F6161F5-4B59-4313-AA40-8BCF25F010FC}" dt="2023-12-12T02:42:08.241" v="16"/>
          <ac:picMkLst>
            <pc:docMk/>
            <pc:sldMk cId="2422728137" sldId="447"/>
            <ac:picMk id="5" creationId="{55A4544E-0ACD-E90E-5F7E-B27FF917BA42}"/>
          </ac:picMkLst>
        </pc:picChg>
        <pc:picChg chg="add del mod">
          <ac:chgData name="Leonie Smith" userId="fed1330f33f5650e" providerId="LiveId" clId="{3F6161F5-4B59-4313-AA40-8BCF25F010FC}" dt="2023-12-12T02:42:21.145" v="19"/>
          <ac:picMkLst>
            <pc:docMk/>
            <pc:sldMk cId="2422728137" sldId="447"/>
            <ac:picMk id="7" creationId="{3C5ED1C7-2A7C-95E6-F355-5DE26DBF41DE}"/>
          </ac:picMkLst>
        </pc:picChg>
        <pc:picChg chg="add del mod ord">
          <ac:chgData name="Leonie Smith" userId="fed1330f33f5650e" providerId="LiveId" clId="{3F6161F5-4B59-4313-AA40-8BCF25F010FC}" dt="2023-12-12T02:42:45.533" v="20"/>
          <ac:picMkLst>
            <pc:docMk/>
            <pc:sldMk cId="2422728137" sldId="447"/>
            <ac:picMk id="10" creationId="{A4B98368-805F-1A21-E1A4-133141AADF13}"/>
          </ac:picMkLst>
        </pc:picChg>
        <pc:picChg chg="add mod">
          <ac:chgData name="Leonie Smith" userId="fed1330f33f5650e" providerId="LiveId" clId="{3F6161F5-4B59-4313-AA40-8BCF25F010FC}" dt="2023-12-12T02:42:45.533" v="20"/>
          <ac:picMkLst>
            <pc:docMk/>
            <pc:sldMk cId="2422728137" sldId="447"/>
            <ac:picMk id="11" creationId="{27163207-906B-15B7-0E4D-189D1EE1671D}"/>
          </ac:picMkLst>
        </pc:picChg>
      </pc:sldChg>
      <pc:sldChg chg="addSp delSp modSp mod modTransition modAnim">
        <pc:chgData name="Leonie Smith" userId="fed1330f33f5650e" providerId="LiveId" clId="{3F6161F5-4B59-4313-AA40-8BCF25F010FC}" dt="2023-12-12T02:43:15.723" v="23"/>
        <pc:sldMkLst>
          <pc:docMk/>
          <pc:sldMk cId="4160448636" sldId="449"/>
        </pc:sldMkLst>
        <pc:picChg chg="add del mod ord">
          <ac:chgData name="Leonie Smith" userId="fed1330f33f5650e" providerId="LiveId" clId="{3F6161F5-4B59-4313-AA40-8BCF25F010FC}" dt="2023-12-12T02:43:15.723" v="23"/>
          <ac:picMkLst>
            <pc:docMk/>
            <pc:sldMk cId="4160448636" sldId="449"/>
            <ac:picMk id="3" creationId="{94CB1EE0-D00A-9B6B-2385-ECD5EA2C4B2C}"/>
          </ac:picMkLst>
        </pc:picChg>
        <pc:picChg chg="add mod">
          <ac:chgData name="Leonie Smith" userId="fed1330f33f5650e" providerId="LiveId" clId="{3F6161F5-4B59-4313-AA40-8BCF25F010FC}" dt="2023-12-12T02:43:15.723" v="23"/>
          <ac:picMkLst>
            <pc:docMk/>
            <pc:sldMk cId="4160448636" sldId="449"/>
            <ac:picMk id="5" creationId="{130569B5-3BE9-F28D-BDF0-64B629BA09D5}"/>
          </ac:picMkLst>
        </pc:picChg>
        <pc:picChg chg="del">
          <ac:chgData name="Leonie Smith" userId="fed1330f33f5650e" providerId="LiveId" clId="{3F6161F5-4B59-4313-AA40-8BCF25F010FC}" dt="2023-12-12T02:42:54.277" v="22"/>
          <ac:picMkLst>
            <pc:docMk/>
            <pc:sldMk cId="4160448636" sldId="449"/>
            <ac:picMk id="7" creationId="{DF1AD341-3497-6B63-6C6B-8E549A70A69B}"/>
          </ac:picMkLst>
        </pc:picChg>
      </pc:sldChg>
      <pc:sldChg chg="addSp delSp modSp mod modTransition modAnim">
        <pc:chgData name="Leonie Smith" userId="fed1330f33f5650e" providerId="LiveId" clId="{3F6161F5-4B59-4313-AA40-8BCF25F010FC}" dt="2023-12-12T02:43:52.064" v="29"/>
        <pc:sldMkLst>
          <pc:docMk/>
          <pc:sldMk cId="3386340796" sldId="451"/>
        </pc:sldMkLst>
        <pc:picChg chg="del">
          <ac:chgData name="Leonie Smith" userId="fed1330f33f5650e" providerId="LiveId" clId="{3F6161F5-4B59-4313-AA40-8BCF25F010FC}" dt="2023-12-12T02:43:22.937" v="25"/>
          <ac:picMkLst>
            <pc:docMk/>
            <pc:sldMk cId="3386340796" sldId="451"/>
            <ac:picMk id="3" creationId="{F96C9F84-BB05-B895-64F0-71434C0F926C}"/>
          </ac:picMkLst>
        </pc:picChg>
        <pc:picChg chg="add del mod ord">
          <ac:chgData name="Leonie Smith" userId="fed1330f33f5650e" providerId="LiveId" clId="{3F6161F5-4B59-4313-AA40-8BCF25F010FC}" dt="2023-12-12T02:43:37.200" v="26"/>
          <ac:picMkLst>
            <pc:docMk/>
            <pc:sldMk cId="3386340796" sldId="451"/>
            <ac:picMk id="5" creationId="{E8A5D846-A85F-3C63-FF07-BC28FFDDB6C3}"/>
          </ac:picMkLst>
        </pc:picChg>
        <pc:picChg chg="add del mod">
          <ac:chgData name="Leonie Smith" userId="fed1330f33f5650e" providerId="LiveId" clId="{3F6161F5-4B59-4313-AA40-8BCF25F010FC}" dt="2023-12-12T02:43:40.503" v="28"/>
          <ac:picMkLst>
            <pc:docMk/>
            <pc:sldMk cId="3386340796" sldId="451"/>
            <ac:picMk id="7" creationId="{D39E8AA9-E687-BC3D-61C4-2396724BAD41}"/>
          </ac:picMkLst>
        </pc:picChg>
        <pc:picChg chg="add del mod ord">
          <ac:chgData name="Leonie Smith" userId="fed1330f33f5650e" providerId="LiveId" clId="{3F6161F5-4B59-4313-AA40-8BCF25F010FC}" dt="2023-12-12T02:43:52.064" v="29"/>
          <ac:picMkLst>
            <pc:docMk/>
            <pc:sldMk cId="3386340796" sldId="451"/>
            <ac:picMk id="10" creationId="{7F8F1A70-C40C-B464-16F0-34C40DD3DFCD}"/>
          </ac:picMkLst>
        </pc:picChg>
        <pc:picChg chg="add mod">
          <ac:chgData name="Leonie Smith" userId="fed1330f33f5650e" providerId="LiveId" clId="{3F6161F5-4B59-4313-AA40-8BCF25F010FC}" dt="2023-12-12T02:43:52.064" v="29"/>
          <ac:picMkLst>
            <pc:docMk/>
            <pc:sldMk cId="3386340796" sldId="451"/>
            <ac:picMk id="11" creationId="{D17D48E7-936C-7E34-67D6-0805644C4477}"/>
          </ac:picMkLst>
        </pc:picChg>
      </pc:sldChg>
      <pc:sldChg chg="addSp delSp modSp mod modTransition modAnim">
        <pc:chgData name="Leonie Smith" userId="fed1330f33f5650e" providerId="LiveId" clId="{3F6161F5-4B59-4313-AA40-8BCF25F010FC}" dt="2023-12-12T02:44:22.422" v="32"/>
        <pc:sldMkLst>
          <pc:docMk/>
          <pc:sldMk cId="283334129" sldId="453"/>
        </pc:sldMkLst>
        <pc:picChg chg="del">
          <ac:chgData name="Leonie Smith" userId="fed1330f33f5650e" providerId="LiveId" clId="{3F6161F5-4B59-4313-AA40-8BCF25F010FC}" dt="2023-12-12T02:44:00.128" v="31"/>
          <ac:picMkLst>
            <pc:docMk/>
            <pc:sldMk cId="283334129" sldId="453"/>
            <ac:picMk id="2" creationId="{CB7F262F-4308-D2C8-9CF5-55B111D30202}"/>
          </ac:picMkLst>
        </pc:picChg>
        <pc:picChg chg="add del mod ord">
          <ac:chgData name="Leonie Smith" userId="fed1330f33f5650e" providerId="LiveId" clId="{3F6161F5-4B59-4313-AA40-8BCF25F010FC}" dt="2023-12-12T02:44:22.422" v="32"/>
          <ac:picMkLst>
            <pc:docMk/>
            <pc:sldMk cId="283334129" sldId="453"/>
            <ac:picMk id="5" creationId="{139D49C4-9EB3-3E81-C972-FBBF8B76A54A}"/>
          </ac:picMkLst>
        </pc:picChg>
        <pc:picChg chg="add mod">
          <ac:chgData name="Leonie Smith" userId="fed1330f33f5650e" providerId="LiveId" clId="{3F6161F5-4B59-4313-AA40-8BCF25F010FC}" dt="2023-12-12T02:44:22.422" v="32"/>
          <ac:picMkLst>
            <pc:docMk/>
            <pc:sldMk cId="283334129" sldId="453"/>
            <ac:picMk id="7" creationId="{047B71ED-3B7F-CFA4-0362-824E899F9B6C}"/>
          </ac:picMkLst>
        </pc:picChg>
      </pc:sldChg>
      <pc:sldChg chg="addSp delSp modSp mod modTransition modAnim">
        <pc:chgData name="Leonie Smith" userId="fed1330f33f5650e" providerId="LiveId" clId="{3F6161F5-4B59-4313-AA40-8BCF25F010FC}" dt="2023-12-12T02:45:21.243" v="38"/>
        <pc:sldMkLst>
          <pc:docMk/>
          <pc:sldMk cId="1799939013" sldId="455"/>
        </pc:sldMkLst>
        <pc:picChg chg="add del mod ord">
          <ac:chgData name="Leonie Smith" userId="fed1330f33f5650e" providerId="LiveId" clId="{3F6161F5-4B59-4313-AA40-8BCF25F010FC}" dt="2023-12-12T02:44:44.149" v="35"/>
          <ac:picMkLst>
            <pc:docMk/>
            <pc:sldMk cId="1799939013" sldId="455"/>
            <ac:picMk id="3" creationId="{AB9AFB62-71F3-F85B-3198-0D8BF0A5C3C1}"/>
          </ac:picMkLst>
        </pc:picChg>
        <pc:picChg chg="add del mod">
          <ac:chgData name="Leonie Smith" userId="fed1330f33f5650e" providerId="LiveId" clId="{3F6161F5-4B59-4313-AA40-8BCF25F010FC}" dt="2023-12-12T02:45:07.735" v="37"/>
          <ac:picMkLst>
            <pc:docMk/>
            <pc:sldMk cId="1799939013" sldId="455"/>
            <ac:picMk id="5" creationId="{C60C7640-6329-09DA-D770-A0F16CDA9145}"/>
          </ac:picMkLst>
        </pc:picChg>
        <pc:picChg chg="del">
          <ac:chgData name="Leonie Smith" userId="fed1330f33f5650e" providerId="LiveId" clId="{3F6161F5-4B59-4313-AA40-8BCF25F010FC}" dt="2023-12-12T02:44:31.297" v="34"/>
          <ac:picMkLst>
            <pc:docMk/>
            <pc:sldMk cId="1799939013" sldId="455"/>
            <ac:picMk id="7" creationId="{AE1537DC-ECF9-9D32-96D1-D35EB6297860}"/>
          </ac:picMkLst>
        </pc:picChg>
        <pc:picChg chg="add del mod ord">
          <ac:chgData name="Leonie Smith" userId="fed1330f33f5650e" providerId="LiveId" clId="{3F6161F5-4B59-4313-AA40-8BCF25F010FC}" dt="2023-12-12T02:45:21.243" v="38"/>
          <ac:picMkLst>
            <pc:docMk/>
            <pc:sldMk cId="1799939013" sldId="455"/>
            <ac:picMk id="10" creationId="{20F1B62C-0F03-4D90-7536-8391A6B7EAC1}"/>
          </ac:picMkLst>
        </pc:picChg>
        <pc:picChg chg="add mod">
          <ac:chgData name="Leonie Smith" userId="fed1330f33f5650e" providerId="LiveId" clId="{3F6161F5-4B59-4313-AA40-8BCF25F010FC}" dt="2023-12-12T02:45:21.243" v="38"/>
          <ac:picMkLst>
            <pc:docMk/>
            <pc:sldMk cId="1799939013" sldId="455"/>
            <ac:picMk id="11" creationId="{94AF7F70-1AE0-ADFF-A575-6719E57EE66D}"/>
          </ac:picMkLst>
        </pc:picChg>
      </pc:sldChg>
      <pc:sldChg chg="addSp delSp modSp mod modTransition modAnim">
        <pc:chgData name="Leonie Smith" userId="fed1330f33f5650e" providerId="LiveId" clId="{3F6161F5-4B59-4313-AA40-8BCF25F010FC}" dt="2023-12-12T02:40:21.351" v="5"/>
        <pc:sldMkLst>
          <pc:docMk/>
          <pc:sldMk cId="3596600315" sldId="468"/>
        </pc:sldMkLst>
        <pc:picChg chg="del">
          <ac:chgData name="Leonie Smith" userId="fed1330f33f5650e" providerId="LiveId" clId="{3F6161F5-4B59-4313-AA40-8BCF25F010FC}" dt="2023-12-12T02:39:50.233" v="1"/>
          <ac:picMkLst>
            <pc:docMk/>
            <pc:sldMk cId="3596600315" sldId="468"/>
            <ac:picMk id="4" creationId="{6FCD8D90-AE4C-9DCE-FE49-870727781425}"/>
          </ac:picMkLst>
        </pc:picChg>
        <pc:picChg chg="add del mod ord">
          <ac:chgData name="Leonie Smith" userId="fed1330f33f5650e" providerId="LiveId" clId="{3F6161F5-4B59-4313-AA40-8BCF25F010FC}" dt="2023-12-12T02:39:56.829" v="2"/>
          <ac:picMkLst>
            <pc:docMk/>
            <pc:sldMk cId="3596600315" sldId="468"/>
            <ac:picMk id="6" creationId="{53D6C161-96EE-2802-9503-A1BF90641100}"/>
          </ac:picMkLst>
        </pc:picChg>
        <pc:picChg chg="add del mod">
          <ac:chgData name="Leonie Smith" userId="fed1330f33f5650e" providerId="LiveId" clId="{3F6161F5-4B59-4313-AA40-8BCF25F010FC}" dt="2023-12-12T02:40:14.480" v="4"/>
          <ac:picMkLst>
            <pc:docMk/>
            <pc:sldMk cId="3596600315" sldId="468"/>
            <ac:picMk id="7" creationId="{1CCA87C3-55D2-FADD-98A7-5E6915CEA212}"/>
          </ac:picMkLst>
        </pc:picChg>
        <pc:picChg chg="add del mod ord">
          <ac:chgData name="Leonie Smith" userId="fed1330f33f5650e" providerId="LiveId" clId="{3F6161F5-4B59-4313-AA40-8BCF25F010FC}" dt="2023-12-12T02:40:21.351" v="5"/>
          <ac:picMkLst>
            <pc:docMk/>
            <pc:sldMk cId="3596600315" sldId="468"/>
            <ac:picMk id="12" creationId="{B5B0AD63-60D9-D3E8-9559-4228DBC681DB}"/>
          </ac:picMkLst>
        </pc:picChg>
        <pc:picChg chg="add mod">
          <ac:chgData name="Leonie Smith" userId="fed1330f33f5650e" providerId="LiveId" clId="{3F6161F5-4B59-4313-AA40-8BCF25F010FC}" dt="2023-12-12T02:40:21.351" v="5"/>
          <ac:picMkLst>
            <pc:docMk/>
            <pc:sldMk cId="3596600315" sldId="468"/>
            <ac:picMk id="13" creationId="{64C5374F-D508-757C-AB00-1C5EA2626D03}"/>
          </ac:picMkLst>
        </pc:picChg>
      </pc:sldChg>
    </pc:docChg>
  </pc:docChgLst>
  <pc:docChgLst>
    <pc:chgData name="Alfred Smith" userId="3c60a3631c0db8ad" providerId="LiveId" clId="{7AD0CFBC-7BA2-4220-881E-D6D1484D8487}"/>
    <pc:docChg chg="undo custSel modSld">
      <pc:chgData name="Alfred Smith" userId="3c60a3631c0db8ad" providerId="LiveId" clId="{7AD0CFBC-7BA2-4220-881E-D6D1484D8487}" dt="2024-07-18T16:54:47.418" v="31"/>
      <pc:docMkLst>
        <pc:docMk/>
      </pc:docMkLst>
      <pc:sldChg chg="modSp">
        <pc:chgData name="Alfred Smith" userId="3c60a3631c0db8ad" providerId="LiveId" clId="{7AD0CFBC-7BA2-4220-881E-D6D1484D8487}" dt="2024-07-18T16:54:47.418" v="31"/>
        <pc:sldMkLst>
          <pc:docMk/>
          <pc:sldMk cId="3261377596" sldId="438"/>
        </pc:sldMkLst>
        <pc:spChg chg="mod">
          <ac:chgData name="Alfred Smith" userId="3c60a3631c0db8ad" providerId="LiveId" clId="{7AD0CFBC-7BA2-4220-881E-D6D1484D8487}" dt="2024-07-18T16:54:47.418" v="31"/>
          <ac:spMkLst>
            <pc:docMk/>
            <pc:sldMk cId="3261377596" sldId="438"/>
            <ac:spMk id="7" creationId="{BF2C558A-030B-FA28-1833-051CA31EEFD0}"/>
          </ac:spMkLst>
        </pc:spChg>
      </pc:sldChg>
      <pc:sldChg chg="modSp">
        <pc:chgData name="Alfred Smith" userId="3c60a3631c0db8ad" providerId="LiveId" clId="{7AD0CFBC-7BA2-4220-881E-D6D1484D8487}" dt="2024-07-18T16:54:47.418" v="31"/>
        <pc:sldMkLst>
          <pc:docMk/>
          <pc:sldMk cId="3759221820" sldId="439"/>
        </pc:sldMkLst>
        <pc:spChg chg="mod">
          <ac:chgData name="Alfred Smith" userId="3c60a3631c0db8ad" providerId="LiveId" clId="{7AD0CFBC-7BA2-4220-881E-D6D1484D8487}" dt="2024-07-18T16:54:47.418" v="31"/>
          <ac:spMkLst>
            <pc:docMk/>
            <pc:sldMk cId="3759221820" sldId="439"/>
            <ac:spMk id="6" creationId="{416C064E-628E-47C0-A712-DB178FE9901E}"/>
          </ac:spMkLst>
        </pc:spChg>
      </pc:sldChg>
      <pc:sldChg chg="modSp mod">
        <pc:chgData name="Alfred Smith" userId="3c60a3631c0db8ad" providerId="LiveId" clId="{7AD0CFBC-7BA2-4220-881E-D6D1484D8487}" dt="2024-07-18T14:46:10.314" v="11"/>
        <pc:sldMkLst>
          <pc:docMk/>
          <pc:sldMk cId="3676245138" sldId="441"/>
        </pc:sldMkLst>
        <pc:spChg chg="mod">
          <ac:chgData name="Alfred Smith" userId="3c60a3631c0db8ad" providerId="LiveId" clId="{7AD0CFBC-7BA2-4220-881E-D6D1484D8487}" dt="2024-07-18T14:43:57.824" v="5"/>
          <ac:spMkLst>
            <pc:docMk/>
            <pc:sldMk cId="3676245138" sldId="441"/>
            <ac:spMk id="4" creationId="{9A13E2D8-2F59-44C1-B1D2-79C300C26DD4}"/>
          </ac:spMkLst>
        </pc:spChg>
        <pc:spChg chg="mod">
          <ac:chgData name="Alfred Smith" userId="3c60a3631c0db8ad" providerId="LiveId" clId="{7AD0CFBC-7BA2-4220-881E-D6D1484D8487}" dt="2024-07-18T14:46:10.314" v="11"/>
          <ac:spMkLst>
            <pc:docMk/>
            <pc:sldMk cId="3676245138" sldId="441"/>
            <ac:spMk id="6" creationId="{416C064E-628E-47C0-A712-DB178FE9901E}"/>
          </ac:spMkLst>
        </pc:spChg>
      </pc:sldChg>
      <pc:sldChg chg="modSp">
        <pc:chgData name="Alfred Smith" userId="3c60a3631c0db8ad" providerId="LiveId" clId="{7AD0CFBC-7BA2-4220-881E-D6D1484D8487}" dt="2024-07-18T16:54:47.418" v="31"/>
        <pc:sldMkLst>
          <pc:docMk/>
          <pc:sldMk cId="2180228365" sldId="442"/>
        </pc:sldMkLst>
        <pc:spChg chg="mod">
          <ac:chgData name="Alfred Smith" userId="3c60a3631c0db8ad" providerId="LiveId" clId="{7AD0CFBC-7BA2-4220-881E-D6D1484D8487}" dt="2024-07-18T16:54:47.418" v="31"/>
          <ac:spMkLst>
            <pc:docMk/>
            <pc:sldMk cId="2180228365" sldId="442"/>
            <ac:spMk id="7" creationId="{C83FF9AC-4689-51B3-36D0-8665C38E41A2}"/>
          </ac:spMkLst>
        </pc:spChg>
      </pc:sldChg>
      <pc:sldChg chg="modSp mod">
        <pc:chgData name="Alfred Smith" userId="3c60a3631c0db8ad" providerId="LiveId" clId="{7AD0CFBC-7BA2-4220-881E-D6D1484D8487}" dt="2024-07-18T14:46:21.470" v="12"/>
        <pc:sldMkLst>
          <pc:docMk/>
          <pc:sldMk cId="2166098122" sldId="445"/>
        </pc:sldMkLst>
        <pc:spChg chg="mod">
          <ac:chgData name="Alfred Smith" userId="3c60a3631c0db8ad" providerId="LiveId" clId="{7AD0CFBC-7BA2-4220-881E-D6D1484D8487}" dt="2024-07-18T14:43:28.381" v="4"/>
          <ac:spMkLst>
            <pc:docMk/>
            <pc:sldMk cId="2166098122" sldId="445"/>
            <ac:spMk id="4" creationId="{9A13E2D8-2F59-44C1-B1D2-79C300C26DD4}"/>
          </ac:spMkLst>
        </pc:spChg>
        <pc:spChg chg="mod">
          <ac:chgData name="Alfred Smith" userId="3c60a3631c0db8ad" providerId="LiveId" clId="{7AD0CFBC-7BA2-4220-881E-D6D1484D8487}" dt="2024-07-18T14:46:21.470" v="12"/>
          <ac:spMkLst>
            <pc:docMk/>
            <pc:sldMk cId="2166098122" sldId="445"/>
            <ac:spMk id="6" creationId="{416C064E-628E-47C0-A712-DB178FE9901E}"/>
          </ac:spMkLst>
        </pc:spChg>
      </pc:sldChg>
      <pc:sldChg chg="modSp">
        <pc:chgData name="Alfred Smith" userId="3c60a3631c0db8ad" providerId="LiveId" clId="{7AD0CFBC-7BA2-4220-881E-D6D1484D8487}" dt="2024-07-18T16:54:47.418" v="31"/>
        <pc:sldMkLst>
          <pc:docMk/>
          <pc:sldMk cId="665805102" sldId="446"/>
        </pc:sldMkLst>
        <pc:spChg chg="mod">
          <ac:chgData name="Alfred Smith" userId="3c60a3631c0db8ad" providerId="LiveId" clId="{7AD0CFBC-7BA2-4220-881E-D6D1484D8487}" dt="2024-07-18T16:54:47.418" v="31"/>
          <ac:spMkLst>
            <pc:docMk/>
            <pc:sldMk cId="665805102" sldId="446"/>
            <ac:spMk id="7" creationId="{9ED9DFB6-E356-E71E-75EC-E4612ADA7624}"/>
          </ac:spMkLst>
        </pc:spChg>
      </pc:sldChg>
      <pc:sldChg chg="modSp mod">
        <pc:chgData name="Alfred Smith" userId="3c60a3631c0db8ad" providerId="LiveId" clId="{7AD0CFBC-7BA2-4220-881E-D6D1484D8487}" dt="2024-07-18T14:46:31.935" v="13"/>
        <pc:sldMkLst>
          <pc:docMk/>
          <pc:sldMk cId="2422728137" sldId="447"/>
        </pc:sldMkLst>
        <pc:spChg chg="mod">
          <ac:chgData name="Alfred Smith" userId="3c60a3631c0db8ad" providerId="LiveId" clId="{7AD0CFBC-7BA2-4220-881E-D6D1484D8487}" dt="2024-07-18T14:44:34.468" v="6"/>
          <ac:spMkLst>
            <pc:docMk/>
            <pc:sldMk cId="2422728137" sldId="447"/>
            <ac:spMk id="4" creationId="{9A13E2D8-2F59-44C1-B1D2-79C300C26DD4}"/>
          </ac:spMkLst>
        </pc:spChg>
        <pc:spChg chg="mod">
          <ac:chgData name="Alfred Smith" userId="3c60a3631c0db8ad" providerId="LiveId" clId="{7AD0CFBC-7BA2-4220-881E-D6D1484D8487}" dt="2024-07-18T14:46:31.935" v="13"/>
          <ac:spMkLst>
            <pc:docMk/>
            <pc:sldMk cId="2422728137" sldId="447"/>
            <ac:spMk id="6" creationId="{416C064E-628E-47C0-A712-DB178FE9901E}"/>
          </ac:spMkLst>
        </pc:spChg>
      </pc:sldChg>
      <pc:sldChg chg="modSp">
        <pc:chgData name="Alfred Smith" userId="3c60a3631c0db8ad" providerId="LiveId" clId="{7AD0CFBC-7BA2-4220-881E-D6D1484D8487}" dt="2024-07-18T16:54:47.418" v="31"/>
        <pc:sldMkLst>
          <pc:docMk/>
          <pc:sldMk cId="843663555" sldId="448"/>
        </pc:sldMkLst>
        <pc:spChg chg="mod">
          <ac:chgData name="Alfred Smith" userId="3c60a3631c0db8ad" providerId="LiveId" clId="{7AD0CFBC-7BA2-4220-881E-D6D1484D8487}" dt="2024-07-18T16:54:47.418" v="31"/>
          <ac:spMkLst>
            <pc:docMk/>
            <pc:sldMk cId="843663555" sldId="448"/>
            <ac:spMk id="7" creationId="{2EA4CB98-C568-7860-36E7-6C081E3D0CD2}"/>
          </ac:spMkLst>
        </pc:spChg>
      </pc:sldChg>
      <pc:sldChg chg="modSp mod">
        <pc:chgData name="Alfred Smith" userId="3c60a3631c0db8ad" providerId="LiveId" clId="{7AD0CFBC-7BA2-4220-881E-D6D1484D8487}" dt="2024-07-18T14:46:42.523" v="14"/>
        <pc:sldMkLst>
          <pc:docMk/>
          <pc:sldMk cId="4160448636" sldId="449"/>
        </pc:sldMkLst>
        <pc:spChg chg="mod">
          <ac:chgData name="Alfred Smith" userId="3c60a3631c0db8ad" providerId="LiveId" clId="{7AD0CFBC-7BA2-4220-881E-D6D1484D8487}" dt="2024-07-18T14:45:03.980" v="7"/>
          <ac:spMkLst>
            <pc:docMk/>
            <pc:sldMk cId="4160448636" sldId="449"/>
            <ac:spMk id="4" creationId="{9A13E2D8-2F59-44C1-B1D2-79C300C26DD4}"/>
          </ac:spMkLst>
        </pc:spChg>
        <pc:spChg chg="mod">
          <ac:chgData name="Alfred Smith" userId="3c60a3631c0db8ad" providerId="LiveId" clId="{7AD0CFBC-7BA2-4220-881E-D6D1484D8487}" dt="2024-07-18T14:46:42.523" v="14"/>
          <ac:spMkLst>
            <pc:docMk/>
            <pc:sldMk cId="4160448636" sldId="449"/>
            <ac:spMk id="6" creationId="{416C064E-628E-47C0-A712-DB178FE9901E}"/>
          </ac:spMkLst>
        </pc:spChg>
      </pc:sldChg>
      <pc:sldChg chg="modSp">
        <pc:chgData name="Alfred Smith" userId="3c60a3631c0db8ad" providerId="LiveId" clId="{7AD0CFBC-7BA2-4220-881E-D6D1484D8487}" dt="2024-07-18T16:54:47.418" v="31"/>
        <pc:sldMkLst>
          <pc:docMk/>
          <pc:sldMk cId="538051216" sldId="450"/>
        </pc:sldMkLst>
        <pc:spChg chg="mod">
          <ac:chgData name="Alfred Smith" userId="3c60a3631c0db8ad" providerId="LiveId" clId="{7AD0CFBC-7BA2-4220-881E-D6D1484D8487}" dt="2024-07-18T16:54:47.418" v="31"/>
          <ac:spMkLst>
            <pc:docMk/>
            <pc:sldMk cId="538051216" sldId="450"/>
            <ac:spMk id="7" creationId="{4F51BEB1-F638-003A-633B-7A705C645E95}"/>
          </ac:spMkLst>
        </pc:spChg>
      </pc:sldChg>
      <pc:sldChg chg="modSp mod">
        <pc:chgData name="Alfred Smith" userId="3c60a3631c0db8ad" providerId="LiveId" clId="{7AD0CFBC-7BA2-4220-881E-D6D1484D8487}" dt="2024-07-18T14:47:39.905" v="28"/>
        <pc:sldMkLst>
          <pc:docMk/>
          <pc:sldMk cId="3386340796" sldId="451"/>
        </pc:sldMkLst>
        <pc:spChg chg="mod">
          <ac:chgData name="Alfred Smith" userId="3c60a3631c0db8ad" providerId="LiveId" clId="{7AD0CFBC-7BA2-4220-881E-D6D1484D8487}" dt="2024-07-18T14:45:14.728" v="8"/>
          <ac:spMkLst>
            <pc:docMk/>
            <pc:sldMk cId="3386340796" sldId="451"/>
            <ac:spMk id="4" creationId="{9A13E2D8-2F59-44C1-B1D2-79C300C26DD4}"/>
          </ac:spMkLst>
        </pc:spChg>
        <pc:spChg chg="mod">
          <ac:chgData name="Alfred Smith" userId="3c60a3631c0db8ad" providerId="LiveId" clId="{7AD0CFBC-7BA2-4220-881E-D6D1484D8487}" dt="2024-07-18T14:47:39.905" v="28"/>
          <ac:spMkLst>
            <pc:docMk/>
            <pc:sldMk cId="3386340796" sldId="451"/>
            <ac:spMk id="6" creationId="{416C064E-628E-47C0-A712-DB178FE9901E}"/>
          </ac:spMkLst>
        </pc:spChg>
      </pc:sldChg>
      <pc:sldChg chg="modSp">
        <pc:chgData name="Alfred Smith" userId="3c60a3631c0db8ad" providerId="LiveId" clId="{7AD0CFBC-7BA2-4220-881E-D6D1484D8487}" dt="2024-07-18T16:54:47.418" v="31"/>
        <pc:sldMkLst>
          <pc:docMk/>
          <pc:sldMk cId="4002949039" sldId="452"/>
        </pc:sldMkLst>
        <pc:spChg chg="mod">
          <ac:chgData name="Alfred Smith" userId="3c60a3631c0db8ad" providerId="LiveId" clId="{7AD0CFBC-7BA2-4220-881E-D6D1484D8487}" dt="2024-07-18T16:54:47.418" v="31"/>
          <ac:spMkLst>
            <pc:docMk/>
            <pc:sldMk cId="4002949039" sldId="452"/>
            <ac:spMk id="7" creationId="{1EB85D82-F986-7AE5-F990-7212456350CB}"/>
          </ac:spMkLst>
        </pc:spChg>
      </pc:sldChg>
      <pc:sldChg chg="modSp mod">
        <pc:chgData name="Alfred Smith" userId="3c60a3631c0db8ad" providerId="LiveId" clId="{7AD0CFBC-7BA2-4220-881E-D6D1484D8487}" dt="2024-07-18T14:47:47.588" v="29"/>
        <pc:sldMkLst>
          <pc:docMk/>
          <pc:sldMk cId="283334129" sldId="453"/>
        </pc:sldMkLst>
        <pc:spChg chg="mod">
          <ac:chgData name="Alfred Smith" userId="3c60a3631c0db8ad" providerId="LiveId" clId="{7AD0CFBC-7BA2-4220-881E-D6D1484D8487}" dt="2024-07-18T14:45:23.680" v="9"/>
          <ac:spMkLst>
            <pc:docMk/>
            <pc:sldMk cId="283334129" sldId="453"/>
            <ac:spMk id="4" creationId="{9A13E2D8-2F59-44C1-B1D2-79C300C26DD4}"/>
          </ac:spMkLst>
        </pc:spChg>
        <pc:spChg chg="mod">
          <ac:chgData name="Alfred Smith" userId="3c60a3631c0db8ad" providerId="LiveId" clId="{7AD0CFBC-7BA2-4220-881E-D6D1484D8487}" dt="2024-07-18T14:47:47.588" v="29"/>
          <ac:spMkLst>
            <pc:docMk/>
            <pc:sldMk cId="283334129" sldId="453"/>
            <ac:spMk id="6" creationId="{416C064E-628E-47C0-A712-DB178FE9901E}"/>
          </ac:spMkLst>
        </pc:spChg>
      </pc:sldChg>
      <pc:sldChg chg="modSp">
        <pc:chgData name="Alfred Smith" userId="3c60a3631c0db8ad" providerId="LiveId" clId="{7AD0CFBC-7BA2-4220-881E-D6D1484D8487}" dt="2024-07-18T16:54:47.418" v="31"/>
        <pc:sldMkLst>
          <pc:docMk/>
          <pc:sldMk cId="2511564658" sldId="454"/>
        </pc:sldMkLst>
        <pc:spChg chg="mod">
          <ac:chgData name="Alfred Smith" userId="3c60a3631c0db8ad" providerId="LiveId" clId="{7AD0CFBC-7BA2-4220-881E-D6D1484D8487}" dt="2024-07-18T16:54:47.418" v="31"/>
          <ac:spMkLst>
            <pc:docMk/>
            <pc:sldMk cId="2511564658" sldId="454"/>
            <ac:spMk id="7" creationId="{EDC559BE-770E-B8F3-FE50-EE53F6221B46}"/>
          </ac:spMkLst>
        </pc:spChg>
      </pc:sldChg>
      <pc:sldChg chg="modSp mod">
        <pc:chgData name="Alfred Smith" userId="3c60a3631c0db8ad" providerId="LiveId" clId="{7AD0CFBC-7BA2-4220-881E-D6D1484D8487}" dt="2024-07-18T14:47:57.386" v="30"/>
        <pc:sldMkLst>
          <pc:docMk/>
          <pc:sldMk cId="1799939013" sldId="455"/>
        </pc:sldMkLst>
        <pc:spChg chg="mod">
          <ac:chgData name="Alfred Smith" userId="3c60a3631c0db8ad" providerId="LiveId" clId="{7AD0CFBC-7BA2-4220-881E-D6D1484D8487}" dt="2024-07-18T14:45:37.272" v="10"/>
          <ac:spMkLst>
            <pc:docMk/>
            <pc:sldMk cId="1799939013" sldId="455"/>
            <ac:spMk id="4" creationId="{9A13E2D8-2F59-44C1-B1D2-79C300C26DD4}"/>
          </ac:spMkLst>
        </pc:spChg>
        <pc:spChg chg="mod">
          <ac:chgData name="Alfred Smith" userId="3c60a3631c0db8ad" providerId="LiveId" clId="{7AD0CFBC-7BA2-4220-881E-D6D1484D8487}" dt="2024-07-18T14:47:57.386" v="30"/>
          <ac:spMkLst>
            <pc:docMk/>
            <pc:sldMk cId="1799939013" sldId="455"/>
            <ac:spMk id="6" creationId="{416C064E-628E-47C0-A712-DB178FE9901E}"/>
          </ac:spMkLst>
        </pc:spChg>
      </pc:sldChg>
      <pc:sldChg chg="addSp delSp modSp mod">
        <pc:chgData name="Alfred Smith" userId="3c60a3631c0db8ad" providerId="LiveId" clId="{7AD0CFBC-7BA2-4220-881E-D6D1484D8487}" dt="2024-07-18T14:19:50.214" v="1"/>
        <pc:sldMkLst>
          <pc:docMk/>
          <pc:sldMk cId="3596600315" sldId="468"/>
        </pc:sldMkLst>
        <pc:spChg chg="del">
          <ac:chgData name="Alfred Smith" userId="3c60a3631c0db8ad" providerId="LiveId" clId="{7AD0CFBC-7BA2-4220-881E-D6D1484D8487}" dt="2024-07-18T14:19:49.489" v="0" actId="478"/>
          <ac:spMkLst>
            <pc:docMk/>
            <pc:sldMk cId="3596600315" sldId="468"/>
            <ac:spMk id="3" creationId="{0162BEE1-134B-8B70-2BB8-9226F1DF1614}"/>
          </ac:spMkLst>
        </pc:spChg>
        <pc:spChg chg="add mod">
          <ac:chgData name="Alfred Smith" userId="3c60a3631c0db8ad" providerId="LiveId" clId="{7AD0CFBC-7BA2-4220-881E-D6D1484D8487}" dt="2024-07-18T14:19:50.214" v="1"/>
          <ac:spMkLst>
            <pc:docMk/>
            <pc:sldMk cId="3596600315" sldId="468"/>
            <ac:spMk id="4" creationId="{8AE4E9BB-89FD-01F8-A745-77CF127D4B3C}"/>
          </ac:spMkLst>
        </pc:spChg>
      </pc:sldChg>
      <pc:sldChg chg="addSp modSp">
        <pc:chgData name="Alfred Smith" userId="3c60a3631c0db8ad" providerId="LiveId" clId="{7AD0CFBC-7BA2-4220-881E-D6D1484D8487}" dt="2024-07-18T16:54:47.418" v="31"/>
        <pc:sldMkLst>
          <pc:docMk/>
          <pc:sldMk cId="1586703452" sldId="469"/>
        </pc:sldMkLst>
        <pc:spChg chg="add mod">
          <ac:chgData name="Alfred Smith" userId="3c60a3631c0db8ad" providerId="LiveId" clId="{7AD0CFBC-7BA2-4220-881E-D6D1484D8487}" dt="2024-07-18T14:21:16.767" v="2"/>
          <ac:spMkLst>
            <pc:docMk/>
            <pc:sldMk cId="1586703452" sldId="469"/>
            <ac:spMk id="2" creationId="{B892464C-7F6D-02BC-3C1D-CE819BE853DC}"/>
          </ac:spMkLst>
        </pc:spChg>
        <pc:spChg chg="mod">
          <ac:chgData name="Alfred Smith" userId="3c60a3631c0db8ad" providerId="LiveId" clId="{7AD0CFBC-7BA2-4220-881E-D6D1484D8487}" dt="2024-07-18T16:54:47.418" v="31"/>
          <ac:spMkLst>
            <pc:docMk/>
            <pc:sldMk cId="1586703452" sldId="469"/>
            <ac:spMk id="5" creationId="{F3B3ADD6-6EB6-60D1-032A-E0EB510FE11B}"/>
          </ac:spMkLst>
        </pc:spChg>
      </pc:sldChg>
      <pc:sldChg chg="modSp">
        <pc:chgData name="Alfred Smith" userId="3c60a3631c0db8ad" providerId="LiveId" clId="{7AD0CFBC-7BA2-4220-881E-D6D1484D8487}" dt="2024-07-18T16:54:47.418" v="31"/>
        <pc:sldMkLst>
          <pc:docMk/>
          <pc:sldMk cId="3096706858" sldId="470"/>
        </pc:sldMkLst>
        <pc:spChg chg="mod">
          <ac:chgData name="Alfred Smith" userId="3c60a3631c0db8ad" providerId="LiveId" clId="{7AD0CFBC-7BA2-4220-881E-D6D1484D8487}" dt="2024-07-18T16:54:47.418" v="31"/>
          <ac:spMkLst>
            <pc:docMk/>
            <pc:sldMk cId="3096706858" sldId="470"/>
            <ac:spMk id="5" creationId="{EC55DA49-1040-7167-C9F8-E01594487B16}"/>
          </ac:spMkLst>
        </pc:spChg>
      </pc:sldChg>
    </pc:docChg>
  </pc:docChgLst>
  <pc:docChgLst>
    <pc:chgData name="Leonie Smith" userId="fed1330f33f5650e" providerId="LiveId" clId="{5323B8C0-9C2E-449C-9900-623ABE09D54D}"/>
    <pc:docChg chg="modSld">
      <pc:chgData name="Leonie Smith" userId="fed1330f33f5650e" providerId="LiveId" clId="{5323B8C0-9C2E-449C-9900-623ABE09D54D}" dt="2023-12-13T02:14:36.022" v="9" actId="20577"/>
      <pc:docMkLst>
        <pc:docMk/>
      </pc:docMkLst>
      <pc:sldChg chg="modNotesTx">
        <pc:chgData name="Leonie Smith" userId="fed1330f33f5650e" providerId="LiveId" clId="{5323B8C0-9C2E-449C-9900-623ABE09D54D}" dt="2023-12-13T02:14:36.022" v="9" actId="20577"/>
        <pc:sldMkLst>
          <pc:docMk/>
          <pc:sldMk cId="3596600315" sldId="468"/>
        </pc:sldMkLst>
      </pc:sldChg>
    </pc:docChg>
  </pc:docChgLst>
  <pc:docChgLst>
    <pc:chgData name="Leonie Smith" userId="fed1330f33f5650e" providerId="LiveId" clId="{DBAE9F6E-0E24-4F85-AB1A-CF088A8A97E9}"/>
    <pc:docChg chg="custSel modSld sldOrd">
      <pc:chgData name="Leonie Smith" userId="fed1330f33f5650e" providerId="LiveId" clId="{DBAE9F6E-0E24-4F85-AB1A-CF088A8A97E9}" dt="2022-07-27T04:34:02.985" v="36" actId="5793"/>
      <pc:docMkLst>
        <pc:docMk/>
      </pc:docMkLst>
      <pc:sldChg chg="addSp modSp">
        <pc:chgData name="Leonie Smith" userId="fed1330f33f5650e" providerId="LiveId" clId="{DBAE9F6E-0E24-4F85-AB1A-CF088A8A97E9}" dt="2022-07-26T05:11:09.957" v="1"/>
        <pc:sldMkLst>
          <pc:docMk/>
          <pc:sldMk cId="3759221820" sldId="439"/>
        </pc:sldMkLst>
        <pc:picChg chg="add mod">
          <ac:chgData name="Leonie Smith" userId="fed1330f33f5650e" providerId="LiveId" clId="{DBAE9F6E-0E24-4F85-AB1A-CF088A8A97E9}" dt="2022-07-26T05:11:09.957" v="1"/>
          <ac:picMkLst>
            <pc:docMk/>
            <pc:sldMk cId="3759221820" sldId="439"/>
            <ac:picMk id="2" creationId="{AF6FE32B-66BB-70D5-5D22-D764333CB8DA}"/>
          </ac:picMkLst>
        </pc:picChg>
      </pc:sldChg>
      <pc:sldChg chg="addSp delSp modSp ord modTransition modAnim">
        <pc:chgData name="Leonie Smith" userId="fed1330f33f5650e" providerId="LiveId" clId="{DBAE9F6E-0E24-4F85-AB1A-CF088A8A97E9}" dt="2022-07-26T05:14:52.975" v="9"/>
        <pc:sldMkLst>
          <pc:docMk/>
          <pc:sldMk cId="3676245138" sldId="441"/>
        </pc:sldMkLst>
        <pc:picChg chg="add del mod">
          <ac:chgData name="Leonie Smith" userId="fed1330f33f5650e" providerId="LiveId" clId="{DBAE9F6E-0E24-4F85-AB1A-CF088A8A97E9}" dt="2022-07-26T05:14:42.729" v="8"/>
          <ac:picMkLst>
            <pc:docMk/>
            <pc:sldMk cId="3676245138" sldId="441"/>
            <ac:picMk id="2" creationId="{A8C9C135-C8A8-5872-ACFF-1F999BCA3021}"/>
          </ac:picMkLst>
        </pc:picChg>
        <pc:picChg chg="add mod">
          <ac:chgData name="Leonie Smith" userId="fed1330f33f5650e" providerId="LiveId" clId="{DBAE9F6E-0E24-4F85-AB1A-CF088A8A97E9}" dt="2022-07-26T05:14:52.975" v="9"/>
          <ac:picMkLst>
            <pc:docMk/>
            <pc:sldMk cId="3676245138" sldId="441"/>
            <ac:picMk id="3" creationId="{B85388CA-7600-C142-285C-0CA322B253EA}"/>
          </ac:picMkLst>
        </pc:picChg>
      </pc:sldChg>
      <pc:sldChg chg="addSp modSp ord">
        <pc:chgData name="Leonie Smith" userId="fed1330f33f5650e" providerId="LiveId" clId="{DBAE9F6E-0E24-4F85-AB1A-CF088A8A97E9}" dt="2022-07-26T05:14:03.670" v="6"/>
        <pc:sldMkLst>
          <pc:docMk/>
          <pc:sldMk cId="2166098122" sldId="445"/>
        </pc:sldMkLst>
        <pc:picChg chg="add mod">
          <ac:chgData name="Leonie Smith" userId="fed1330f33f5650e" providerId="LiveId" clId="{DBAE9F6E-0E24-4F85-AB1A-CF088A8A97E9}" dt="2022-07-26T05:14:03.670" v="6"/>
          <ac:picMkLst>
            <pc:docMk/>
            <pc:sldMk cId="2166098122" sldId="445"/>
            <ac:picMk id="2" creationId="{46D7C918-5C2E-9BC2-B1A5-0E9C8A1B2070}"/>
          </ac:picMkLst>
        </pc:picChg>
      </pc:sldChg>
      <pc:sldChg chg="addSp delSp modSp modTransition modAnim">
        <pc:chgData name="Leonie Smith" userId="fed1330f33f5650e" providerId="LiveId" clId="{DBAE9F6E-0E24-4F85-AB1A-CF088A8A97E9}" dt="2022-07-26T05:15:59.807" v="14"/>
        <pc:sldMkLst>
          <pc:docMk/>
          <pc:sldMk cId="2422728137" sldId="447"/>
        </pc:sldMkLst>
        <pc:picChg chg="add del mod">
          <ac:chgData name="Leonie Smith" userId="fed1330f33f5650e" providerId="LiveId" clId="{DBAE9F6E-0E24-4F85-AB1A-CF088A8A97E9}" dt="2022-07-26T05:15:36.267" v="11"/>
          <ac:picMkLst>
            <pc:docMk/>
            <pc:sldMk cId="2422728137" sldId="447"/>
            <ac:picMk id="2" creationId="{C6FED05F-4E99-B772-2FB4-900F0E7A9FD5}"/>
          </ac:picMkLst>
        </pc:picChg>
        <pc:picChg chg="add del mod">
          <ac:chgData name="Leonie Smith" userId="fed1330f33f5650e" providerId="LiveId" clId="{DBAE9F6E-0E24-4F85-AB1A-CF088A8A97E9}" dt="2022-07-26T05:15:49.409" v="13"/>
          <ac:picMkLst>
            <pc:docMk/>
            <pc:sldMk cId="2422728137" sldId="447"/>
            <ac:picMk id="3" creationId="{3F4F6862-9F99-5AE7-0D63-1BF4B8655ED9}"/>
          </ac:picMkLst>
        </pc:picChg>
        <pc:picChg chg="add mod">
          <ac:chgData name="Leonie Smith" userId="fed1330f33f5650e" providerId="LiveId" clId="{DBAE9F6E-0E24-4F85-AB1A-CF088A8A97E9}" dt="2022-07-26T05:15:59.807" v="14"/>
          <ac:picMkLst>
            <pc:docMk/>
            <pc:sldMk cId="2422728137" sldId="447"/>
            <ac:picMk id="5" creationId="{55A4544E-0ACD-E90E-5F7E-B27FF917BA42}"/>
          </ac:picMkLst>
        </pc:picChg>
      </pc:sldChg>
      <pc:sldChg chg="addSp delSp modSp modTransition modAnim">
        <pc:chgData name="Leonie Smith" userId="fed1330f33f5650e" providerId="LiveId" clId="{DBAE9F6E-0E24-4F85-AB1A-CF088A8A97E9}" dt="2022-07-26T05:18:01.830" v="21"/>
        <pc:sldMkLst>
          <pc:docMk/>
          <pc:sldMk cId="4160448636" sldId="449"/>
        </pc:sldMkLst>
        <pc:picChg chg="add del mod">
          <ac:chgData name="Leonie Smith" userId="fed1330f33f5650e" providerId="LiveId" clId="{DBAE9F6E-0E24-4F85-AB1A-CF088A8A97E9}" dt="2022-07-26T05:17:11.320" v="16"/>
          <ac:picMkLst>
            <pc:docMk/>
            <pc:sldMk cId="4160448636" sldId="449"/>
            <ac:picMk id="2" creationId="{D8262539-9C9E-0F76-5946-3EA3A45F6A19}"/>
          </ac:picMkLst>
        </pc:picChg>
        <pc:picChg chg="add del mod">
          <ac:chgData name="Leonie Smith" userId="fed1330f33f5650e" providerId="LiveId" clId="{DBAE9F6E-0E24-4F85-AB1A-CF088A8A97E9}" dt="2022-07-26T05:17:22.281" v="18"/>
          <ac:picMkLst>
            <pc:docMk/>
            <pc:sldMk cId="4160448636" sldId="449"/>
            <ac:picMk id="3" creationId="{7E2BE034-B771-FF74-F395-E1FFFE293703}"/>
          </ac:picMkLst>
        </pc:picChg>
        <pc:picChg chg="add del mod">
          <ac:chgData name="Leonie Smith" userId="fed1330f33f5650e" providerId="LiveId" clId="{DBAE9F6E-0E24-4F85-AB1A-CF088A8A97E9}" dt="2022-07-26T05:17:50.104" v="20"/>
          <ac:picMkLst>
            <pc:docMk/>
            <pc:sldMk cId="4160448636" sldId="449"/>
            <ac:picMk id="5" creationId="{38A30A51-8F85-A514-9365-C6842FE6942E}"/>
          </ac:picMkLst>
        </pc:picChg>
        <pc:picChg chg="add mod">
          <ac:chgData name="Leonie Smith" userId="fed1330f33f5650e" providerId="LiveId" clId="{DBAE9F6E-0E24-4F85-AB1A-CF088A8A97E9}" dt="2022-07-26T05:18:01.830" v="21"/>
          <ac:picMkLst>
            <pc:docMk/>
            <pc:sldMk cId="4160448636" sldId="449"/>
            <ac:picMk id="7" creationId="{DF1AD341-3497-6B63-6C6B-8E549A70A69B}"/>
          </ac:picMkLst>
        </pc:picChg>
      </pc:sldChg>
      <pc:sldChg chg="addSp delSp modSp modTransition modAnim">
        <pc:chgData name="Leonie Smith" userId="fed1330f33f5650e" providerId="LiveId" clId="{DBAE9F6E-0E24-4F85-AB1A-CF088A8A97E9}" dt="2022-07-26T05:19:35.149" v="24"/>
        <pc:sldMkLst>
          <pc:docMk/>
          <pc:sldMk cId="3386340796" sldId="451"/>
        </pc:sldMkLst>
        <pc:picChg chg="add del mod">
          <ac:chgData name="Leonie Smith" userId="fed1330f33f5650e" providerId="LiveId" clId="{DBAE9F6E-0E24-4F85-AB1A-CF088A8A97E9}" dt="2022-07-26T05:19:21.858" v="23"/>
          <ac:picMkLst>
            <pc:docMk/>
            <pc:sldMk cId="3386340796" sldId="451"/>
            <ac:picMk id="2" creationId="{570F25DE-860D-BB4D-33A3-23EC16524AAF}"/>
          </ac:picMkLst>
        </pc:picChg>
        <pc:picChg chg="add mod">
          <ac:chgData name="Leonie Smith" userId="fed1330f33f5650e" providerId="LiveId" clId="{DBAE9F6E-0E24-4F85-AB1A-CF088A8A97E9}" dt="2022-07-26T05:19:35.149" v="24"/>
          <ac:picMkLst>
            <pc:docMk/>
            <pc:sldMk cId="3386340796" sldId="451"/>
            <ac:picMk id="3" creationId="{F96C9F84-BB05-B895-64F0-71434C0F926C}"/>
          </ac:picMkLst>
        </pc:picChg>
      </pc:sldChg>
      <pc:sldChg chg="addSp modSp">
        <pc:chgData name="Leonie Smith" userId="fed1330f33f5650e" providerId="LiveId" clId="{DBAE9F6E-0E24-4F85-AB1A-CF088A8A97E9}" dt="2022-07-26T05:20:23.140" v="25"/>
        <pc:sldMkLst>
          <pc:docMk/>
          <pc:sldMk cId="283334129" sldId="453"/>
        </pc:sldMkLst>
        <pc:picChg chg="add mod">
          <ac:chgData name="Leonie Smith" userId="fed1330f33f5650e" providerId="LiveId" clId="{DBAE9F6E-0E24-4F85-AB1A-CF088A8A97E9}" dt="2022-07-26T05:20:23.140" v="25"/>
          <ac:picMkLst>
            <pc:docMk/>
            <pc:sldMk cId="283334129" sldId="453"/>
            <ac:picMk id="2" creationId="{CB7F262F-4308-D2C8-9CF5-55B111D30202}"/>
          </ac:picMkLst>
        </pc:picChg>
      </pc:sldChg>
      <pc:sldChg chg="addSp delSp modSp modTransition modAnim">
        <pc:chgData name="Leonie Smith" userId="fed1330f33f5650e" providerId="LiveId" clId="{DBAE9F6E-0E24-4F85-AB1A-CF088A8A97E9}" dt="2022-07-26T05:22:48.652" v="32"/>
        <pc:sldMkLst>
          <pc:docMk/>
          <pc:sldMk cId="1799939013" sldId="455"/>
        </pc:sldMkLst>
        <pc:picChg chg="add del mod">
          <ac:chgData name="Leonie Smith" userId="fed1330f33f5650e" providerId="LiveId" clId="{DBAE9F6E-0E24-4F85-AB1A-CF088A8A97E9}" dt="2022-07-26T05:21:41.161" v="27"/>
          <ac:picMkLst>
            <pc:docMk/>
            <pc:sldMk cId="1799939013" sldId="455"/>
            <ac:picMk id="2" creationId="{C5E30E17-06AE-EC52-C8D6-DC5256F5CA9A}"/>
          </ac:picMkLst>
        </pc:picChg>
        <pc:picChg chg="add del mod">
          <ac:chgData name="Leonie Smith" userId="fed1330f33f5650e" providerId="LiveId" clId="{DBAE9F6E-0E24-4F85-AB1A-CF088A8A97E9}" dt="2022-07-26T05:21:55.736" v="29"/>
          <ac:picMkLst>
            <pc:docMk/>
            <pc:sldMk cId="1799939013" sldId="455"/>
            <ac:picMk id="3" creationId="{190329E2-B894-ACB5-57CB-6D546917D5A5}"/>
          </ac:picMkLst>
        </pc:picChg>
        <pc:picChg chg="add del mod">
          <ac:chgData name="Leonie Smith" userId="fed1330f33f5650e" providerId="LiveId" clId="{DBAE9F6E-0E24-4F85-AB1A-CF088A8A97E9}" dt="2022-07-26T05:22:39.810" v="31"/>
          <ac:picMkLst>
            <pc:docMk/>
            <pc:sldMk cId="1799939013" sldId="455"/>
            <ac:picMk id="5" creationId="{38450D65-D9BB-4A6C-0021-BE1F6D37BFCE}"/>
          </ac:picMkLst>
        </pc:picChg>
        <pc:picChg chg="add mod">
          <ac:chgData name="Leonie Smith" userId="fed1330f33f5650e" providerId="LiveId" clId="{DBAE9F6E-0E24-4F85-AB1A-CF088A8A97E9}" dt="2022-07-26T05:22:48.652" v="32"/>
          <ac:picMkLst>
            <pc:docMk/>
            <pc:sldMk cId="1799939013" sldId="455"/>
            <ac:picMk id="7" creationId="{AE1537DC-ECF9-9D32-96D1-D35EB6297860}"/>
          </ac:picMkLst>
        </pc:picChg>
      </pc:sldChg>
      <pc:sldChg chg="addSp modSp modNotesTx">
        <pc:chgData name="Leonie Smith" userId="fed1330f33f5650e" providerId="LiveId" clId="{DBAE9F6E-0E24-4F85-AB1A-CF088A8A97E9}" dt="2022-07-27T04:34:02.985" v="36" actId="5793"/>
        <pc:sldMkLst>
          <pc:docMk/>
          <pc:sldMk cId="3596600315" sldId="468"/>
        </pc:sldMkLst>
        <pc:picChg chg="add mod">
          <ac:chgData name="Leonie Smith" userId="fed1330f33f5650e" providerId="LiveId" clId="{DBAE9F6E-0E24-4F85-AB1A-CF088A8A97E9}" dt="2022-07-26T05:10:42.012" v="0"/>
          <ac:picMkLst>
            <pc:docMk/>
            <pc:sldMk cId="3596600315" sldId="468"/>
            <ac:picMk id="4" creationId="{6FCD8D90-AE4C-9DCE-FE49-870727781425}"/>
          </ac:picMkLst>
        </pc:picChg>
      </pc:sldChg>
    </pc:docChg>
  </pc:docChgLst>
  <pc:docChgLst>
    <pc:chgData name="Leonie Smith" userId="fed1330f33f5650e" providerId="LiveId" clId="{53A3D818-CE06-4D3F-91EB-DF1D2C38439B}"/>
    <pc:docChg chg="modSld sldOrd">
      <pc:chgData name="Leonie Smith" userId="fed1330f33f5650e" providerId="LiveId" clId="{53A3D818-CE06-4D3F-91EB-DF1D2C38439B}" dt="2022-08-09T10:06:07.399" v="32" actId="20577"/>
      <pc:docMkLst>
        <pc:docMk/>
      </pc:docMkLst>
      <pc:sldChg chg="addSp modSp mod">
        <pc:chgData name="Leonie Smith" userId="fed1330f33f5650e" providerId="LiveId" clId="{53A3D818-CE06-4D3F-91EB-DF1D2C38439B}" dt="2022-08-09T10:03:11.555" v="5" actId="14100"/>
        <pc:sldMkLst>
          <pc:docMk/>
          <pc:sldMk cId="3261377596" sldId="438"/>
        </pc:sldMkLst>
        <pc:spChg chg="add mod">
          <ac:chgData name="Leonie Smith" userId="fed1330f33f5650e" providerId="LiveId" clId="{53A3D818-CE06-4D3F-91EB-DF1D2C38439B}" dt="2022-08-09T10:03:11.555" v="5" actId="14100"/>
          <ac:spMkLst>
            <pc:docMk/>
            <pc:sldMk cId="3261377596" sldId="438"/>
            <ac:spMk id="7" creationId="{BF2C558A-030B-FA28-1833-051CA31EEFD0}"/>
          </ac:spMkLst>
        </pc:spChg>
      </pc:sldChg>
      <pc:sldChg chg="addSp modSp mod">
        <pc:chgData name="Leonie Smith" userId="fed1330f33f5650e" providerId="LiveId" clId="{53A3D818-CE06-4D3F-91EB-DF1D2C38439B}" dt="2022-08-09T10:04:43.068" v="22" actId="20577"/>
        <pc:sldMkLst>
          <pc:docMk/>
          <pc:sldMk cId="2180228365" sldId="442"/>
        </pc:sldMkLst>
        <pc:spChg chg="add mod">
          <ac:chgData name="Leonie Smith" userId="fed1330f33f5650e" providerId="LiveId" clId="{53A3D818-CE06-4D3F-91EB-DF1D2C38439B}" dt="2022-08-09T10:04:43.068" v="22" actId="20577"/>
          <ac:spMkLst>
            <pc:docMk/>
            <pc:sldMk cId="2180228365" sldId="442"/>
            <ac:spMk id="7" creationId="{C83FF9AC-4689-51B3-36D0-8665C38E41A2}"/>
          </ac:spMkLst>
        </pc:spChg>
      </pc:sldChg>
      <pc:sldChg chg="addSp modSp mod">
        <pc:chgData name="Leonie Smith" userId="fed1330f33f5650e" providerId="LiveId" clId="{53A3D818-CE06-4D3F-91EB-DF1D2C38439B}" dt="2022-08-09T10:05:13.030" v="27" actId="20577"/>
        <pc:sldMkLst>
          <pc:docMk/>
          <pc:sldMk cId="665805102" sldId="446"/>
        </pc:sldMkLst>
        <pc:spChg chg="add mod">
          <ac:chgData name="Leonie Smith" userId="fed1330f33f5650e" providerId="LiveId" clId="{53A3D818-CE06-4D3F-91EB-DF1D2C38439B}" dt="2022-08-09T10:05:13.030" v="27" actId="20577"/>
          <ac:spMkLst>
            <pc:docMk/>
            <pc:sldMk cId="665805102" sldId="446"/>
            <ac:spMk id="7" creationId="{9ED9DFB6-E356-E71E-75EC-E4612ADA7624}"/>
          </ac:spMkLst>
        </pc:spChg>
      </pc:sldChg>
      <pc:sldChg chg="addSp modSp mod">
        <pc:chgData name="Leonie Smith" userId="fed1330f33f5650e" providerId="LiveId" clId="{53A3D818-CE06-4D3F-91EB-DF1D2C38439B}" dt="2022-08-09T10:05:31.075" v="28" actId="20577"/>
        <pc:sldMkLst>
          <pc:docMk/>
          <pc:sldMk cId="843663555" sldId="448"/>
        </pc:sldMkLst>
        <pc:spChg chg="add mod">
          <ac:chgData name="Leonie Smith" userId="fed1330f33f5650e" providerId="LiveId" clId="{53A3D818-CE06-4D3F-91EB-DF1D2C38439B}" dt="2022-08-09T10:05:31.075" v="28" actId="20577"/>
          <ac:spMkLst>
            <pc:docMk/>
            <pc:sldMk cId="843663555" sldId="448"/>
            <ac:spMk id="7" creationId="{2EA4CB98-C568-7860-36E7-6C081E3D0CD2}"/>
          </ac:spMkLst>
        </pc:spChg>
      </pc:sldChg>
      <pc:sldChg chg="addSp modSp mod">
        <pc:chgData name="Leonie Smith" userId="fed1330f33f5650e" providerId="LiveId" clId="{53A3D818-CE06-4D3F-91EB-DF1D2C38439B}" dt="2022-08-09T10:05:39.443" v="29" actId="20577"/>
        <pc:sldMkLst>
          <pc:docMk/>
          <pc:sldMk cId="538051216" sldId="450"/>
        </pc:sldMkLst>
        <pc:spChg chg="add mod">
          <ac:chgData name="Leonie Smith" userId="fed1330f33f5650e" providerId="LiveId" clId="{53A3D818-CE06-4D3F-91EB-DF1D2C38439B}" dt="2022-08-09T10:05:39.443" v="29" actId="20577"/>
          <ac:spMkLst>
            <pc:docMk/>
            <pc:sldMk cId="538051216" sldId="450"/>
            <ac:spMk id="7" creationId="{4F51BEB1-F638-003A-633B-7A705C645E95}"/>
          </ac:spMkLst>
        </pc:spChg>
      </pc:sldChg>
      <pc:sldChg chg="addSp modSp mod">
        <pc:chgData name="Leonie Smith" userId="fed1330f33f5650e" providerId="LiveId" clId="{53A3D818-CE06-4D3F-91EB-DF1D2C38439B}" dt="2022-08-09T10:05:45.613" v="30" actId="20577"/>
        <pc:sldMkLst>
          <pc:docMk/>
          <pc:sldMk cId="4002949039" sldId="452"/>
        </pc:sldMkLst>
        <pc:spChg chg="add mod">
          <ac:chgData name="Leonie Smith" userId="fed1330f33f5650e" providerId="LiveId" clId="{53A3D818-CE06-4D3F-91EB-DF1D2C38439B}" dt="2022-08-09T10:05:45.613" v="30" actId="20577"/>
          <ac:spMkLst>
            <pc:docMk/>
            <pc:sldMk cId="4002949039" sldId="452"/>
            <ac:spMk id="7" creationId="{1EB85D82-F986-7AE5-F990-7212456350CB}"/>
          </ac:spMkLst>
        </pc:spChg>
      </pc:sldChg>
      <pc:sldChg chg="ord">
        <pc:chgData name="Leonie Smith" userId="fed1330f33f5650e" providerId="LiveId" clId="{53A3D818-CE06-4D3F-91EB-DF1D2C38439B}" dt="2022-08-09T10:04:30.248" v="21"/>
        <pc:sldMkLst>
          <pc:docMk/>
          <pc:sldMk cId="283334129" sldId="453"/>
        </pc:sldMkLst>
      </pc:sldChg>
      <pc:sldChg chg="addSp modSp mod">
        <pc:chgData name="Leonie Smith" userId="fed1330f33f5650e" providerId="LiveId" clId="{53A3D818-CE06-4D3F-91EB-DF1D2C38439B}" dt="2022-08-09T10:05:57.346" v="31" actId="20577"/>
        <pc:sldMkLst>
          <pc:docMk/>
          <pc:sldMk cId="2511564658" sldId="454"/>
        </pc:sldMkLst>
        <pc:spChg chg="add mod">
          <ac:chgData name="Leonie Smith" userId="fed1330f33f5650e" providerId="LiveId" clId="{53A3D818-CE06-4D3F-91EB-DF1D2C38439B}" dt="2022-08-09T10:05:57.346" v="31" actId="20577"/>
          <ac:spMkLst>
            <pc:docMk/>
            <pc:sldMk cId="2511564658" sldId="454"/>
            <ac:spMk id="7" creationId="{EDC559BE-770E-B8F3-FE50-EE53F6221B46}"/>
          </ac:spMkLst>
        </pc:spChg>
      </pc:sldChg>
      <pc:sldChg chg="addSp modSp">
        <pc:chgData name="Leonie Smith" userId="fed1330f33f5650e" providerId="LiveId" clId="{53A3D818-CE06-4D3F-91EB-DF1D2C38439B}" dt="2022-08-09T10:03:17.608" v="6"/>
        <pc:sldMkLst>
          <pc:docMk/>
          <pc:sldMk cId="1586703452" sldId="469"/>
        </pc:sldMkLst>
        <pc:spChg chg="add mod">
          <ac:chgData name="Leonie Smith" userId="fed1330f33f5650e" providerId="LiveId" clId="{53A3D818-CE06-4D3F-91EB-DF1D2C38439B}" dt="2022-08-09T10:03:17.608" v="6"/>
          <ac:spMkLst>
            <pc:docMk/>
            <pc:sldMk cId="1586703452" sldId="469"/>
            <ac:spMk id="5" creationId="{F3B3ADD6-6EB6-60D1-032A-E0EB510FE11B}"/>
          </ac:spMkLst>
        </pc:spChg>
      </pc:sldChg>
      <pc:sldChg chg="addSp modSp mod">
        <pc:chgData name="Leonie Smith" userId="fed1330f33f5650e" providerId="LiveId" clId="{53A3D818-CE06-4D3F-91EB-DF1D2C38439B}" dt="2022-08-09T10:06:07.399" v="32" actId="20577"/>
        <pc:sldMkLst>
          <pc:docMk/>
          <pc:sldMk cId="3096706858" sldId="470"/>
        </pc:sldMkLst>
        <pc:spChg chg="add mod">
          <ac:chgData name="Leonie Smith" userId="fed1330f33f5650e" providerId="LiveId" clId="{53A3D818-CE06-4D3F-91EB-DF1D2C38439B}" dt="2022-08-09T10:06:07.399" v="32" actId="20577"/>
          <ac:spMkLst>
            <pc:docMk/>
            <pc:sldMk cId="3096706858" sldId="470"/>
            <ac:spMk id="5" creationId="{EC55DA49-1040-7167-C9F8-E01594487B1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27 Rebuilding of the Temple</a:t>
            </a:r>
          </a:p>
          <a:p>
            <a:pPr algn="l"/>
            <a:r>
              <a:rPr lang="en-US" sz="1200" b="0" i="0" u="none" strike="noStrike" baseline="0" dirty="0">
                <a:latin typeface="TimesNewRomanPSMT"/>
              </a:rPr>
              <a:t>1. Cyrus tells Jews to rebuild the temple - Ezra 1:1-11 (Left Top)</a:t>
            </a:r>
          </a:p>
          <a:p>
            <a:pPr algn="l"/>
            <a:r>
              <a:rPr lang="en-US" sz="1200" b="0" i="0" u="none" strike="noStrike" baseline="0" dirty="0">
                <a:latin typeface="TimesNewRomanPSMT"/>
              </a:rPr>
              <a:t>2. The altar is built - Ezra 3:1-6 (Right Top)</a:t>
            </a:r>
          </a:p>
          <a:p>
            <a:pPr algn="l"/>
            <a:r>
              <a:rPr lang="en-US" sz="1200" b="0" i="0" u="none" strike="noStrike" baseline="0" dirty="0">
                <a:latin typeface="TimesNewRomanPSMT"/>
              </a:rPr>
              <a:t>3. The foundation of the Temple is laid - Ezra 3:7-13 (Right 2nd)</a:t>
            </a:r>
          </a:p>
          <a:p>
            <a:pPr algn="l"/>
            <a:r>
              <a:rPr lang="en-US" sz="1200" b="0" i="0" u="none" strike="noStrike" baseline="0" dirty="0">
                <a:latin typeface="TimesNewRomanPSMT"/>
              </a:rPr>
              <a:t>4. Construction of the Temple stops - Ezra 4:1-5, 24 (Right 3rd)</a:t>
            </a:r>
          </a:p>
          <a:p>
            <a:pPr algn="l"/>
            <a:r>
              <a:rPr lang="en-US" sz="1200" b="0" i="0" u="none" strike="noStrike" baseline="0" dirty="0">
                <a:latin typeface="TimesNewRomanPSMT"/>
              </a:rPr>
              <a:t>5. Haggai and Zechariah give prophecy and rebuilding resumes - Ezra 5:1-17 (Left</a:t>
            </a:r>
          </a:p>
          <a:p>
            <a:pPr algn="l"/>
            <a:r>
              <a:rPr lang="en-IN" sz="1200" b="0" i="0" u="none" strike="noStrike" baseline="0" dirty="0" err="1">
                <a:latin typeface="TimesNewRomanPSMT"/>
              </a:rPr>
              <a:t>Center</a:t>
            </a:r>
            <a:r>
              <a:rPr lang="en-IN" sz="1200" b="0" i="0" u="none" strike="noStrike" baseline="0" dirty="0">
                <a:latin typeface="TimesNewRomanPSMT"/>
              </a:rPr>
              <a:t>)</a:t>
            </a:r>
          </a:p>
          <a:p>
            <a:pPr algn="l"/>
            <a:r>
              <a:rPr lang="en-US" sz="1200" b="0" i="0" u="none" strike="noStrike" baseline="0" dirty="0">
                <a:latin typeface="TimesNewRomanPSMT"/>
              </a:rPr>
              <a:t>6. King Darius pays for all the construction - Ezra 6:1-14 (Left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27-2</a:t>
            </a:r>
          </a:p>
        </p:txBody>
      </p:sp>
      <p:pic>
        <p:nvPicPr>
          <p:cNvPr id="13" name="Audio 12">
            <a:hlinkClick r:id="" action="ppaction://media"/>
            <a:extLst>
              <a:ext uri="{FF2B5EF4-FFF2-40B4-BE49-F238E27FC236}">
                <a16:creationId xmlns:a16="http://schemas.microsoft.com/office/drawing/2014/main" id="{64C5374F-D508-757C-AB00-1C5EA2626D0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50000" t="-50000" r="-50000" b="-50000"/>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8AE4E9BB-89FD-01F8-A745-77CF127D4B3C}"/>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591"/>
    </mc:Choice>
    <mc:Fallback xmlns="">
      <p:transition spd="slow" advTm="3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771A1D-FD8E-75B3-9AE2-6EDED68891B8}"/>
              </a:ext>
            </a:extLst>
          </p:cNvPr>
          <p:cNvPicPr>
            <a:picLocks noChangeAspect="1"/>
          </p:cNvPicPr>
          <p:nvPr/>
        </p:nvPicPr>
        <p:blipFill rotWithShape="1">
          <a:blip r:embed="rId2"/>
          <a:srcRect l="8872"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2EA4CB98-C568-7860-36E7-6C081E3D0CD2}"/>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3663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3They set up the altar on its foundation and sacrificed burnt offerings on it to the Lord—both the morning and evening burnt offerings—even though they feared the people of the land.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3ཁོ་ཚོ་ཡུལ་མི་རྣམས་ལ་འཇིགས་པས། མཆོད་ཁྲི་དེ་སྔར་གནས་སུ་བཞེངས་ནས་དཀོན་མཆོག་ཡ་ཝཱེ་ལ་ནངས་དགོང་སྦྱིན་སྲེག་གི་མཆོད་པ་ཕུལ་བ་དང་།</a:t>
            </a:r>
            <a:endParaRPr lang="en-ZA" dirty="0"/>
          </a:p>
        </p:txBody>
      </p:sp>
      <p:pic>
        <p:nvPicPr>
          <p:cNvPr id="5" name="Audio 4">
            <a:hlinkClick r:id="" action="ppaction://media"/>
            <a:extLst>
              <a:ext uri="{FF2B5EF4-FFF2-40B4-BE49-F238E27FC236}">
                <a16:creationId xmlns:a16="http://schemas.microsoft.com/office/drawing/2014/main" id="{130569B5-3BE9-F28D-BDF0-64B629BA09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60448636"/>
      </p:ext>
    </p:extLst>
  </p:cSld>
  <p:clrMapOvr>
    <a:masterClrMapping/>
  </p:clrMapOvr>
  <mc:AlternateContent xmlns:mc="http://schemas.openxmlformats.org/markup-compatibility/2006" xmlns:p14="http://schemas.microsoft.com/office/powerpoint/2010/main">
    <mc:Choice Requires="p14">
      <p:transition spd="slow" p14:dur="2000" advTm="18141"/>
    </mc:Choice>
    <mc:Fallback xmlns="">
      <p:transition spd="slow" advTm="18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60584BF-9DFB-D693-9315-B086DA163FAB}"/>
              </a:ext>
            </a:extLst>
          </p:cNvPr>
          <p:cNvPicPr>
            <a:picLocks noChangeAspect="1"/>
          </p:cNvPicPr>
          <p:nvPr/>
        </p:nvPicPr>
        <p:blipFill rotWithShape="1">
          <a:blip r:embed="rId2"/>
          <a:srcRect l="1124" r="11305"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F51BEB1-F638-003A-633B-7A705C645E95}"/>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38051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4They also celebrated the Feast of Tabernacles  in accordance with what is written, and they offered burnt offerings daily based on the number prescribed for each day.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dirty="0">
                <a:solidFill>
                  <a:srgbClr val="121212"/>
                </a:solidFill>
                <a:latin typeface="ArialMT"/>
              </a:rPr>
              <a:t>4དེ་ཚོས་ལམ་སྲོལ་ལྟར་སྲུང་སྐྱོབས་ཀྱི་དུས་ཆེན་སྲུང་བརྩི་ཞུས་ཤིང། ཉིན་དེར་དགོས་པའི་མཆོད་པ་ཉིན་ལྟར་ཕུལ་བ་དང།</a:t>
            </a:r>
            <a:endParaRPr lang="en-ZA" dirty="0"/>
          </a:p>
        </p:txBody>
      </p:sp>
      <p:pic>
        <p:nvPicPr>
          <p:cNvPr id="11" name="Audio 10">
            <a:hlinkClick r:id="" action="ppaction://media"/>
            <a:extLst>
              <a:ext uri="{FF2B5EF4-FFF2-40B4-BE49-F238E27FC236}">
                <a16:creationId xmlns:a16="http://schemas.microsoft.com/office/drawing/2014/main" id="{D17D48E7-936C-7E34-67D6-0805644C44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86340796"/>
      </p:ext>
    </p:extLst>
  </p:cSld>
  <p:clrMapOvr>
    <a:masterClrMapping/>
  </p:clrMapOvr>
  <mc:AlternateContent xmlns:mc="http://schemas.openxmlformats.org/markup-compatibility/2006" xmlns:p14="http://schemas.microsoft.com/office/powerpoint/2010/main">
    <mc:Choice Requires="p14">
      <p:transition spd="slow" p14:dur="2000" advTm="8271"/>
    </mc:Choice>
    <mc:Fallback xmlns="">
      <p:transition spd="slow" advTm="8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B981FFD-D126-B052-2B79-7A5B808A67D0}"/>
              </a:ext>
            </a:extLst>
          </p:cNvPr>
          <p:cNvPicPr>
            <a:picLocks noChangeAspect="1"/>
          </p:cNvPicPr>
          <p:nvPr/>
        </p:nvPicPr>
        <p:blipFill rotWithShape="1">
          <a:blip r:embed="rId2"/>
          <a:srcRect t="89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1EB85D82-F986-7AE5-F990-7212456350CB}"/>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02949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5After that, they presented the regular burnt offerings and those for New Moons and for all the appointed sacred feasts of the Lord, as well as all the freewill offerings brought to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5ཡང་དེའི་རྗེས་སུ་དུས་རྒྱུན་གྱི་སྦྱིན་སྲེག་གི་མཆོད་པ་ཕུལ་བ་དང་། ཚེས་གཅིག་གི་མཆོད་པ་དང་དཀོན་མཆོག་ཡ་ཝཱེའི་དམ་པར་བྱས་པའི་དུས་ཆེན་གྱི་མཆོད་པ་དང་། ཡང་མི་རེ་རེས་དཀོན་མཆོག་ཡ་ཝཱེའི་ཕྱིར་ཡིད་མོས་མཆོད་པ་ཕུལ། </a:t>
            </a:r>
            <a:endParaRPr lang="en-ZA" dirty="0"/>
          </a:p>
        </p:txBody>
      </p:sp>
      <p:pic>
        <p:nvPicPr>
          <p:cNvPr id="7" name="Audio 6">
            <a:hlinkClick r:id="" action="ppaction://media"/>
            <a:extLst>
              <a:ext uri="{FF2B5EF4-FFF2-40B4-BE49-F238E27FC236}">
                <a16:creationId xmlns:a16="http://schemas.microsoft.com/office/drawing/2014/main" id="{047B71ED-3B7F-CFA4-0362-824E899F9B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83334129"/>
      </p:ext>
    </p:extLst>
  </p:cSld>
  <p:clrMapOvr>
    <a:masterClrMapping/>
  </p:clrMapOvr>
  <mc:AlternateContent xmlns:mc="http://schemas.openxmlformats.org/markup-compatibility/2006" xmlns:p14="http://schemas.microsoft.com/office/powerpoint/2010/main">
    <mc:Choice Requires="p14">
      <p:transition spd="slow" p14:dur="2000" advTm="18958"/>
    </mc:Choice>
    <mc:Fallback xmlns="">
      <p:transition spd="slow" advTm="18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8245098-D9DE-A1FE-8C0B-3C73AE70B875}"/>
              </a:ext>
            </a:extLst>
          </p:cNvPr>
          <p:cNvPicPr>
            <a:picLocks noChangeAspect="1"/>
          </p:cNvPicPr>
          <p:nvPr/>
        </p:nvPicPr>
        <p:blipFill rotWithShape="1">
          <a:blip r:embed="rId2"/>
          <a:srcRect l="541" r="344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EDC559BE-770E-B8F3-FE50-EE53F6221B46}"/>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115646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6On the first day of the seventh month, the Israelites began to offer burnt offerings to the Lord, although the foundation of the temple of the Lord had not been laid.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6ཟླ་བདུན་པའི་ཚེས་གཅིག་ཉིན་ནས་བཟུང་དཀོན་མཆོག་ཡ་ཝཱེའི་མཆོད་ཁང་གི་རྨང་གཞི་ད་དུང་བཏིངས་མེད་ན་ཡང་། ཁོ་རྣམས་ཀྱིས་དཀོན་མཆོག་ཡ་ཝཱེ་ལ་སྦྱིན་སྲེག་གི་མཆོད་པ་འབུལ་བའི་འགོ་བརྩམས།</a:t>
            </a:r>
            <a:endParaRPr lang="en-ZA" dirty="0"/>
          </a:p>
        </p:txBody>
      </p:sp>
      <p:pic>
        <p:nvPicPr>
          <p:cNvPr id="11" name="Audio 10">
            <a:hlinkClick r:id="" action="ppaction://media"/>
            <a:extLst>
              <a:ext uri="{FF2B5EF4-FFF2-40B4-BE49-F238E27FC236}">
                <a16:creationId xmlns:a16="http://schemas.microsoft.com/office/drawing/2014/main" id="{94AF7F70-1AE0-ADFF-A575-6719E57EE6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99939013"/>
      </p:ext>
    </p:extLst>
  </p:cSld>
  <p:clrMapOvr>
    <a:masterClrMapping/>
  </p:clrMapOvr>
  <mc:AlternateContent xmlns:mc="http://schemas.openxmlformats.org/markup-compatibility/2006" xmlns:p14="http://schemas.microsoft.com/office/powerpoint/2010/main">
    <mc:Choice Requires="p14">
      <p:transition spd="slow" p14:dur="2000" advTm="10216"/>
    </mc:Choice>
    <mc:Fallback xmlns="">
      <p:transition spd="slow" advTm="10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56B13E-DD7E-DA42-7950-F1E5210B4221}"/>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EC55DA49-1040-7167-C9F8-E01594487B16}"/>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6706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056B13E-DD7E-DA42-7950-F1E5210B4221}"/>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BF2C558A-030B-FA28-1833-051CA31EEFD0}"/>
              </a:ext>
            </a:extLst>
          </p:cNvPr>
          <p:cNvSpPr txBox="1"/>
          <p:nvPr/>
        </p:nvSpPr>
        <p:spPr>
          <a:xfrm>
            <a:off x="384107" y="-166255"/>
            <a:ext cx="7402148" cy="3117273"/>
          </a:xfrm>
          <a:prstGeom prst="rect">
            <a:avLst/>
          </a:prstGeom>
          <a:noFill/>
        </p:spPr>
        <p:txBody>
          <a:bodyPr wrap="square" rtlCol="0">
            <a:noAutofit/>
          </a:bodyPr>
          <a:lstStyle/>
          <a:p>
            <a:pPr algn="ctr"/>
            <a:r>
              <a:rPr lang="bo-CN" sz="8000" b="1" cap="all" dirty="0">
                <a:solidFill>
                  <a:schemeClr val="bg1"/>
                </a:solidFill>
                <a:latin typeface="ArialMT"/>
              </a:rPr>
              <a:t>ཨེས་སི་རཱ 3</a:t>
            </a:r>
          </a:p>
          <a:p>
            <a:r>
              <a:rPr lang="bo-CN" sz="8000" b="1" dirty="0">
                <a:solidFill>
                  <a:schemeClr val="bg1"/>
                </a:solidFill>
                <a:latin typeface="ArialMT"/>
              </a:rPr>
              <a:t>སླར་ཡང་མཆོད་པ་འགོ་ཚུགས་པ།</a:t>
            </a:r>
          </a:p>
          <a:p>
            <a:endParaRPr lang="en-ZA" dirty="0"/>
          </a:p>
        </p:txBody>
      </p:sp>
    </p:spTree>
    <p:extLst>
      <p:ext uri="{BB962C8B-B14F-4D97-AF65-F5344CB8AC3E}">
        <p14:creationId xmlns:p14="http://schemas.microsoft.com/office/powerpoint/2010/main" val="3261377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2. The altar is built - Ezra 2, 3:1-6 (Right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ཨེས་སི་རཱ 3</a:t>
            </a:r>
          </a:p>
          <a:p>
            <a:r>
              <a:rPr lang="bo-CN" sz="8000" b="1" dirty="0">
                <a:solidFill>
                  <a:srgbClr val="121212"/>
                </a:solidFill>
                <a:latin typeface="ArialMT"/>
              </a:rPr>
              <a:t>སླར་ཡང་མཆོད་པ་འགོ་ཚུགས་པ།</a:t>
            </a:r>
          </a:p>
          <a:p>
            <a:endParaRPr lang="en-ZA" dirty="0"/>
          </a:p>
        </p:txBody>
      </p:sp>
      <p:pic>
        <p:nvPicPr>
          <p:cNvPr id="7" name="Audio 6">
            <a:hlinkClick r:id="" action="ppaction://media"/>
            <a:extLst>
              <a:ext uri="{FF2B5EF4-FFF2-40B4-BE49-F238E27FC236}">
                <a16:creationId xmlns:a16="http://schemas.microsoft.com/office/drawing/2014/main" id="{65C08DBE-7C9B-5887-83D6-776089DCFE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917"/>
    </mc:Choice>
    <mc:Fallback xmlns="">
      <p:transition spd="slow" advTm="29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56B13E-DD7E-DA42-7950-F1E5210B4221}"/>
              </a:ext>
            </a:extLst>
          </p:cNvPr>
          <p:cNvPicPr>
            <a:picLocks noChangeAspect="1"/>
          </p:cNvPicPr>
          <p:nvPr/>
        </p:nvPicPr>
        <p:blipFill rotWithShape="1">
          <a:blip r:embed="rId2"/>
          <a:srcRect t="386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5" name="TextBox 4">
            <a:extLst>
              <a:ext uri="{FF2B5EF4-FFF2-40B4-BE49-F238E27FC236}">
                <a16:creationId xmlns:a16="http://schemas.microsoft.com/office/drawing/2014/main" id="{F3B3ADD6-6EB6-60D1-032A-E0EB510FE11B}"/>
              </a:ext>
            </a:extLst>
          </p:cNvPr>
          <p:cNvSpPr txBox="1"/>
          <p:nvPr/>
        </p:nvSpPr>
        <p:spPr>
          <a:xfrm>
            <a:off x="384107" y="-166255"/>
            <a:ext cx="7402148" cy="3117273"/>
          </a:xfrm>
          <a:prstGeom prst="rect">
            <a:avLst/>
          </a:prstGeom>
          <a:noFill/>
        </p:spPr>
        <p:txBody>
          <a:bodyPr wrap="square" rtlCol="0">
            <a:noAutofit/>
          </a:bodyPr>
          <a:lstStyle/>
          <a:p>
            <a:pPr algn="ctr"/>
            <a:r>
              <a:rPr lang="bo-CN" sz="8000" b="1" cap="all" dirty="0">
                <a:solidFill>
                  <a:schemeClr val="bg1"/>
                </a:solidFill>
                <a:latin typeface="ArialMT"/>
              </a:rPr>
              <a:t>ཨེས་སི་རཱ 3</a:t>
            </a:r>
          </a:p>
          <a:p>
            <a:r>
              <a:rPr lang="bo-CN" sz="8000" b="1" dirty="0">
                <a:solidFill>
                  <a:schemeClr val="bg1"/>
                </a:solidFill>
                <a:latin typeface="ArialMT"/>
              </a:rPr>
              <a:t>སླར་ཡང་མཆོད་པ་འགོ་ཚུགས་པ།</a:t>
            </a:r>
          </a:p>
          <a:p>
            <a:endParaRPr lang="en-ZA" dirty="0"/>
          </a:p>
        </p:txBody>
      </p:sp>
      <p:sp>
        <p:nvSpPr>
          <p:cNvPr id="2" name="TextBox 2">
            <a:extLst>
              <a:ext uri="{FF2B5EF4-FFF2-40B4-BE49-F238E27FC236}">
                <a16:creationId xmlns:a16="http://schemas.microsoft.com/office/drawing/2014/main" id="{B892464C-7F6D-02BC-3C1D-CE819BE853DC}"/>
              </a:ext>
            </a:extLst>
          </p:cNvPr>
          <p:cNvSpPr txBox="1"/>
          <p:nvPr/>
        </p:nvSpPr>
        <p:spPr>
          <a:xfrm>
            <a:off x="270729" y="6190585"/>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586703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1By the seventh month, the Israelites had settled in their towns, and the people assembled as one man in Jerusalem.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1དེ་ནས་ཟླ་བདུན་པ་ལོན་པའི་ཚེ། གྲོང་ཁྱེར་སོ་སོར་གནས་པའི་ཡེས་ར་ཨེལ་པ་རྣམས་ཡེ་རུ་སཱ་ལེམ་དུ་བློ་སེམས་གཅིག་མཐུན་ངང་མཉམ་དུ་འཛོམས་ཏེ། </a:t>
            </a:r>
            <a:endParaRPr lang="en-ZA" dirty="0"/>
          </a:p>
        </p:txBody>
      </p:sp>
      <p:pic>
        <p:nvPicPr>
          <p:cNvPr id="7" name="Audio 6">
            <a:hlinkClick r:id="" action="ppaction://media"/>
            <a:extLst>
              <a:ext uri="{FF2B5EF4-FFF2-40B4-BE49-F238E27FC236}">
                <a16:creationId xmlns:a16="http://schemas.microsoft.com/office/drawing/2014/main" id="{11700EAC-5286-DE5F-B115-1905E87743E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166098122"/>
      </p:ext>
    </p:extLst>
  </p:cSld>
  <p:clrMapOvr>
    <a:masterClrMapping/>
  </p:clrMapOvr>
  <mc:AlternateContent xmlns:mc="http://schemas.openxmlformats.org/markup-compatibility/2006" xmlns:p14="http://schemas.microsoft.com/office/powerpoint/2010/main">
    <mc:Choice Requires="p14">
      <p:transition spd="slow" p14:dur="2000" advTm="11773"/>
    </mc:Choice>
    <mc:Fallback xmlns="">
      <p:transition spd="slow" advTm="117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619178A-522C-9D31-3DE0-F187D85333BD}"/>
              </a:ext>
            </a:extLst>
          </p:cNvPr>
          <p:cNvPicPr>
            <a:picLocks noChangeAspect="1"/>
          </p:cNvPicPr>
          <p:nvPr/>
        </p:nvPicPr>
        <p:blipFill rotWithShape="1">
          <a:blip r:embed="rId2"/>
          <a:srcRect t="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C83FF9AC-4689-51B3-36D0-8665C38E41A2}"/>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80228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68When they arrived at the house of the Lord in Jerusalem, some of the heads of the families gave freewill offerings to rebuild the house of God on its original site.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68ཚོ་དཔོན་འགའ་ཤས་ཡེ་རུ་སཱ་ལེམ་དུ་དཀོན་མཆོག་ཡ་ཝཱེའི་མཆོད་ཁང་དུ་སླེབས་ཚེ། དཀོན་མཆོག་གི་མཆོད་ཁང་དེ་སྔའི་རྨང་གཞི་སྟེང་ཡང་བསྐྱར་བཞེང་བའི་ཕྱིར་དུ་རང་མོས་ཀྱིས་འབུལ་བ་ཕུལ།</a:t>
            </a:r>
            <a:endParaRPr lang="en-ZA" dirty="0"/>
          </a:p>
        </p:txBody>
      </p:sp>
      <p:pic>
        <p:nvPicPr>
          <p:cNvPr id="7" name="Audio 6">
            <a:hlinkClick r:id="" action="ppaction://media"/>
            <a:extLst>
              <a:ext uri="{FF2B5EF4-FFF2-40B4-BE49-F238E27FC236}">
                <a16:creationId xmlns:a16="http://schemas.microsoft.com/office/drawing/2014/main" id="{37F7708C-A60B-53D8-1E7D-55E457D082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6245138"/>
      </p:ext>
    </p:extLst>
  </p:cSld>
  <p:clrMapOvr>
    <a:masterClrMapping/>
  </p:clrMapOvr>
  <mc:AlternateContent xmlns:mc="http://schemas.openxmlformats.org/markup-compatibility/2006" xmlns:p14="http://schemas.microsoft.com/office/powerpoint/2010/main">
    <mc:Choice Requires="p14">
      <p:transition spd="slow" p14:dur="2000" advTm="14683"/>
    </mc:Choice>
    <mc:Fallback xmlns="">
      <p:transition spd="slow" advTm="14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0DB73D6-A5B5-FF81-2E03-42970F58A36B}"/>
              </a:ext>
            </a:extLst>
          </p:cNvPr>
          <p:cNvPicPr>
            <a:picLocks noChangeAspect="1"/>
          </p:cNvPicPr>
          <p:nvPr/>
        </p:nvPicPr>
        <p:blipFill rotWithShape="1">
          <a:blip r:embed="rId2"/>
          <a:srcRect l="2742" r="124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9ED9DFB6-E356-E71E-75EC-E4612ADA7624}"/>
              </a:ext>
            </a:extLst>
          </p:cNvPr>
          <p:cNvSpPr txBox="1"/>
          <p:nvPr/>
        </p:nvSpPr>
        <p:spPr>
          <a:xfrm>
            <a:off x="450239" y="261250"/>
            <a:ext cx="2709453" cy="584775"/>
          </a:xfrm>
          <a:prstGeom prst="rect">
            <a:avLst/>
          </a:prstGeom>
          <a:noFill/>
        </p:spPr>
        <p:txBody>
          <a:bodyPr wrap="square" rtlCol="0">
            <a:spAutoFit/>
          </a:bodyPr>
          <a:lstStyle/>
          <a:p>
            <a:r>
              <a:rPr lang="bo-CN" sz="3200" b="1" cap="all" dirty="0">
                <a:solidFill>
                  <a:schemeClr val="bg1"/>
                </a:solidFill>
                <a:latin typeface="ArialMT"/>
              </a:rPr>
              <a:t>ཨེས་སི་རཱ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5805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2Then </a:t>
            </a:r>
            <a:r>
              <a:rPr lang="en-US" sz="3200" dirty="0" err="1">
                <a:solidFill>
                  <a:srgbClr val="121212"/>
                </a:solidFill>
                <a:latin typeface="ArialMT"/>
              </a:rPr>
              <a:t>Jeshua</a:t>
            </a:r>
            <a:r>
              <a:rPr lang="en-US" sz="3200" dirty="0">
                <a:solidFill>
                  <a:srgbClr val="121212"/>
                </a:solidFill>
                <a:latin typeface="ArialMT"/>
              </a:rPr>
              <a:t> son of </a:t>
            </a:r>
            <a:r>
              <a:rPr lang="en-US" sz="3200" dirty="0" err="1">
                <a:solidFill>
                  <a:srgbClr val="121212"/>
                </a:solidFill>
                <a:latin typeface="ArialMT"/>
              </a:rPr>
              <a:t>Jozadak</a:t>
            </a:r>
            <a:r>
              <a:rPr lang="en-US" sz="3200" dirty="0">
                <a:solidFill>
                  <a:srgbClr val="121212"/>
                </a:solidFill>
                <a:latin typeface="ArialMT"/>
              </a:rPr>
              <a:t>  and his fellow priests, along with Zerubbabel son of </a:t>
            </a:r>
            <a:r>
              <a:rPr lang="en-US" sz="3200" dirty="0" err="1">
                <a:solidFill>
                  <a:srgbClr val="121212"/>
                </a:solidFill>
                <a:latin typeface="ArialMT"/>
              </a:rPr>
              <a:t>Shealtiel</a:t>
            </a:r>
            <a:r>
              <a:rPr lang="en-US" sz="3200" dirty="0">
                <a:solidFill>
                  <a:srgbClr val="121212"/>
                </a:solidFill>
                <a:latin typeface="ArialMT"/>
              </a:rPr>
              <a:t> and his associates, began to build the altar of the God of Israel to sacrifice burnt offerings on it, as it is written in the Law of Moses the man of God.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2ཡོ་ཚ་དག་གི་བུ་ཡེ་ཤུ་ཨ་དང་། ཁོའི་སྤུན་མཆོད་དཔོན་རྣམས་དང་། ཞིད་ཨལ་ཐེ་ཨེལ་གྱི་བུ་ཟེ་རུ་པཱ་པེལ་དང་། ཁོའི་སྤུན་རྣམས་ཡོང་ནས་དཀོན་མཆོག་གི་སྐྱེས་བུ་མོ་ཤེའི་བཀའ་ཁྲིམས་ནང་བཀོད་པ་བཞིན་དུ། སྦྱིན་སྲེག་གི་མཆོད་པ་འབུལ་ཕྱིར་ཡེས་ར་ཨེལ་གྱི་དཀོན་མཆོག་གི་མཆོད་ཁྲི་བཞེངས་སོ། ། </a:t>
            </a:r>
            <a:endParaRPr lang="en-ZA" sz="1100" dirty="0"/>
          </a:p>
        </p:txBody>
      </p:sp>
      <p:pic>
        <p:nvPicPr>
          <p:cNvPr id="11" name="Audio 10">
            <a:hlinkClick r:id="" action="ppaction://media"/>
            <a:extLst>
              <a:ext uri="{FF2B5EF4-FFF2-40B4-BE49-F238E27FC236}">
                <a16:creationId xmlns:a16="http://schemas.microsoft.com/office/drawing/2014/main" id="{27163207-906B-15B7-0E4D-189D1EE1671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50000" t="-50000" r="-50000" b="-5000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22728137"/>
      </p:ext>
    </p:extLst>
  </p:cSld>
  <p:clrMapOvr>
    <a:masterClrMapping/>
  </p:clrMapOvr>
  <mc:AlternateContent xmlns:mc="http://schemas.openxmlformats.org/markup-compatibility/2006" xmlns:p14="http://schemas.microsoft.com/office/powerpoint/2010/main">
    <mc:Choice Requires="p14">
      <p:transition spd="slow" p14:dur="2000" advTm="21074"/>
    </mc:Choice>
    <mc:Fallback xmlns="">
      <p:transition spd="slow" advTm="21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1710</TotalTime>
  <Words>901</Words>
  <Application>Microsoft Office PowerPoint</Application>
  <PresentationFormat>Widescreen</PresentationFormat>
  <Paragraphs>49</Paragraphs>
  <Slides>18</Slides>
  <Notes>1</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27-2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2024-07-18T16:54:56Z</dcterms:modified>
</cp:coreProperties>
</file>