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4" r:id="rId7"/>
    <p:sldId id="445" r:id="rId8"/>
    <p:sldId id="446" r:id="rId9"/>
    <p:sldId id="447" r:id="rId10"/>
    <p:sldId id="448" r:id="rId11"/>
    <p:sldId id="449" r:id="rId12"/>
    <p:sldId id="472" r:id="rId13"/>
    <p:sldId id="450" r:id="rId14"/>
    <p:sldId id="474" r:id="rId15"/>
    <p:sldId id="451" r:id="rId16"/>
    <p:sldId id="452" r:id="rId17"/>
    <p:sldId id="453" r:id="rId18"/>
    <p:sldId id="454" r:id="rId19"/>
    <p:sldId id="455" r:id="rId20"/>
    <p:sldId id="456"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ADDA7-20AB-483B-8992-A3C8D7A2D9E0}" v="1" dt="2025-04-08T11:03:03.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4951" autoAdjust="0"/>
  </p:normalViewPr>
  <p:slideViewPr>
    <p:cSldViewPr snapToGrid="0">
      <p:cViewPr varScale="1">
        <p:scale>
          <a:sx n="61" d="100"/>
          <a:sy n="61" d="100"/>
        </p:scale>
        <p:origin x="156" y="1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1ADDA7-20AB-483B-8992-A3C8D7A2D9E0}"/>
    <pc:docChg chg="modSld">
      <pc:chgData name="Alfred Smith" userId="3c60a3631c0db8ad" providerId="LiveId" clId="{411ADDA7-20AB-483B-8992-A3C8D7A2D9E0}" dt="2025-04-08T11:03:03.475" v="0"/>
      <pc:docMkLst>
        <pc:docMk/>
      </pc:docMkLst>
      <pc:sldChg chg="addSp modSp">
        <pc:chgData name="Alfred Smith" userId="3c60a3631c0db8ad" providerId="LiveId" clId="{411ADDA7-20AB-483B-8992-A3C8D7A2D9E0}" dt="2025-04-08T11:03:03.475" v="0"/>
        <pc:sldMkLst>
          <pc:docMk/>
          <pc:sldMk cId="762086610" sldId="471"/>
        </pc:sldMkLst>
        <pc:spChg chg="add mod">
          <ac:chgData name="Alfred Smith" userId="3c60a3631c0db8ad" providerId="LiveId" clId="{411ADDA7-20AB-483B-8992-A3C8D7A2D9E0}" dt="2025-04-08T11:03:03.475" v="0"/>
          <ac:spMkLst>
            <pc:docMk/>
            <pc:sldMk cId="762086610" sldId="471"/>
            <ac:spMk id="2" creationId="{BF6D9628-8EA1-4944-CFE8-1F8AF2ACC869}"/>
          </ac:spMkLst>
        </pc:spChg>
      </pc:sldChg>
    </pc:docChg>
  </pc:docChgLst>
  <pc:docChgLst>
    <pc:chgData name="Leonie Smith" userId="fed1330f33f5650e" providerId="LiveId" clId="{F41842D0-2A0C-42C8-A66A-3A09530F29E9}"/>
    <pc:docChg chg="modSld">
      <pc:chgData name="Leonie Smith" userId="fed1330f33f5650e" providerId="LiveId" clId="{F41842D0-2A0C-42C8-A66A-3A09530F29E9}" dt="2023-12-13T02:18:57.928" v="9" actId="20577"/>
      <pc:docMkLst>
        <pc:docMk/>
      </pc:docMkLst>
      <pc:sldChg chg="modNotesTx">
        <pc:chgData name="Leonie Smith" userId="fed1330f33f5650e" providerId="LiveId" clId="{F41842D0-2A0C-42C8-A66A-3A09530F29E9}" dt="2023-12-13T02:18:57.928" v="9" actId="20577"/>
        <pc:sldMkLst>
          <pc:docMk/>
          <pc:sldMk cId="3596600315" sldId="468"/>
        </pc:sldMkLst>
      </pc:sldChg>
    </pc:docChg>
  </pc:docChgLst>
  <pc:docChgLst>
    <pc:chgData name="Leonie Smith" userId="fed1330f33f5650e" providerId="LiveId" clId="{F973FEC4-CF72-4764-AC78-ACE67B728FA7}"/>
    <pc:docChg chg="custSel delSld modSld">
      <pc:chgData name="Leonie Smith" userId="fed1330f33f5650e" providerId="LiveId" clId="{F973FEC4-CF72-4764-AC78-ACE67B728FA7}" dt="2022-07-27T04:37:55.847" v="45" actId="5793"/>
      <pc:docMkLst>
        <pc:docMk/>
      </pc:docMkLst>
      <pc:sldChg chg="addSp delSp modSp modTransition modAnim">
        <pc:chgData name="Leonie Smith" userId="fed1330f33f5650e" providerId="LiveId" clId="{F973FEC4-CF72-4764-AC78-ACE67B728FA7}" dt="2022-07-27T04:34:57.220" v="41"/>
        <pc:sldMkLst>
          <pc:docMk/>
          <pc:sldMk cId="3759221820" sldId="439"/>
        </pc:sldMkLst>
      </pc:sldChg>
      <pc:sldChg chg="addSp delSp modSp modTransition modAnim">
        <pc:chgData name="Leonie Smith" userId="fed1330f33f5650e" providerId="LiveId" clId="{F973FEC4-CF72-4764-AC78-ACE67B728FA7}" dt="2022-07-26T05:36:09.808" v="21"/>
        <pc:sldMkLst>
          <pc:docMk/>
          <pc:sldMk cId="3676245138" sldId="441"/>
        </pc:sldMkLst>
      </pc:sldChg>
      <pc:sldChg chg="addSp delSp modSp modTransition modAnim">
        <pc:chgData name="Leonie Smith" userId="fed1330f33f5650e" providerId="LiveId" clId="{F973FEC4-CF72-4764-AC78-ACE67B728FA7}" dt="2022-07-26T05:37:57.964" v="24"/>
        <pc:sldMkLst>
          <pc:docMk/>
          <pc:sldMk cId="2166098122" sldId="445"/>
        </pc:sldMkLst>
      </pc:sldChg>
      <pc:sldChg chg="addSp delSp modSp modTransition modAnim">
        <pc:chgData name="Leonie Smith" userId="fed1330f33f5650e" providerId="LiveId" clId="{F973FEC4-CF72-4764-AC78-ACE67B728FA7}" dt="2022-07-26T05:39:14.756" v="27"/>
        <pc:sldMkLst>
          <pc:docMk/>
          <pc:sldMk cId="2422728137" sldId="447"/>
        </pc:sldMkLst>
      </pc:sldChg>
      <pc:sldChg chg="addSp modSp">
        <pc:chgData name="Leonie Smith" userId="fed1330f33f5650e" providerId="LiveId" clId="{F973FEC4-CF72-4764-AC78-ACE67B728FA7}" dt="2022-07-26T05:40:33.808" v="28"/>
        <pc:sldMkLst>
          <pc:docMk/>
          <pc:sldMk cId="4160448636" sldId="449"/>
        </pc:sldMkLst>
      </pc:sldChg>
      <pc:sldChg chg="addSp modSp">
        <pc:chgData name="Leonie Smith" userId="fed1330f33f5650e" providerId="LiveId" clId="{F973FEC4-CF72-4764-AC78-ACE67B728FA7}" dt="2022-07-26T05:41:13" v="29"/>
        <pc:sldMkLst>
          <pc:docMk/>
          <pc:sldMk cId="538051216" sldId="450"/>
        </pc:sldMkLst>
      </pc:sldChg>
      <pc:sldChg chg="addSp delSp modSp modTransition modAnim">
        <pc:chgData name="Leonie Smith" userId="fed1330f33f5650e" providerId="LiveId" clId="{F973FEC4-CF72-4764-AC78-ACE67B728FA7}" dt="2022-07-26T05:44:54.562" v="34"/>
        <pc:sldMkLst>
          <pc:docMk/>
          <pc:sldMk cId="3386340796" sldId="451"/>
        </pc:sldMkLst>
      </pc:sldChg>
      <pc:sldChg chg="addSp delSp modSp modTransition modAnim">
        <pc:chgData name="Leonie Smith" userId="fed1330f33f5650e" providerId="LiveId" clId="{F973FEC4-CF72-4764-AC78-ACE67B728FA7}" dt="2022-07-26T05:46:05.373" v="37"/>
        <pc:sldMkLst>
          <pc:docMk/>
          <pc:sldMk cId="283334129" sldId="453"/>
        </pc:sldMkLst>
      </pc:sldChg>
      <pc:sldChg chg="addSp modSp">
        <pc:chgData name="Leonie Smith" userId="fed1330f33f5650e" providerId="LiveId" clId="{F973FEC4-CF72-4764-AC78-ACE67B728FA7}" dt="2022-07-26T05:47:25.690" v="38"/>
        <pc:sldMkLst>
          <pc:docMk/>
          <pc:sldMk cId="1799939013" sldId="455"/>
        </pc:sldMkLst>
      </pc:sldChg>
      <pc:sldChg chg="addSp modSp">
        <pc:chgData name="Leonie Smith" userId="fed1330f33f5650e" providerId="LiveId" clId="{F973FEC4-CF72-4764-AC78-ACE67B728FA7}" dt="2022-07-26T05:48:22.990" v="39"/>
        <pc:sldMkLst>
          <pc:docMk/>
          <pc:sldMk cId="2618424304" sldId="457"/>
        </pc:sldMkLst>
      </pc:sldChg>
      <pc:sldChg chg="del">
        <pc:chgData name="Leonie Smith" userId="fed1330f33f5650e" providerId="LiveId" clId="{F973FEC4-CF72-4764-AC78-ACE67B728FA7}" dt="2022-07-26T05:24:30.616" v="0" actId="2696"/>
        <pc:sldMkLst>
          <pc:docMk/>
          <pc:sldMk cId="783514268" sldId="459"/>
        </pc:sldMkLst>
      </pc:sldChg>
      <pc:sldChg chg="del">
        <pc:chgData name="Leonie Smith" userId="fed1330f33f5650e" providerId="LiveId" clId="{F973FEC4-CF72-4764-AC78-ACE67B728FA7}" dt="2022-07-26T05:24:31.888" v="1" actId="2696"/>
        <pc:sldMkLst>
          <pc:docMk/>
          <pc:sldMk cId="2691432836" sldId="460"/>
        </pc:sldMkLst>
      </pc:sldChg>
      <pc:sldChg chg="del">
        <pc:chgData name="Leonie Smith" userId="fed1330f33f5650e" providerId="LiveId" clId="{F973FEC4-CF72-4764-AC78-ACE67B728FA7}" dt="2022-07-26T05:24:32.219" v="2" actId="2696"/>
        <pc:sldMkLst>
          <pc:docMk/>
          <pc:sldMk cId="3868250199" sldId="461"/>
        </pc:sldMkLst>
      </pc:sldChg>
      <pc:sldChg chg="del">
        <pc:chgData name="Leonie Smith" userId="fed1330f33f5650e" providerId="LiveId" clId="{F973FEC4-CF72-4764-AC78-ACE67B728FA7}" dt="2022-07-26T05:24:32.621" v="3" actId="2696"/>
        <pc:sldMkLst>
          <pc:docMk/>
          <pc:sldMk cId="3941201962" sldId="462"/>
        </pc:sldMkLst>
      </pc:sldChg>
      <pc:sldChg chg="del">
        <pc:chgData name="Leonie Smith" userId="fed1330f33f5650e" providerId="LiveId" clId="{F973FEC4-CF72-4764-AC78-ACE67B728FA7}" dt="2022-07-26T05:24:33.231" v="4" actId="2696"/>
        <pc:sldMkLst>
          <pc:docMk/>
          <pc:sldMk cId="2982327576" sldId="463"/>
        </pc:sldMkLst>
      </pc:sldChg>
      <pc:sldChg chg="del">
        <pc:chgData name="Leonie Smith" userId="fed1330f33f5650e" providerId="LiveId" clId="{F973FEC4-CF72-4764-AC78-ACE67B728FA7}" dt="2022-07-26T05:24:33.768" v="5" actId="2696"/>
        <pc:sldMkLst>
          <pc:docMk/>
          <pc:sldMk cId="3471468068" sldId="464"/>
        </pc:sldMkLst>
      </pc:sldChg>
      <pc:sldChg chg="del">
        <pc:chgData name="Leonie Smith" userId="fed1330f33f5650e" providerId="LiveId" clId="{F973FEC4-CF72-4764-AC78-ACE67B728FA7}" dt="2022-07-26T05:24:35.061" v="6" actId="2696"/>
        <pc:sldMkLst>
          <pc:docMk/>
          <pc:sldMk cId="3894174290" sldId="465"/>
        </pc:sldMkLst>
      </pc:sldChg>
      <pc:sldChg chg="del">
        <pc:chgData name="Leonie Smith" userId="fed1330f33f5650e" providerId="LiveId" clId="{F973FEC4-CF72-4764-AC78-ACE67B728FA7}" dt="2022-07-26T05:24:35.771" v="7" actId="2696"/>
        <pc:sldMkLst>
          <pc:docMk/>
          <pc:sldMk cId="581074576" sldId="466"/>
        </pc:sldMkLst>
      </pc:sldChg>
      <pc:sldChg chg="del">
        <pc:chgData name="Leonie Smith" userId="fed1330f33f5650e" providerId="LiveId" clId="{F973FEC4-CF72-4764-AC78-ACE67B728FA7}" dt="2022-07-26T05:24:36.631" v="8" actId="2696"/>
        <pc:sldMkLst>
          <pc:docMk/>
          <pc:sldMk cId="2711152741" sldId="467"/>
        </pc:sldMkLst>
      </pc:sldChg>
      <pc:sldChg chg="addSp modSp modNotesTx">
        <pc:chgData name="Leonie Smith" userId="fed1330f33f5650e" providerId="LiveId" clId="{F973FEC4-CF72-4764-AC78-ACE67B728FA7}" dt="2022-07-27T04:37:55.847" v="45" actId="5793"/>
        <pc:sldMkLst>
          <pc:docMk/>
          <pc:sldMk cId="3596600315" sldId="468"/>
        </pc:sldMkLst>
      </pc:sldChg>
      <pc:sldChg chg="del">
        <pc:chgData name="Leonie Smith" userId="fed1330f33f5650e" providerId="LiveId" clId="{F973FEC4-CF72-4764-AC78-ACE67B728FA7}" dt="2022-07-26T05:28:36.798" v="9" actId="2696"/>
        <pc:sldMkLst>
          <pc:docMk/>
          <pc:sldMk cId="323644107" sldId="470"/>
        </pc:sldMkLst>
      </pc:sldChg>
      <pc:sldChg chg="del">
        <pc:chgData name="Leonie Smith" userId="fed1330f33f5650e" providerId="LiveId" clId="{F973FEC4-CF72-4764-AC78-ACE67B728FA7}" dt="2022-07-26T05:28:37.599" v="10" actId="2696"/>
        <pc:sldMkLst>
          <pc:docMk/>
          <pc:sldMk cId="767023631" sldId="475"/>
        </pc:sldMkLst>
      </pc:sldChg>
    </pc:docChg>
  </pc:docChgLst>
  <pc:docChgLst>
    <pc:chgData name="Leonie Smith" userId="fed1330f33f5650e" providerId="LiveId" clId="{FA7489E2-BFE5-49BE-8E96-3E7538D12452}"/>
    <pc:docChg chg="modSld sldOrd">
      <pc:chgData name="Leonie Smith" userId="fed1330f33f5650e" providerId="LiveId" clId="{FA7489E2-BFE5-49BE-8E96-3E7538D12452}" dt="2022-08-09T10:15:34.627" v="44" actId="20577"/>
      <pc:docMkLst>
        <pc:docMk/>
      </pc:docMkLst>
      <pc:sldChg chg="addSp modSp mod">
        <pc:chgData name="Leonie Smith" userId="fed1330f33f5650e" providerId="LiveId" clId="{FA7489E2-BFE5-49BE-8E96-3E7538D12452}" dt="2022-08-09T10:12:29.726" v="12" actId="14100"/>
        <pc:sldMkLst>
          <pc:docMk/>
          <pc:sldMk cId="3261377596" sldId="438"/>
        </pc:sldMkLst>
      </pc:sldChg>
      <pc:sldChg chg="addSp modSp mod ord">
        <pc:chgData name="Leonie Smith" userId="fed1330f33f5650e" providerId="LiveId" clId="{FA7489E2-BFE5-49BE-8E96-3E7538D12452}" dt="2022-08-09T10:13:57.963" v="29" actId="20577"/>
        <pc:sldMkLst>
          <pc:docMk/>
          <pc:sldMk cId="1718612039" sldId="444"/>
        </pc:sldMkLst>
      </pc:sldChg>
      <pc:sldChg chg="addSp modSp mod">
        <pc:chgData name="Leonie Smith" userId="fed1330f33f5650e" providerId="LiveId" clId="{FA7489E2-BFE5-49BE-8E96-3E7538D12452}" dt="2022-08-09T10:14:11.291" v="31" actId="1076"/>
        <pc:sldMkLst>
          <pc:docMk/>
          <pc:sldMk cId="665805102" sldId="446"/>
        </pc:sldMkLst>
      </pc:sldChg>
      <pc:sldChg chg="addSp modSp mod">
        <pc:chgData name="Leonie Smith" userId="fed1330f33f5650e" providerId="LiveId" clId="{FA7489E2-BFE5-49BE-8E96-3E7538D12452}" dt="2022-08-09T10:14:19.526" v="32" actId="20577"/>
        <pc:sldMkLst>
          <pc:docMk/>
          <pc:sldMk cId="843663555" sldId="448"/>
        </pc:sldMkLst>
      </pc:sldChg>
      <pc:sldChg chg="addSp modSp mod">
        <pc:chgData name="Leonie Smith" userId="fed1330f33f5650e" providerId="LiveId" clId="{FA7489E2-BFE5-49BE-8E96-3E7538D12452}" dt="2022-08-09T10:15:05.032" v="38" actId="20577"/>
        <pc:sldMkLst>
          <pc:docMk/>
          <pc:sldMk cId="4002949039" sldId="452"/>
        </pc:sldMkLst>
      </pc:sldChg>
      <pc:sldChg chg="addSp modSp mod">
        <pc:chgData name="Leonie Smith" userId="fed1330f33f5650e" providerId="LiveId" clId="{FA7489E2-BFE5-49BE-8E96-3E7538D12452}" dt="2022-08-09T10:15:13.894" v="40" actId="20577"/>
        <pc:sldMkLst>
          <pc:docMk/>
          <pc:sldMk cId="2511564658" sldId="454"/>
        </pc:sldMkLst>
      </pc:sldChg>
      <pc:sldChg chg="addSp modSp mod">
        <pc:chgData name="Leonie Smith" userId="fed1330f33f5650e" providerId="LiveId" clId="{FA7489E2-BFE5-49BE-8E96-3E7538D12452}" dt="2022-08-09T10:15:21.988" v="42" actId="20577"/>
        <pc:sldMkLst>
          <pc:docMk/>
          <pc:sldMk cId="4049696417" sldId="456"/>
        </pc:sldMkLst>
      </pc:sldChg>
      <pc:sldChg chg="addSp modSp mod">
        <pc:chgData name="Leonie Smith" userId="fed1330f33f5650e" providerId="LiveId" clId="{FA7489E2-BFE5-49BE-8E96-3E7538D12452}" dt="2022-08-09T10:15:34.627" v="44" actId="20577"/>
        <pc:sldMkLst>
          <pc:docMk/>
          <pc:sldMk cId="2789980734" sldId="458"/>
        </pc:sldMkLst>
      </pc:sldChg>
      <pc:sldChg chg="addSp modSp">
        <pc:chgData name="Leonie Smith" userId="fed1330f33f5650e" providerId="LiveId" clId="{FA7489E2-BFE5-49BE-8E96-3E7538D12452}" dt="2022-08-09T10:12:39.376" v="13"/>
        <pc:sldMkLst>
          <pc:docMk/>
          <pc:sldMk cId="762086610" sldId="471"/>
        </pc:sldMkLst>
      </pc:sldChg>
      <pc:sldChg chg="addSp modSp mod">
        <pc:chgData name="Leonie Smith" userId="fed1330f33f5650e" providerId="LiveId" clId="{FA7489E2-BFE5-49BE-8E96-3E7538D12452}" dt="2022-08-09T10:14:40.174" v="34" actId="20577"/>
        <pc:sldMkLst>
          <pc:docMk/>
          <pc:sldMk cId="1356657919" sldId="472"/>
        </pc:sldMkLst>
      </pc:sldChg>
      <pc:sldChg chg="addSp modSp mod">
        <pc:chgData name="Leonie Smith" userId="fed1330f33f5650e" providerId="LiveId" clId="{FA7489E2-BFE5-49BE-8E96-3E7538D12452}" dt="2022-08-09T10:14:57.772" v="36" actId="20577"/>
        <pc:sldMkLst>
          <pc:docMk/>
          <pc:sldMk cId="289036367" sldId="474"/>
        </pc:sldMkLst>
      </pc:sldChg>
    </pc:docChg>
  </pc:docChgLst>
  <pc:docChgLst>
    <pc:chgData name="Alfred Smith" userId="3c60a3631c0db8ad" providerId="LiveId" clId="{77812BF9-8AFD-4EC3-9AA2-B3D6731A5A4A}"/>
    <pc:docChg chg="undo redo custSel modSld">
      <pc:chgData name="Alfred Smith" userId="3c60a3631c0db8ad" providerId="LiveId" clId="{77812BF9-8AFD-4EC3-9AA2-B3D6731A5A4A}" dt="2024-07-18T16:55:07.686" v="48"/>
      <pc:docMkLst>
        <pc:docMk/>
      </pc:docMkLst>
      <pc:sldChg chg="modSp">
        <pc:chgData name="Alfred Smith" userId="3c60a3631c0db8ad" providerId="LiveId" clId="{77812BF9-8AFD-4EC3-9AA2-B3D6731A5A4A}" dt="2024-07-18T16:55:07.686" v="48"/>
        <pc:sldMkLst>
          <pc:docMk/>
          <pc:sldMk cId="3261377596" sldId="438"/>
        </pc:sldMkLst>
      </pc:sldChg>
      <pc:sldChg chg="modSp">
        <pc:chgData name="Alfred Smith" userId="3c60a3631c0db8ad" providerId="LiveId" clId="{77812BF9-8AFD-4EC3-9AA2-B3D6731A5A4A}" dt="2024-07-18T16:55:07.686" v="48"/>
        <pc:sldMkLst>
          <pc:docMk/>
          <pc:sldMk cId="3759221820" sldId="439"/>
        </pc:sldMkLst>
      </pc:sldChg>
      <pc:sldChg chg="modSp mod">
        <pc:chgData name="Alfred Smith" userId="3c60a3631c0db8ad" providerId="LiveId" clId="{77812BF9-8AFD-4EC3-9AA2-B3D6731A5A4A}" dt="2024-07-18T14:52:17.454" v="22"/>
        <pc:sldMkLst>
          <pc:docMk/>
          <pc:sldMk cId="3676245138" sldId="441"/>
        </pc:sldMkLst>
      </pc:sldChg>
      <pc:sldChg chg="addSp modSp">
        <pc:chgData name="Alfred Smith" userId="3c60a3631c0db8ad" providerId="LiveId" clId="{77812BF9-8AFD-4EC3-9AA2-B3D6731A5A4A}" dt="2024-07-18T16:55:07.686" v="48"/>
        <pc:sldMkLst>
          <pc:docMk/>
          <pc:sldMk cId="1718612039" sldId="444"/>
        </pc:sldMkLst>
      </pc:sldChg>
      <pc:sldChg chg="modSp mod">
        <pc:chgData name="Alfred Smith" userId="3c60a3631c0db8ad" providerId="LiveId" clId="{77812BF9-8AFD-4EC3-9AA2-B3D6731A5A4A}" dt="2024-07-18T14:53:29.058" v="28" actId="404"/>
        <pc:sldMkLst>
          <pc:docMk/>
          <pc:sldMk cId="2166098122" sldId="445"/>
        </pc:sldMkLst>
      </pc:sldChg>
      <pc:sldChg chg="modSp">
        <pc:chgData name="Alfred Smith" userId="3c60a3631c0db8ad" providerId="LiveId" clId="{77812BF9-8AFD-4EC3-9AA2-B3D6731A5A4A}" dt="2024-07-18T16:55:07.686" v="48"/>
        <pc:sldMkLst>
          <pc:docMk/>
          <pc:sldMk cId="665805102" sldId="446"/>
        </pc:sldMkLst>
      </pc:sldChg>
      <pc:sldChg chg="modSp mod">
        <pc:chgData name="Alfred Smith" userId="3c60a3631c0db8ad" providerId="LiveId" clId="{77812BF9-8AFD-4EC3-9AA2-B3D6731A5A4A}" dt="2024-07-18T14:53:42.061" v="29"/>
        <pc:sldMkLst>
          <pc:docMk/>
          <pc:sldMk cId="2422728137" sldId="447"/>
        </pc:sldMkLst>
      </pc:sldChg>
      <pc:sldChg chg="modSp">
        <pc:chgData name="Alfred Smith" userId="3c60a3631c0db8ad" providerId="LiveId" clId="{77812BF9-8AFD-4EC3-9AA2-B3D6731A5A4A}" dt="2024-07-18T16:55:07.686" v="48"/>
        <pc:sldMkLst>
          <pc:docMk/>
          <pc:sldMk cId="843663555" sldId="448"/>
        </pc:sldMkLst>
      </pc:sldChg>
      <pc:sldChg chg="modSp mod">
        <pc:chgData name="Alfred Smith" userId="3c60a3631c0db8ad" providerId="LiveId" clId="{77812BF9-8AFD-4EC3-9AA2-B3D6731A5A4A}" dt="2024-07-18T14:54:21.634" v="30"/>
        <pc:sldMkLst>
          <pc:docMk/>
          <pc:sldMk cId="4160448636" sldId="449"/>
        </pc:sldMkLst>
      </pc:sldChg>
      <pc:sldChg chg="modSp mod">
        <pc:chgData name="Alfred Smith" userId="3c60a3631c0db8ad" providerId="LiveId" clId="{77812BF9-8AFD-4EC3-9AA2-B3D6731A5A4A}" dt="2024-07-18T14:54:34.431" v="31"/>
        <pc:sldMkLst>
          <pc:docMk/>
          <pc:sldMk cId="538051216" sldId="450"/>
        </pc:sldMkLst>
      </pc:sldChg>
      <pc:sldChg chg="modSp mod">
        <pc:chgData name="Alfred Smith" userId="3c60a3631c0db8ad" providerId="LiveId" clId="{77812BF9-8AFD-4EC3-9AA2-B3D6731A5A4A}" dt="2024-07-18T14:57:26.711" v="42"/>
        <pc:sldMkLst>
          <pc:docMk/>
          <pc:sldMk cId="3386340796" sldId="451"/>
        </pc:sldMkLst>
      </pc:sldChg>
      <pc:sldChg chg="modSp">
        <pc:chgData name="Alfred Smith" userId="3c60a3631c0db8ad" providerId="LiveId" clId="{77812BF9-8AFD-4EC3-9AA2-B3D6731A5A4A}" dt="2024-07-18T16:55:07.686" v="48"/>
        <pc:sldMkLst>
          <pc:docMk/>
          <pc:sldMk cId="4002949039" sldId="452"/>
        </pc:sldMkLst>
      </pc:sldChg>
      <pc:sldChg chg="modSp mod">
        <pc:chgData name="Alfred Smith" userId="3c60a3631c0db8ad" providerId="LiveId" clId="{77812BF9-8AFD-4EC3-9AA2-B3D6731A5A4A}" dt="2024-07-18T14:57:35.872" v="43"/>
        <pc:sldMkLst>
          <pc:docMk/>
          <pc:sldMk cId="283334129" sldId="453"/>
        </pc:sldMkLst>
      </pc:sldChg>
      <pc:sldChg chg="modSp">
        <pc:chgData name="Alfred Smith" userId="3c60a3631c0db8ad" providerId="LiveId" clId="{77812BF9-8AFD-4EC3-9AA2-B3D6731A5A4A}" dt="2024-07-18T16:55:07.686" v="48"/>
        <pc:sldMkLst>
          <pc:docMk/>
          <pc:sldMk cId="2511564658" sldId="454"/>
        </pc:sldMkLst>
      </pc:sldChg>
      <pc:sldChg chg="modSp mod">
        <pc:chgData name="Alfred Smith" userId="3c60a3631c0db8ad" providerId="LiveId" clId="{77812BF9-8AFD-4EC3-9AA2-B3D6731A5A4A}" dt="2024-07-18T14:58:04.568" v="46" actId="20577"/>
        <pc:sldMkLst>
          <pc:docMk/>
          <pc:sldMk cId="1799939013" sldId="455"/>
        </pc:sldMkLst>
      </pc:sldChg>
      <pc:sldChg chg="modSp">
        <pc:chgData name="Alfred Smith" userId="3c60a3631c0db8ad" providerId="LiveId" clId="{77812BF9-8AFD-4EC3-9AA2-B3D6731A5A4A}" dt="2024-07-18T16:55:07.686" v="48"/>
        <pc:sldMkLst>
          <pc:docMk/>
          <pc:sldMk cId="4049696417" sldId="456"/>
        </pc:sldMkLst>
      </pc:sldChg>
      <pc:sldChg chg="modSp mod">
        <pc:chgData name="Alfred Smith" userId="3c60a3631c0db8ad" providerId="LiveId" clId="{77812BF9-8AFD-4EC3-9AA2-B3D6731A5A4A}" dt="2024-07-18T14:58:14.421" v="47"/>
        <pc:sldMkLst>
          <pc:docMk/>
          <pc:sldMk cId="2618424304" sldId="457"/>
        </pc:sldMkLst>
      </pc:sldChg>
      <pc:sldChg chg="modSp">
        <pc:chgData name="Alfred Smith" userId="3c60a3631c0db8ad" providerId="LiveId" clId="{77812BF9-8AFD-4EC3-9AA2-B3D6731A5A4A}" dt="2024-07-18T16:55:07.686" v="48"/>
        <pc:sldMkLst>
          <pc:docMk/>
          <pc:sldMk cId="2789980734" sldId="458"/>
        </pc:sldMkLst>
      </pc:sldChg>
      <pc:sldChg chg="addSp delSp modSp mod">
        <pc:chgData name="Alfred Smith" userId="3c60a3631c0db8ad" providerId="LiveId" clId="{77812BF9-8AFD-4EC3-9AA2-B3D6731A5A4A}" dt="2024-07-18T14:19:58.106" v="1"/>
        <pc:sldMkLst>
          <pc:docMk/>
          <pc:sldMk cId="3596600315" sldId="468"/>
        </pc:sldMkLst>
      </pc:sldChg>
      <pc:sldChg chg="modSp">
        <pc:chgData name="Alfred Smith" userId="3c60a3631c0db8ad" providerId="LiveId" clId="{77812BF9-8AFD-4EC3-9AA2-B3D6731A5A4A}" dt="2024-07-18T16:55:07.686" v="48"/>
        <pc:sldMkLst>
          <pc:docMk/>
          <pc:sldMk cId="762086610" sldId="471"/>
        </pc:sldMkLst>
      </pc:sldChg>
      <pc:sldChg chg="modSp">
        <pc:chgData name="Alfred Smith" userId="3c60a3631c0db8ad" providerId="LiveId" clId="{77812BF9-8AFD-4EC3-9AA2-B3D6731A5A4A}" dt="2024-07-18T16:55:07.686" v="48"/>
        <pc:sldMkLst>
          <pc:docMk/>
          <pc:sldMk cId="1356657919" sldId="472"/>
        </pc:sldMkLst>
      </pc:sldChg>
      <pc:sldChg chg="modSp">
        <pc:chgData name="Alfred Smith" userId="3c60a3631c0db8ad" providerId="LiveId" clId="{77812BF9-8AFD-4EC3-9AA2-B3D6731A5A4A}" dt="2024-07-18T16:55:07.686" v="48"/>
        <pc:sldMkLst>
          <pc:docMk/>
          <pc:sldMk cId="289036367" sldId="474"/>
        </pc:sldMkLst>
      </pc:sldChg>
    </pc:docChg>
  </pc:docChgLst>
  <pc:docChgLst>
    <pc:chgData name="Leonie Smith" userId="fed1330f33f5650e" providerId="LiveId" clId="{50CB6DC0-529B-4818-9E90-95727B1F1BA6}"/>
    <pc:docChg chg="modSld">
      <pc:chgData name="Leonie Smith" userId="fed1330f33f5650e" providerId="LiveId" clId="{50CB6DC0-529B-4818-9E90-95727B1F1BA6}" dt="2023-12-12T02:51:10.067" v="38"/>
      <pc:docMkLst>
        <pc:docMk/>
      </pc:docMkLst>
      <pc:sldChg chg="addSp delSp modSp mod modTransition modAnim">
        <pc:chgData name="Leonie Smith" userId="fed1330f33f5650e" providerId="LiveId" clId="{50CB6DC0-529B-4818-9E90-95727B1F1BA6}" dt="2023-12-12T02:46:29.237" v="5"/>
        <pc:sldMkLst>
          <pc:docMk/>
          <pc:sldMk cId="3759221820" sldId="439"/>
        </pc:sldMkLst>
      </pc:sldChg>
      <pc:sldChg chg="addSp delSp modSp mod modTransition modAnim">
        <pc:chgData name="Leonie Smith" userId="fed1330f33f5650e" providerId="LiveId" clId="{50CB6DC0-529B-4818-9E90-95727B1F1BA6}" dt="2023-12-12T02:47:07.106" v="8"/>
        <pc:sldMkLst>
          <pc:docMk/>
          <pc:sldMk cId="3676245138" sldId="441"/>
        </pc:sldMkLst>
      </pc:sldChg>
      <pc:sldChg chg="addSp delSp modSp mod modTransition modAnim">
        <pc:chgData name="Leonie Smith" userId="fed1330f33f5650e" providerId="LiveId" clId="{50CB6DC0-529B-4818-9E90-95727B1F1BA6}" dt="2023-12-12T02:48:08.283" v="14"/>
        <pc:sldMkLst>
          <pc:docMk/>
          <pc:sldMk cId="2166098122" sldId="445"/>
        </pc:sldMkLst>
      </pc:sldChg>
      <pc:sldChg chg="addSp delSp modSp mod modTransition modAnim">
        <pc:chgData name="Leonie Smith" userId="fed1330f33f5650e" providerId="LiveId" clId="{50CB6DC0-529B-4818-9E90-95727B1F1BA6}" dt="2023-12-12T02:48:27.939" v="17"/>
        <pc:sldMkLst>
          <pc:docMk/>
          <pc:sldMk cId="2422728137" sldId="447"/>
        </pc:sldMkLst>
      </pc:sldChg>
      <pc:sldChg chg="addSp delSp modSp mod modTransition modAnim">
        <pc:chgData name="Leonie Smith" userId="fed1330f33f5650e" providerId="LiveId" clId="{50CB6DC0-529B-4818-9E90-95727B1F1BA6}" dt="2023-12-12T02:48:55.136" v="20"/>
        <pc:sldMkLst>
          <pc:docMk/>
          <pc:sldMk cId="4160448636" sldId="449"/>
        </pc:sldMkLst>
      </pc:sldChg>
      <pc:sldChg chg="addSp delSp modSp mod modTransition modAnim">
        <pc:chgData name="Leonie Smith" userId="fed1330f33f5650e" providerId="LiveId" clId="{50CB6DC0-529B-4818-9E90-95727B1F1BA6}" dt="2023-12-12T02:49:12.775" v="23"/>
        <pc:sldMkLst>
          <pc:docMk/>
          <pc:sldMk cId="538051216" sldId="450"/>
        </pc:sldMkLst>
      </pc:sldChg>
      <pc:sldChg chg="addSp delSp modSp mod modTransition modAnim">
        <pc:chgData name="Leonie Smith" userId="fed1330f33f5650e" providerId="LiveId" clId="{50CB6DC0-529B-4818-9E90-95727B1F1BA6}" dt="2023-12-12T02:49:39.257" v="26"/>
        <pc:sldMkLst>
          <pc:docMk/>
          <pc:sldMk cId="3386340796" sldId="451"/>
        </pc:sldMkLst>
      </pc:sldChg>
      <pc:sldChg chg="addSp delSp modSp mod modTransition modAnim">
        <pc:chgData name="Leonie Smith" userId="fed1330f33f5650e" providerId="LiveId" clId="{50CB6DC0-529B-4818-9E90-95727B1F1BA6}" dt="2023-12-12T02:50:01.031" v="29"/>
        <pc:sldMkLst>
          <pc:docMk/>
          <pc:sldMk cId="283334129" sldId="453"/>
        </pc:sldMkLst>
      </pc:sldChg>
      <pc:sldChg chg="addSp delSp modSp mod modTransition modAnim">
        <pc:chgData name="Leonie Smith" userId="fed1330f33f5650e" providerId="LiveId" clId="{50CB6DC0-529B-4818-9E90-95727B1F1BA6}" dt="2023-12-12T02:50:46.316" v="35"/>
        <pc:sldMkLst>
          <pc:docMk/>
          <pc:sldMk cId="1799939013" sldId="455"/>
        </pc:sldMkLst>
      </pc:sldChg>
      <pc:sldChg chg="addSp delSp modSp mod modTransition modAnim">
        <pc:chgData name="Leonie Smith" userId="fed1330f33f5650e" providerId="LiveId" clId="{50CB6DC0-529B-4818-9E90-95727B1F1BA6}" dt="2023-12-12T02:51:10.067" v="38"/>
        <pc:sldMkLst>
          <pc:docMk/>
          <pc:sldMk cId="2618424304" sldId="457"/>
        </pc:sldMkLst>
      </pc:sldChg>
      <pc:sldChg chg="addSp delSp modSp mod modTransition modAnim">
        <pc:chgData name="Leonie Smith" userId="fed1330f33f5650e" providerId="LiveId" clId="{50CB6DC0-529B-4818-9E90-95727B1F1BA6}" dt="2023-12-12T02:46:06.893" v="2"/>
        <pc:sldMkLst>
          <pc:docMk/>
          <pc:sldMk cId="3596600315"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27 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49336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27-3</a:t>
            </a:r>
          </a:p>
        </p:txBody>
      </p:sp>
      <p:pic>
        <p:nvPicPr>
          <p:cNvPr id="7" name="Audio 6">
            <a:hlinkClick r:id="" action="ppaction://media"/>
            <a:extLst>
              <a:ext uri="{FF2B5EF4-FFF2-40B4-BE49-F238E27FC236}">
                <a16:creationId xmlns:a16="http://schemas.microsoft.com/office/drawing/2014/main" id="{F8EA003C-6285-E59D-0D16-6E5C60324B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20175221-1FDD-F511-415B-D5B2D25EDA9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19"/>
    </mc:Choice>
    <mc:Fallback xmlns="">
      <p:transition spd="slow" advTm="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30FC55-57DB-2971-AF61-76F2FC47B8AB}"/>
              </a:ext>
            </a:extLst>
          </p:cNvPr>
          <p:cNvPicPr>
            <a:picLocks noChangeAspect="1"/>
          </p:cNvPicPr>
          <p:nvPr/>
        </p:nvPicPr>
        <p:blipFill>
          <a:blip r:embed="rId2"/>
          <a:stretch>
            <a:fillRect/>
          </a:stretch>
        </p:blipFill>
        <p:spPr>
          <a:xfrm>
            <a:off x="-931089" y="0"/>
            <a:ext cx="13123089" cy="6858000"/>
          </a:xfrm>
          <a:prstGeom prst="rect">
            <a:avLst/>
          </a:prstGeom>
        </p:spPr>
      </p:pic>
      <p:sp>
        <p:nvSpPr>
          <p:cNvPr id="5" name="TextBox 4">
            <a:extLst>
              <a:ext uri="{FF2B5EF4-FFF2-40B4-BE49-F238E27FC236}">
                <a16:creationId xmlns:a16="http://schemas.microsoft.com/office/drawing/2014/main" id="{30572AE7-9C1D-7B1A-6263-F09E55CAFD8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10When the builders had laid the foundation of the temple of the Lord, the priests in their apparel with trumpets, and the Levites (the sons of Asaph) with cymbals,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10ལས་བཟོ་པ་རྣམས་ཀྱིས་དཀོན་མཆོག་ཡ་ཝཱེའི་མཆོད་ཁང་གི་རྨང་གཞི་འདིང་བའི་ཚེ། མཆོད་དཔོན་གྱིས་ཆོས་གོས་གྱོན་ཏེ་དུང་ཐོགས་པ་དང་། ལེ་ཝི་པ་ཨ་སབ་ཀྱི་བུ་རྒྱུད་ཀྱིས་སྦུག་ཆལ་བརྡུངས་པ་དང་། </a:t>
            </a:r>
            <a:endParaRPr lang="en-ZA" sz="1400" dirty="0"/>
          </a:p>
        </p:txBody>
      </p:sp>
      <p:pic>
        <p:nvPicPr>
          <p:cNvPr id="7" name="Audio 6">
            <a:hlinkClick r:id="" action="ppaction://media"/>
            <a:extLst>
              <a:ext uri="{FF2B5EF4-FFF2-40B4-BE49-F238E27FC236}">
                <a16:creationId xmlns:a16="http://schemas.microsoft.com/office/drawing/2014/main" id="{A89D70D6-8192-0266-8A62-9AF7DAA599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6202"/>
    </mc:Choice>
    <mc:Fallback xmlns="">
      <p:transition spd="slow" advTm="1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488E0C-AFD6-BFDA-2395-1C02A679B84F}"/>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9EBE7C8-93BD-1C9D-159F-8C3979DE92A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665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took their positions to praise the Lord, as David king of Israel had prescribed.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ཡེས་ར་ཨེལ་གྱི་རྒྱལ་པོ་དཱ་བིད་ཀྱིས་བཙུགས་པའི་ཁྲིམས་བཞིན་དུ་ཡར་ལངས་ནས་དཀོན་མཆོག་ཡ་ཝཱེ་ལ་བསྟོད་པ་ཕུལ་ཏེ།</a:t>
            </a:r>
            <a:endParaRPr lang="en-ZA" sz="7200" dirty="0"/>
          </a:p>
        </p:txBody>
      </p:sp>
      <p:pic>
        <p:nvPicPr>
          <p:cNvPr id="7" name="Audio 6">
            <a:hlinkClick r:id="" action="ppaction://media"/>
            <a:extLst>
              <a:ext uri="{FF2B5EF4-FFF2-40B4-BE49-F238E27FC236}">
                <a16:creationId xmlns:a16="http://schemas.microsoft.com/office/drawing/2014/main" id="{6433FC2E-CBA5-492C-3278-23BEF79D30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6785"/>
    </mc:Choice>
    <mc:Fallback xmlns="">
      <p:transition spd="slow" advTm="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67EB9D-847D-3C1E-3A92-AE3F93A6CA88}"/>
              </a:ext>
            </a:extLst>
          </p:cNvPr>
          <p:cNvPicPr>
            <a:picLocks noChangeAspect="1"/>
          </p:cNvPicPr>
          <p:nvPr/>
        </p:nvPicPr>
        <p:blipFill rotWithShape="1">
          <a:blip r:embed="rId2"/>
          <a:srcRect l="4721" r="59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6C242C-7ADA-A72F-3B30-4C799A880B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903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11And they sang responsively with praise and thanksgiving to the Lord:</a:t>
            </a:r>
          </a:p>
          <a:p>
            <a:r>
              <a:rPr lang="en-US" sz="3600" dirty="0">
                <a:solidFill>
                  <a:srgbClr val="121212"/>
                </a:solidFill>
                <a:latin typeface="ArialMT"/>
              </a:rPr>
              <a:t>“For He is good;</a:t>
            </a:r>
          </a:p>
          <a:p>
            <a:r>
              <a:rPr lang="en-US" sz="3600" dirty="0">
                <a:solidFill>
                  <a:srgbClr val="121212"/>
                </a:solidFill>
                <a:latin typeface="ArialMT"/>
              </a:rPr>
              <a:t>for His loving devotion  to Israel endures forever.”…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11ཁོ་ཚོས་མཉམ་དུ་དཀོན་མཆོག་ཡ་ཝཱེ་ལ་བསྟོད་པ་དང་གཏང་རག་ཕུལ་ཞིང་འདི་ལྟར། ཁོང་ནི་བཟང་པོ་ལགས་ཤིང་། ཁོང་གིས་ཡེས་ར་ཨེལ་ལ་བཅངས་པའི་བྱམས་བརྩེ་རྒྱུན་ནས་རྒྱུན་དུ་གནས་སོ་ཞེས་བསྟོད་དབྱངས་ཕུལ་བ་དང་། </a:t>
            </a:r>
            <a:endParaRPr lang="en-ZA" dirty="0"/>
          </a:p>
        </p:txBody>
      </p:sp>
      <p:pic>
        <p:nvPicPr>
          <p:cNvPr id="7" name="Audio 6">
            <a:hlinkClick r:id="" action="ppaction://media"/>
            <a:extLst>
              <a:ext uri="{FF2B5EF4-FFF2-40B4-BE49-F238E27FC236}">
                <a16:creationId xmlns:a16="http://schemas.microsoft.com/office/drawing/2014/main" id="{50977476-7ABA-9A37-29B9-877AFF30CF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272"/>
    </mc:Choice>
    <mc:Fallback xmlns="">
      <p:transition spd="slow" advTm="1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1CBE5C-9C70-8DE2-1F10-C4115189669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08B0CC-B3B2-94D3-D0EA-EF0281386AC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Then all the people gave a great shout of praise to the Lord, because the foundation of the house of the Lord had been laid.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ཁོ་ཚོས་དཀོན་མཆོག་ཡ་ཝཱེ་ལ་བསྟོད་བསྔགས་འབུལ་བའི་དུས་སུ། དཀོན་མཆོག་ཡ་ཝཱེའི་མཆོད་ཁང་གི་རྨང་གཞི་བཏིངས་ཟིན་པས་མི་ཚོགས་ཀྱིས་སྐད་ཆེན་པོས་ཀི་སྒྲ་བསྒྲགས་སོ། །</a:t>
            </a:r>
            <a:endParaRPr lang="en-ZA" dirty="0"/>
          </a:p>
        </p:txBody>
      </p:sp>
      <p:pic>
        <p:nvPicPr>
          <p:cNvPr id="7" name="Audio 6">
            <a:hlinkClick r:id="" action="ppaction://media"/>
            <a:extLst>
              <a:ext uri="{FF2B5EF4-FFF2-40B4-BE49-F238E27FC236}">
                <a16:creationId xmlns:a16="http://schemas.microsoft.com/office/drawing/2014/main" id="{14E80A68-0A87-3856-C5E9-B8F87D991A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367412B-59A9-3EDA-554F-CA1DDD352888}"/>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B114B4A8-0A20-081A-CF9E-254DA077A2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12But many of the older priests, Levites, and family heads who had seen the first temple wept loudly when they saw the foundation of this temple. Still, many others shouted joyfully.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12འོན་ཀྱང་མཆོད་དཔོན་མང་པོ་དང་ལེ་ཝི་པ། ཚོ་དཔོན་བཅས་སྔར་གྱི་མཆོད་ཁང་མཐོང་མྱོང་བའི་རྒན་པོ་མང་པོས་མཆོད་ཁང་འདིའི་རྨང་གཞི་ཡང་བསྐྱར་བཏིངས་པ་མཐོང་ནས་སྐད་ཆེན་པོས་ངུས་པ་དང་། ཡང་མི་མང་པོས་དགའ་སྤྲོའི་འབོད་སྒྲ་མཐོན་པོར་བསྒྲགས་པ་ལ། </a:t>
            </a:r>
            <a:endParaRPr lang="en-ZA" dirty="0"/>
          </a:p>
        </p:txBody>
      </p:sp>
      <p:pic>
        <p:nvPicPr>
          <p:cNvPr id="11" name="Audio 10">
            <a:hlinkClick r:id="" action="ppaction://media"/>
            <a:extLst>
              <a:ext uri="{FF2B5EF4-FFF2-40B4-BE49-F238E27FC236}">
                <a16:creationId xmlns:a16="http://schemas.microsoft.com/office/drawing/2014/main" id="{6723D4F0-EBEC-CCEE-5012-93E1018CF4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811"/>
    </mc:Choice>
    <mc:Fallback xmlns="">
      <p:transition spd="slow" advTm="1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3"/>
          <a:srcRect b="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B395977-A690-48DF-1B36-BBE02EDA775E}"/>
              </a:ext>
            </a:extLst>
          </p:cNvPr>
          <p:cNvSpPr txBox="1"/>
          <p:nvPr/>
        </p:nvSpPr>
        <p:spPr>
          <a:xfrm>
            <a:off x="264104" y="3713018"/>
            <a:ext cx="8547387" cy="2897847"/>
          </a:xfrm>
          <a:prstGeom prst="rect">
            <a:avLst/>
          </a:prstGeom>
          <a:noFill/>
        </p:spPr>
        <p:txBody>
          <a:bodyPr wrap="square" rtlCol="0">
            <a:noAutofit/>
          </a:bodyPr>
          <a:lstStyle/>
          <a:p>
            <a:r>
              <a:rPr lang="en-IN" sz="8000" b="1" i="0" cap="all" dirty="0">
                <a:solidFill>
                  <a:schemeClr val="bg1"/>
                </a:solidFill>
                <a:effectLst/>
                <a:latin typeface="ArialMT"/>
              </a:rPr>
              <a:t>    </a:t>
            </a:r>
            <a:r>
              <a:rPr lang="bo-CN" sz="8000" b="1" i="0" cap="all" dirty="0">
                <a:solidFill>
                  <a:schemeClr val="bg1"/>
                </a:solidFill>
                <a:effectLst/>
                <a:latin typeface="ArialMT"/>
              </a:rPr>
              <a:t>ཨེས་སི་རཱ 3</a:t>
            </a:r>
          </a:p>
          <a:p>
            <a:pPr algn="l"/>
            <a:r>
              <a:rPr lang="bo-CN" sz="8000" b="1" i="0" dirty="0">
                <a:solidFill>
                  <a:schemeClr val="bg1"/>
                </a:solidFill>
                <a:effectLst/>
                <a:latin typeface="ArialMT"/>
              </a:rPr>
              <a:t>མཆོད་ཁང་སྐྱར་བཞེངས་འགོ་ཚུགས་པ།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C67606-E751-81A2-459F-00304AFDBB0B}"/>
              </a:ext>
            </a:extLst>
          </p:cNvPr>
          <p:cNvPicPr>
            <a:picLocks noChangeAspect="1"/>
          </p:cNvPicPr>
          <p:nvPr/>
        </p:nvPicPr>
        <p:blipFill rotWithShape="1">
          <a:blip r:embed="rId2"/>
          <a:srcRect l="5938" r="115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9CBDED-8C1D-1FB5-E22D-6F1CADCB375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 people could not distinguish the shouts of joy from the sound of weeping, because the people were making so much noise. And the sound was heard from afar.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13དགའ་བའི་སྒྲ་དང་ངུ་བའི་སྒྲ་གང་ཡིན་ཁྱད་འབྱེད་མ་ནུས། གང་ལ་ཞེ་ན། འབངས་མི་རྣམས་ཀྱིས་སྐད་ཤིན་ཏུ་ཆེན་པོ་བཏོན་ཏེ། རྒྱང་རིང་ནས་ཀྱང་འུར་སྒྲ་དེ་ཐོས་ཐུབ་པའོ། །</a:t>
            </a:r>
            <a:endParaRPr lang="en-ZA" dirty="0"/>
          </a:p>
        </p:txBody>
      </p:sp>
      <p:pic>
        <p:nvPicPr>
          <p:cNvPr id="7" name="Audio 6">
            <a:hlinkClick r:id="" action="ppaction://media"/>
            <a:extLst>
              <a:ext uri="{FF2B5EF4-FFF2-40B4-BE49-F238E27FC236}">
                <a16:creationId xmlns:a16="http://schemas.microsoft.com/office/drawing/2014/main" id="{E55B0BD0-F6F8-008F-D8E7-6AA740FE00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654"/>
    </mc:Choice>
    <mc:Fallback xmlns="">
      <p:transition spd="slow" advTm="1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CBE6DA-BAFD-5B92-70C2-67B33120F77E}"/>
              </a:ext>
            </a:extLst>
          </p:cNvPr>
          <p:cNvPicPr>
            <a:picLocks noChangeAspect="1"/>
          </p:cNvPicPr>
          <p:nvPr/>
        </p:nvPicPr>
        <p:blipFill rotWithShape="1">
          <a:blip r:embed="rId2"/>
          <a:srcRect t="4076" b="17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D12FD58-A7C0-D528-0001-FFE10B5F676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3. The foundation of the Temple is laid - Ezra 3:7-13 (Right 2nd)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ཨེས་སི་རཱ 3</a:t>
            </a:r>
          </a:p>
          <a:p>
            <a:pPr algn="l"/>
            <a:r>
              <a:rPr lang="bo-CN" sz="8000" b="1" i="0" dirty="0">
                <a:solidFill>
                  <a:srgbClr val="121212"/>
                </a:solidFill>
                <a:effectLst/>
                <a:latin typeface="ArialMT"/>
              </a:rPr>
              <a:t>མཆོད་ཁང་སྐྱར་བཞེངས་འགོ་ཚུགས་པ།</a:t>
            </a:r>
            <a:endParaRPr lang="en-ZA" sz="8000" dirty="0"/>
          </a:p>
        </p:txBody>
      </p:sp>
      <p:pic>
        <p:nvPicPr>
          <p:cNvPr id="7" name="Audio 6">
            <a:hlinkClick r:id="" action="ppaction://media"/>
            <a:extLst>
              <a:ext uri="{FF2B5EF4-FFF2-40B4-BE49-F238E27FC236}">
                <a16:creationId xmlns:a16="http://schemas.microsoft.com/office/drawing/2014/main" id="{EC409875-76D5-CDD2-C020-E650436629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64"/>
    </mc:Choice>
    <mc:Fallback xmlns="">
      <p:transition spd="slow" advTm="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2"/>
          <a:srcRect b="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0B8A810-E89B-27D7-AFAD-CC704D042930}"/>
              </a:ext>
            </a:extLst>
          </p:cNvPr>
          <p:cNvSpPr txBox="1"/>
          <p:nvPr/>
        </p:nvSpPr>
        <p:spPr>
          <a:xfrm>
            <a:off x="264104" y="3713018"/>
            <a:ext cx="8547387" cy="2897847"/>
          </a:xfrm>
          <a:prstGeom prst="rect">
            <a:avLst/>
          </a:prstGeom>
          <a:noFill/>
        </p:spPr>
        <p:txBody>
          <a:bodyPr wrap="square" rtlCol="0">
            <a:noAutofit/>
          </a:bodyPr>
          <a:lstStyle/>
          <a:p>
            <a:r>
              <a:rPr lang="en-IN" sz="8000" b="1" i="0" cap="all" dirty="0">
                <a:solidFill>
                  <a:schemeClr val="bg1"/>
                </a:solidFill>
                <a:effectLst/>
                <a:latin typeface="ArialMT"/>
              </a:rPr>
              <a:t>    </a:t>
            </a:r>
            <a:r>
              <a:rPr lang="bo-CN" sz="8000" b="1" i="0" cap="all" dirty="0">
                <a:solidFill>
                  <a:schemeClr val="bg1"/>
                </a:solidFill>
                <a:effectLst/>
                <a:latin typeface="ArialMT"/>
              </a:rPr>
              <a:t>ཨེས་སི་རཱ 3</a:t>
            </a:r>
          </a:p>
          <a:p>
            <a:pPr algn="l"/>
            <a:r>
              <a:rPr lang="bo-CN" sz="8000" b="1" i="0" dirty="0">
                <a:solidFill>
                  <a:schemeClr val="bg1"/>
                </a:solidFill>
                <a:effectLst/>
                <a:latin typeface="ArialMT"/>
              </a:rPr>
              <a:t>མཆོད་ཁང་སྐྱར་བཞེངས་འགོ་ཚུགས་པ།</a:t>
            </a:r>
            <a:endParaRPr lang="en-ZA" sz="8000" dirty="0">
              <a:solidFill>
                <a:schemeClr val="bg1"/>
              </a:solidFill>
            </a:endParaRPr>
          </a:p>
        </p:txBody>
      </p:sp>
      <p:sp>
        <p:nvSpPr>
          <p:cNvPr id="2" name="TextBox 2">
            <a:extLst>
              <a:ext uri="{FF2B5EF4-FFF2-40B4-BE49-F238E27FC236}">
                <a16:creationId xmlns:a16="http://schemas.microsoft.com/office/drawing/2014/main" id="{BF6D9628-8EA1-4944-CFE8-1F8AF2ACC869}"/>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208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7They gave money to the masons and carpenters, and food and drink and oil to the people of Sidon and </a:t>
            </a:r>
            <a:r>
              <a:rPr lang="en-US" sz="3200" dirty="0" err="1">
                <a:solidFill>
                  <a:srgbClr val="121212"/>
                </a:solidFill>
                <a:latin typeface="ArialMT"/>
              </a:rPr>
              <a:t>Tyre</a:t>
            </a:r>
            <a:r>
              <a:rPr lang="en-US" sz="3200" dirty="0">
                <a:solidFill>
                  <a:srgbClr val="121212"/>
                </a:solidFill>
                <a:latin typeface="ArialMT"/>
              </a:rPr>
              <a:t> to bring cedar logs from Lebanon to Joppa by sea, as authorized by Cyrus king of Persia.</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7ཡང་དེ་དག་གིས་རྡོ་བཟོ་དང་ཤིང་བཟོ་ལ་དངུལ་སྤྲད་དེ། ཏ་ཟིག་གི་རྒྱལ་པོ་ཀོ་རེས་ཀྱི་བཀའ་བཞིན་དུ། ལེ་པཱ་ནོན་ནས་རྒྱ་མཚོ་བརྒྱུད་དེ་ཡོ་ཕཱའི་བར་དུ་ཐང་ཤིང་འདྲེན་པའི་ཕྱིར། ཚི་ཏུན་པ་དང་ཐཱར་པ་རྣམས་ལ་བཟའ་བཏུང་དང་སྣུམ་བཅས་སྤྲད་དོ། །</a:t>
            </a:r>
            <a:endParaRPr lang="en-ZA" sz="1200" dirty="0"/>
          </a:p>
        </p:txBody>
      </p:sp>
      <p:pic>
        <p:nvPicPr>
          <p:cNvPr id="5" name="Audio 4">
            <a:hlinkClick r:id="" action="ppaction://media"/>
            <a:extLst>
              <a:ext uri="{FF2B5EF4-FFF2-40B4-BE49-F238E27FC236}">
                <a16:creationId xmlns:a16="http://schemas.microsoft.com/office/drawing/2014/main" id="{B003CC45-3674-EE59-863E-14261291D7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2648"/>
    </mc:Choice>
    <mc:Fallback xmlns="">
      <p:transition spd="slow" advTm="22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04CE5-798F-AEA8-C4BD-6534B5CA5EF7}"/>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F83F05C-6179-6889-AF3D-B4DA5CC187F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D79058CE-16B9-E184-88CB-EA2885F02653}"/>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8In the second month of the second year after they had arrived at the house of God in Jerusalem, Zerubbabel son of </a:t>
            </a:r>
            <a:r>
              <a:rPr lang="en-US" sz="3200" dirty="0" err="1">
                <a:solidFill>
                  <a:srgbClr val="121212"/>
                </a:solidFill>
                <a:latin typeface="ArialMT"/>
              </a:rPr>
              <a:t>Shealtiel</a:t>
            </a:r>
            <a:r>
              <a:rPr lang="en-US" sz="3200" dirty="0">
                <a:solidFill>
                  <a:srgbClr val="121212"/>
                </a:solidFill>
                <a:latin typeface="ArialMT"/>
              </a:rPr>
              <a:t>, </a:t>
            </a:r>
            <a:r>
              <a:rPr lang="en-US" sz="3200" dirty="0" err="1">
                <a:solidFill>
                  <a:srgbClr val="121212"/>
                </a:solidFill>
                <a:latin typeface="ArialMT"/>
              </a:rPr>
              <a:t>Jeshua</a:t>
            </a:r>
            <a:r>
              <a:rPr lang="en-US" sz="3200" dirty="0">
                <a:solidFill>
                  <a:srgbClr val="121212"/>
                </a:solidFill>
                <a:latin typeface="ArialMT"/>
              </a:rPr>
              <a:t> son of </a:t>
            </a:r>
            <a:r>
              <a:rPr lang="en-US" sz="3200" dirty="0" err="1">
                <a:solidFill>
                  <a:srgbClr val="121212"/>
                </a:solidFill>
                <a:latin typeface="ArialMT"/>
              </a:rPr>
              <a:t>Jozadak</a:t>
            </a:r>
            <a:r>
              <a:rPr lang="en-US" sz="3200" dirty="0">
                <a:solidFill>
                  <a:srgbClr val="121212"/>
                </a:solidFill>
                <a:latin typeface="ArialMT"/>
              </a:rPr>
              <a:t>, and the rest of their associates including the priests, the Levites, and all who had returned to Jerusalem from the captivity, began the work…</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8ཁོ་ཚོ་ཡེ་རུ་སཱ་ལེམ་དུ་དཀོན་མཆོག་གི་མཆོད་ཁང་བཞེངས་སར་སླེབས་པའི་ལོ་གཉིས་པའི་ཟླ་གཉིས་པར། ཞིད་ཨལ་ཐེ་ཨེལ་གྱི་བུ་ཟེ་རུ་པཱ་པེལ་དང་། ཡོ་ཚ་དག་གི་བུ་ཡེ་ཤུ་ཨ་དང་། དེ་དག་གི་སྤུན་མཆོད་དཔོན་རྣམས་དང་། ལེ་ཝི་པ་རྣམས་དང་། བཙོན་ལས་ཐར་ཏེ་ཡེ་རུ་སཱ་ལེམ་དུ་ཡོང་བ་རྣམས་ཀྱིས་ལས་འགོ་བརྩམས་པ་དང་། </a:t>
            </a:r>
            <a:r>
              <a:rPr lang="en-IN" sz="4800" dirty="0">
                <a:solidFill>
                  <a:srgbClr val="121212"/>
                </a:solidFill>
                <a:latin typeface="ArialMT"/>
              </a:rPr>
              <a:t>…</a:t>
            </a:r>
            <a:endParaRPr lang="en-ZA" sz="1400" dirty="0"/>
          </a:p>
        </p:txBody>
      </p:sp>
      <p:pic>
        <p:nvPicPr>
          <p:cNvPr id="11" name="Audio 10">
            <a:hlinkClick r:id="" action="ppaction://media"/>
            <a:extLst>
              <a:ext uri="{FF2B5EF4-FFF2-40B4-BE49-F238E27FC236}">
                <a16:creationId xmlns:a16="http://schemas.microsoft.com/office/drawing/2014/main" id="{D77B609D-27C9-83CC-D7E4-6BFA215A19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411"/>
    </mc:Choice>
    <mc:Fallback xmlns="">
      <p:transition spd="slow" advTm="2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43354-8AB3-2DA9-96FD-70C3E3285A5D}"/>
              </a:ext>
            </a:extLst>
          </p:cNvPr>
          <p:cNvPicPr>
            <a:picLocks noChangeAspect="1"/>
          </p:cNvPicPr>
          <p:nvPr/>
        </p:nvPicPr>
        <p:blipFill>
          <a:blip r:embed="rId2"/>
          <a:stretch>
            <a:fillRect/>
          </a:stretch>
        </p:blipFill>
        <p:spPr>
          <a:xfrm>
            <a:off x="0" y="0"/>
            <a:ext cx="12192000" cy="7000729"/>
          </a:xfrm>
          <a:prstGeom prst="rect">
            <a:avLst/>
          </a:prstGeom>
        </p:spPr>
      </p:pic>
      <p:sp>
        <p:nvSpPr>
          <p:cNvPr id="5" name="TextBox 4">
            <a:extLst>
              <a:ext uri="{FF2B5EF4-FFF2-40B4-BE49-F238E27FC236}">
                <a16:creationId xmlns:a16="http://schemas.microsoft.com/office/drawing/2014/main" id="{87847CD3-657F-A382-8A70-AD0678E41F30}"/>
              </a:ext>
            </a:extLst>
          </p:cNvPr>
          <p:cNvSpPr txBox="1"/>
          <p:nvPr/>
        </p:nvSpPr>
        <p:spPr>
          <a:xfrm>
            <a:off x="2469539" y="3628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They appointed Levites twenty years of age or older to supervise the construction of the house of the Lord.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ལེ་ཝི་པ་ལོ་ཉི་ཤུ་ཡན་ལོན་པ་རྣམས་དཀོན་མཆོག་ཡ་ཝཱེའི་མཆོད་ཁང་གི་ལས་ཀའི་ལྟ་སྐུལ་བ་བྱེད་དུ་བཅུག</a:t>
            </a:r>
            <a:endParaRPr lang="en-ZA" sz="5400" dirty="0"/>
          </a:p>
        </p:txBody>
      </p:sp>
      <p:pic>
        <p:nvPicPr>
          <p:cNvPr id="7" name="Audio 6">
            <a:hlinkClick r:id="" action="ppaction://media"/>
            <a:extLst>
              <a:ext uri="{FF2B5EF4-FFF2-40B4-BE49-F238E27FC236}">
                <a16:creationId xmlns:a16="http://schemas.microsoft.com/office/drawing/2014/main" id="{88B6310E-9B38-F714-6812-E72A8FFF99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818"/>
    </mc:Choice>
    <mc:Fallback xmlns="">
      <p:transition spd="slow" advTm="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1099</Words>
  <Application>Microsoft Office PowerPoint</Application>
  <PresentationFormat>Widescreen</PresentationFormat>
  <Paragraphs>59</Paragraphs>
  <Slides>22</Slides>
  <Notes>2</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2025-04-08T11:03:13Z</dcterms:modified>
</cp:coreProperties>
</file>