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468" r:id="rId2"/>
    <p:sldId id="438" r:id="rId3"/>
    <p:sldId id="439" r:id="rId4"/>
    <p:sldId id="469"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3" r:id="rId18"/>
    <p:sldId id="45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AE2B76-A91F-404F-95AB-5802B0A16DB1}" v="3" dt="2024-07-18T16:55:23.6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0934" autoAdjust="0"/>
  </p:normalViewPr>
  <p:slideViewPr>
    <p:cSldViewPr snapToGrid="0">
      <p:cViewPr varScale="1">
        <p:scale>
          <a:sx n="95" d="100"/>
          <a:sy n="95" d="100"/>
        </p:scale>
        <p:origin x="900" y="72"/>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886E918D-8BDD-4832-A8CB-59363405A788}"/>
    <pc:docChg chg="custSel modSld">
      <pc:chgData name="Leonie Smith" userId="fed1330f33f5650e" providerId="LiveId" clId="{886E918D-8BDD-4832-A8CB-59363405A788}" dt="2022-08-09T10:22:23.861" v="77" actId="20577"/>
      <pc:docMkLst>
        <pc:docMk/>
      </pc:docMkLst>
      <pc:sldChg chg="addSp modSp mod">
        <pc:chgData name="Leonie Smith" userId="fed1330f33f5650e" providerId="LiveId" clId="{886E918D-8BDD-4832-A8CB-59363405A788}" dt="2022-08-09T10:19:46.177" v="55" actId="14100"/>
        <pc:sldMkLst>
          <pc:docMk/>
          <pc:sldMk cId="3261377596" sldId="438"/>
        </pc:sldMkLst>
        <pc:spChg chg="add mod">
          <ac:chgData name="Leonie Smith" userId="fed1330f33f5650e" providerId="LiveId" clId="{886E918D-8BDD-4832-A8CB-59363405A788}" dt="2022-08-09T10:19:46.177" v="55" actId="14100"/>
          <ac:spMkLst>
            <pc:docMk/>
            <pc:sldMk cId="3261377596" sldId="438"/>
            <ac:spMk id="7" creationId="{68C0BA93-ACF2-7FA7-A82A-EF1D45A6CA07}"/>
          </ac:spMkLst>
        </pc:spChg>
      </pc:sldChg>
      <pc:sldChg chg="addSp modSp">
        <pc:chgData name="Leonie Smith" userId="fed1330f33f5650e" providerId="LiveId" clId="{886E918D-8BDD-4832-A8CB-59363405A788}" dt="2022-07-26T05:55:25.755" v="1"/>
        <pc:sldMkLst>
          <pc:docMk/>
          <pc:sldMk cId="3759221820" sldId="439"/>
        </pc:sldMkLst>
        <pc:picChg chg="add mod">
          <ac:chgData name="Leonie Smith" userId="fed1330f33f5650e" providerId="LiveId" clId="{886E918D-8BDD-4832-A8CB-59363405A788}" dt="2022-07-26T05:55:25.755" v="1"/>
          <ac:picMkLst>
            <pc:docMk/>
            <pc:sldMk cId="3759221820" sldId="439"/>
            <ac:picMk id="2" creationId="{5DFE0D57-6EF4-FBF1-C180-01DA8DA03568}"/>
          </ac:picMkLst>
        </pc:picChg>
      </pc:sldChg>
      <pc:sldChg chg="addSp delSp modSp modTransition modAnim">
        <pc:chgData name="Leonie Smith" userId="fed1330f33f5650e" providerId="LiveId" clId="{886E918D-8BDD-4832-A8CB-59363405A788}" dt="2022-07-26T05:56:48.279" v="4"/>
        <pc:sldMkLst>
          <pc:docMk/>
          <pc:sldMk cId="3676245138" sldId="441"/>
        </pc:sldMkLst>
        <pc:picChg chg="add del mod">
          <ac:chgData name="Leonie Smith" userId="fed1330f33f5650e" providerId="LiveId" clId="{886E918D-8BDD-4832-A8CB-59363405A788}" dt="2022-07-26T05:56:38.079" v="3"/>
          <ac:picMkLst>
            <pc:docMk/>
            <pc:sldMk cId="3676245138" sldId="441"/>
            <ac:picMk id="2" creationId="{0612DA7A-0A7A-7405-DD3C-1E79E4770AA2}"/>
          </ac:picMkLst>
        </pc:picChg>
        <pc:picChg chg="add mod">
          <ac:chgData name="Leonie Smith" userId="fed1330f33f5650e" providerId="LiveId" clId="{886E918D-8BDD-4832-A8CB-59363405A788}" dt="2022-07-26T05:56:48.279" v="4"/>
          <ac:picMkLst>
            <pc:docMk/>
            <pc:sldMk cId="3676245138" sldId="441"/>
            <ac:picMk id="3" creationId="{BC437C20-F1C7-71AD-4ADA-3DF1DC68F4DA}"/>
          </ac:picMkLst>
        </pc:picChg>
      </pc:sldChg>
      <pc:sldChg chg="addSp modSp mod">
        <pc:chgData name="Leonie Smith" userId="fed1330f33f5650e" providerId="LiveId" clId="{886E918D-8BDD-4832-A8CB-59363405A788}" dt="2022-08-09T10:21:24.679" v="69" actId="1076"/>
        <pc:sldMkLst>
          <pc:docMk/>
          <pc:sldMk cId="2180228365" sldId="442"/>
        </pc:sldMkLst>
        <pc:spChg chg="add mod">
          <ac:chgData name="Leonie Smith" userId="fed1330f33f5650e" providerId="LiveId" clId="{886E918D-8BDD-4832-A8CB-59363405A788}" dt="2022-08-09T10:21:24.679" v="69" actId="1076"/>
          <ac:spMkLst>
            <pc:docMk/>
            <pc:sldMk cId="2180228365" sldId="442"/>
            <ac:spMk id="7" creationId="{BCADA6A0-54F1-AD79-94BC-0077ADE01172}"/>
          </ac:spMkLst>
        </pc:spChg>
      </pc:sldChg>
      <pc:sldChg chg="addSp delSp modSp modTransition modAnim">
        <pc:chgData name="Leonie Smith" userId="fed1330f33f5650e" providerId="LiveId" clId="{886E918D-8BDD-4832-A8CB-59363405A788}" dt="2022-07-26T05:59:17.074" v="9"/>
        <pc:sldMkLst>
          <pc:docMk/>
          <pc:sldMk cId="3095902142" sldId="443"/>
        </pc:sldMkLst>
        <pc:picChg chg="add del mod">
          <ac:chgData name="Leonie Smith" userId="fed1330f33f5650e" providerId="LiveId" clId="{886E918D-8BDD-4832-A8CB-59363405A788}" dt="2022-07-26T05:58:14.364" v="6"/>
          <ac:picMkLst>
            <pc:docMk/>
            <pc:sldMk cId="3095902142" sldId="443"/>
            <ac:picMk id="2" creationId="{40CCC559-43D5-731D-F900-EF26CF01E7D3}"/>
          </ac:picMkLst>
        </pc:picChg>
        <pc:picChg chg="add del mod">
          <ac:chgData name="Leonie Smith" userId="fed1330f33f5650e" providerId="LiveId" clId="{886E918D-8BDD-4832-A8CB-59363405A788}" dt="2022-07-26T05:58:59.949" v="8"/>
          <ac:picMkLst>
            <pc:docMk/>
            <pc:sldMk cId="3095902142" sldId="443"/>
            <ac:picMk id="3" creationId="{95ABA6F9-CBF8-732C-9F1F-3E34D17E4E5E}"/>
          </ac:picMkLst>
        </pc:picChg>
        <pc:picChg chg="add mod">
          <ac:chgData name="Leonie Smith" userId="fed1330f33f5650e" providerId="LiveId" clId="{886E918D-8BDD-4832-A8CB-59363405A788}" dt="2022-07-26T05:59:17.074" v="9"/>
          <ac:picMkLst>
            <pc:docMk/>
            <pc:sldMk cId="3095902142" sldId="443"/>
            <ac:picMk id="5" creationId="{ACC130FA-E11D-675A-10C9-D137C9C4727F}"/>
          </ac:picMkLst>
        </pc:picChg>
      </pc:sldChg>
      <pc:sldChg chg="addSp modSp mod">
        <pc:chgData name="Leonie Smith" userId="fed1330f33f5650e" providerId="LiveId" clId="{886E918D-8BDD-4832-A8CB-59363405A788}" dt="2022-08-09T10:21:39.315" v="71" actId="1076"/>
        <pc:sldMkLst>
          <pc:docMk/>
          <pc:sldMk cId="1718612039" sldId="444"/>
        </pc:sldMkLst>
        <pc:spChg chg="add mod">
          <ac:chgData name="Leonie Smith" userId="fed1330f33f5650e" providerId="LiveId" clId="{886E918D-8BDD-4832-A8CB-59363405A788}" dt="2022-08-09T10:21:39.315" v="71" actId="1076"/>
          <ac:spMkLst>
            <pc:docMk/>
            <pc:sldMk cId="1718612039" sldId="444"/>
            <ac:spMk id="7" creationId="{1C86E814-579A-9B68-CFEC-CA1BFB17B796}"/>
          </ac:spMkLst>
        </pc:spChg>
      </pc:sldChg>
      <pc:sldChg chg="addSp delSp modSp modTransition modAnim">
        <pc:chgData name="Leonie Smith" userId="fed1330f33f5650e" providerId="LiveId" clId="{886E918D-8BDD-4832-A8CB-59363405A788}" dt="2022-07-26T06:01:35.303" v="12"/>
        <pc:sldMkLst>
          <pc:docMk/>
          <pc:sldMk cId="2166098122" sldId="445"/>
        </pc:sldMkLst>
        <pc:picChg chg="add del mod">
          <ac:chgData name="Leonie Smith" userId="fed1330f33f5650e" providerId="LiveId" clId="{886E918D-8BDD-4832-A8CB-59363405A788}" dt="2022-07-26T06:01:18.257" v="11"/>
          <ac:picMkLst>
            <pc:docMk/>
            <pc:sldMk cId="2166098122" sldId="445"/>
            <ac:picMk id="2" creationId="{62DD9BBD-6D89-21FB-B9DE-94EAE32A00E8}"/>
          </ac:picMkLst>
        </pc:picChg>
        <pc:picChg chg="add mod">
          <ac:chgData name="Leonie Smith" userId="fed1330f33f5650e" providerId="LiveId" clId="{886E918D-8BDD-4832-A8CB-59363405A788}" dt="2022-07-26T06:01:35.303" v="12"/>
          <ac:picMkLst>
            <pc:docMk/>
            <pc:sldMk cId="2166098122" sldId="445"/>
            <ac:picMk id="3" creationId="{AD9B14FF-A441-CD39-13FA-DF58A0C0342D}"/>
          </ac:picMkLst>
        </pc:picChg>
      </pc:sldChg>
      <pc:sldChg chg="addSp modSp mod">
        <pc:chgData name="Leonie Smith" userId="fed1330f33f5650e" providerId="LiveId" clId="{886E918D-8BDD-4832-A8CB-59363405A788}" dt="2022-08-09T10:21:49.959" v="72" actId="20577"/>
        <pc:sldMkLst>
          <pc:docMk/>
          <pc:sldMk cId="665805102" sldId="446"/>
        </pc:sldMkLst>
        <pc:spChg chg="add mod">
          <ac:chgData name="Leonie Smith" userId="fed1330f33f5650e" providerId="LiveId" clId="{886E918D-8BDD-4832-A8CB-59363405A788}" dt="2022-08-09T10:21:49.959" v="72" actId="20577"/>
          <ac:spMkLst>
            <pc:docMk/>
            <pc:sldMk cId="665805102" sldId="446"/>
            <ac:spMk id="7" creationId="{763F3BED-D99D-B14C-A604-3BBCCE11B991}"/>
          </ac:spMkLst>
        </pc:spChg>
      </pc:sldChg>
      <pc:sldChg chg="addSp delSp modSp modTransition modAnim">
        <pc:chgData name="Leonie Smith" userId="fed1330f33f5650e" providerId="LiveId" clId="{886E918D-8BDD-4832-A8CB-59363405A788}" dt="2022-07-26T06:06:34.144" v="27"/>
        <pc:sldMkLst>
          <pc:docMk/>
          <pc:sldMk cId="2422728137" sldId="447"/>
        </pc:sldMkLst>
        <pc:picChg chg="add del mod">
          <ac:chgData name="Leonie Smith" userId="fed1330f33f5650e" providerId="LiveId" clId="{886E918D-8BDD-4832-A8CB-59363405A788}" dt="2022-07-26T06:02:46.224" v="14"/>
          <ac:picMkLst>
            <pc:docMk/>
            <pc:sldMk cId="2422728137" sldId="447"/>
            <ac:picMk id="2" creationId="{F36BBB40-FA2B-B406-556D-6071CD6C294F}"/>
          </ac:picMkLst>
        </pc:picChg>
        <pc:picChg chg="add del mod">
          <ac:chgData name="Leonie Smith" userId="fed1330f33f5650e" providerId="LiveId" clId="{886E918D-8BDD-4832-A8CB-59363405A788}" dt="2022-07-26T06:03:31.971" v="16"/>
          <ac:picMkLst>
            <pc:docMk/>
            <pc:sldMk cId="2422728137" sldId="447"/>
            <ac:picMk id="3" creationId="{C87816B0-DE0B-D5C0-1688-FF53B6D30073}"/>
          </ac:picMkLst>
        </pc:picChg>
        <pc:picChg chg="add del mod">
          <ac:chgData name="Leonie Smith" userId="fed1330f33f5650e" providerId="LiveId" clId="{886E918D-8BDD-4832-A8CB-59363405A788}" dt="2022-07-26T06:03:57.093" v="18"/>
          <ac:picMkLst>
            <pc:docMk/>
            <pc:sldMk cId="2422728137" sldId="447"/>
            <ac:picMk id="5" creationId="{348B3232-8CE8-6A3B-9FBA-805B8A4477B4}"/>
          </ac:picMkLst>
        </pc:picChg>
        <pc:picChg chg="add del mod">
          <ac:chgData name="Leonie Smith" userId="fed1330f33f5650e" providerId="LiveId" clId="{886E918D-8BDD-4832-A8CB-59363405A788}" dt="2022-07-26T06:04:53.749" v="20"/>
          <ac:picMkLst>
            <pc:docMk/>
            <pc:sldMk cId="2422728137" sldId="447"/>
            <ac:picMk id="7" creationId="{2918D6A5-5341-EA91-DE09-DCFF49391478}"/>
          </ac:picMkLst>
        </pc:picChg>
        <pc:picChg chg="add del mod">
          <ac:chgData name="Leonie Smith" userId="fed1330f33f5650e" providerId="LiveId" clId="{886E918D-8BDD-4832-A8CB-59363405A788}" dt="2022-07-26T06:05:31.931" v="22"/>
          <ac:picMkLst>
            <pc:docMk/>
            <pc:sldMk cId="2422728137" sldId="447"/>
            <ac:picMk id="8" creationId="{9350E188-689A-50C1-2E73-BF962B86EBB7}"/>
          </ac:picMkLst>
        </pc:picChg>
        <pc:picChg chg="add del mod">
          <ac:chgData name="Leonie Smith" userId="fed1330f33f5650e" providerId="LiveId" clId="{886E918D-8BDD-4832-A8CB-59363405A788}" dt="2022-07-26T06:05:54.466" v="24"/>
          <ac:picMkLst>
            <pc:docMk/>
            <pc:sldMk cId="2422728137" sldId="447"/>
            <ac:picMk id="9" creationId="{094F0F06-0949-4B58-973D-988394EC428B}"/>
          </ac:picMkLst>
        </pc:picChg>
        <pc:picChg chg="add del mod">
          <ac:chgData name="Leonie Smith" userId="fed1330f33f5650e" providerId="LiveId" clId="{886E918D-8BDD-4832-A8CB-59363405A788}" dt="2022-07-26T06:06:23.271" v="26"/>
          <ac:picMkLst>
            <pc:docMk/>
            <pc:sldMk cId="2422728137" sldId="447"/>
            <ac:picMk id="10" creationId="{21DFFD31-DA37-A180-C971-0B2D9D440FD4}"/>
          </ac:picMkLst>
        </pc:picChg>
        <pc:picChg chg="add mod">
          <ac:chgData name="Leonie Smith" userId="fed1330f33f5650e" providerId="LiveId" clId="{886E918D-8BDD-4832-A8CB-59363405A788}" dt="2022-07-26T06:06:34.144" v="27"/>
          <ac:picMkLst>
            <pc:docMk/>
            <pc:sldMk cId="2422728137" sldId="447"/>
            <ac:picMk id="11" creationId="{A055F328-2CF7-2535-B5C0-CA1F913C8C7D}"/>
          </ac:picMkLst>
        </pc:picChg>
      </pc:sldChg>
      <pc:sldChg chg="addSp modSp mod">
        <pc:chgData name="Leonie Smith" userId="fed1330f33f5650e" providerId="LiveId" clId="{886E918D-8BDD-4832-A8CB-59363405A788}" dt="2022-08-09T10:21:56.328" v="73" actId="20577"/>
        <pc:sldMkLst>
          <pc:docMk/>
          <pc:sldMk cId="843663555" sldId="448"/>
        </pc:sldMkLst>
        <pc:spChg chg="add mod">
          <ac:chgData name="Leonie Smith" userId="fed1330f33f5650e" providerId="LiveId" clId="{886E918D-8BDD-4832-A8CB-59363405A788}" dt="2022-08-09T10:21:56.328" v="73" actId="20577"/>
          <ac:spMkLst>
            <pc:docMk/>
            <pc:sldMk cId="843663555" sldId="448"/>
            <ac:spMk id="7" creationId="{3C31F934-3015-EF32-87A2-D4F04E0EAD79}"/>
          </ac:spMkLst>
        </pc:spChg>
      </pc:sldChg>
      <pc:sldChg chg="addSp delSp modSp modTransition modAnim">
        <pc:chgData name="Leonie Smith" userId="fed1330f33f5650e" providerId="LiveId" clId="{886E918D-8BDD-4832-A8CB-59363405A788}" dt="2022-07-27T04:41:27.976" v="46"/>
        <pc:sldMkLst>
          <pc:docMk/>
          <pc:sldMk cId="4160448636" sldId="449"/>
        </pc:sldMkLst>
        <pc:picChg chg="add del mod">
          <ac:chgData name="Leonie Smith" userId="fed1330f33f5650e" providerId="LiveId" clId="{886E918D-8BDD-4832-A8CB-59363405A788}" dt="2022-07-26T06:08:14.223" v="29"/>
          <ac:picMkLst>
            <pc:docMk/>
            <pc:sldMk cId="4160448636" sldId="449"/>
            <ac:picMk id="2" creationId="{5FB2C857-E46D-29F3-A1AB-111A267E7380}"/>
          </ac:picMkLst>
        </pc:picChg>
        <pc:picChg chg="add del mod">
          <ac:chgData name="Leonie Smith" userId="fed1330f33f5650e" providerId="LiveId" clId="{886E918D-8BDD-4832-A8CB-59363405A788}" dt="2022-07-26T06:09:37.900" v="31"/>
          <ac:picMkLst>
            <pc:docMk/>
            <pc:sldMk cId="4160448636" sldId="449"/>
            <ac:picMk id="3" creationId="{82BE15BB-DFDA-9B1E-438C-07425541177F}"/>
          </ac:picMkLst>
        </pc:picChg>
        <pc:picChg chg="add del mod">
          <ac:chgData name="Leonie Smith" userId="fed1330f33f5650e" providerId="LiveId" clId="{886E918D-8BDD-4832-A8CB-59363405A788}" dt="2022-07-26T06:10:03.108" v="33"/>
          <ac:picMkLst>
            <pc:docMk/>
            <pc:sldMk cId="4160448636" sldId="449"/>
            <ac:picMk id="5" creationId="{8B4C9904-3B25-63C8-0ED3-4BFA50027E2B}"/>
          </ac:picMkLst>
        </pc:picChg>
        <pc:picChg chg="add del mod">
          <ac:chgData name="Leonie Smith" userId="fed1330f33f5650e" providerId="LiveId" clId="{886E918D-8BDD-4832-A8CB-59363405A788}" dt="2022-07-26T06:10:31.868" v="35"/>
          <ac:picMkLst>
            <pc:docMk/>
            <pc:sldMk cId="4160448636" sldId="449"/>
            <ac:picMk id="7" creationId="{F7FC341C-5AB7-7641-34BE-2DA50E87184B}"/>
          </ac:picMkLst>
        </pc:picChg>
        <pc:picChg chg="add del mod">
          <ac:chgData name="Leonie Smith" userId="fed1330f33f5650e" providerId="LiveId" clId="{886E918D-8BDD-4832-A8CB-59363405A788}" dt="2022-07-27T04:40:50.286" v="41"/>
          <ac:picMkLst>
            <pc:docMk/>
            <pc:sldMk cId="4160448636" sldId="449"/>
            <ac:picMk id="8" creationId="{51C25C93-9833-6930-14C3-08232EF7845C}"/>
          </ac:picMkLst>
        </pc:picChg>
        <pc:picChg chg="add del mod">
          <ac:chgData name="Leonie Smith" userId="fed1330f33f5650e" providerId="LiveId" clId="{886E918D-8BDD-4832-A8CB-59363405A788}" dt="2022-07-27T04:41:07.394" v="43"/>
          <ac:picMkLst>
            <pc:docMk/>
            <pc:sldMk cId="4160448636" sldId="449"/>
            <ac:picMk id="9" creationId="{1BAB6BA6-74BE-5DAE-C23C-52950B8B6F22}"/>
          </ac:picMkLst>
        </pc:picChg>
        <pc:picChg chg="add del mod">
          <ac:chgData name="Leonie Smith" userId="fed1330f33f5650e" providerId="LiveId" clId="{886E918D-8BDD-4832-A8CB-59363405A788}" dt="2022-07-27T04:41:15.218" v="45"/>
          <ac:picMkLst>
            <pc:docMk/>
            <pc:sldMk cId="4160448636" sldId="449"/>
            <ac:picMk id="10" creationId="{351AA880-D8EF-B928-52C9-48CC34049FC5}"/>
          </ac:picMkLst>
        </pc:picChg>
        <pc:picChg chg="add mod">
          <ac:chgData name="Leonie Smith" userId="fed1330f33f5650e" providerId="LiveId" clId="{886E918D-8BDD-4832-A8CB-59363405A788}" dt="2022-07-27T04:41:27.976" v="46"/>
          <ac:picMkLst>
            <pc:docMk/>
            <pc:sldMk cId="4160448636" sldId="449"/>
            <ac:picMk id="11" creationId="{4D20DAA1-1707-60F0-F322-C7B905D774B2}"/>
          </ac:picMkLst>
        </pc:picChg>
      </pc:sldChg>
      <pc:sldChg chg="addSp modSp mod">
        <pc:chgData name="Leonie Smith" userId="fed1330f33f5650e" providerId="LiveId" clId="{886E918D-8BDD-4832-A8CB-59363405A788}" dt="2022-08-09T10:22:04.231" v="74" actId="20577"/>
        <pc:sldMkLst>
          <pc:docMk/>
          <pc:sldMk cId="538051216" sldId="450"/>
        </pc:sldMkLst>
        <pc:spChg chg="add mod">
          <ac:chgData name="Leonie Smith" userId="fed1330f33f5650e" providerId="LiveId" clId="{886E918D-8BDD-4832-A8CB-59363405A788}" dt="2022-08-09T10:22:04.231" v="74" actId="20577"/>
          <ac:spMkLst>
            <pc:docMk/>
            <pc:sldMk cId="538051216" sldId="450"/>
            <ac:spMk id="5" creationId="{DCF2FBD3-7E7E-E4F0-65FB-DDB8654A0976}"/>
          </ac:spMkLst>
        </pc:spChg>
      </pc:sldChg>
      <pc:sldChg chg="addSp delSp modSp modTransition modAnim">
        <pc:chgData name="Leonie Smith" userId="fed1330f33f5650e" providerId="LiveId" clId="{886E918D-8BDD-4832-A8CB-59363405A788}" dt="2022-07-26T06:13:02.402" v="39"/>
        <pc:sldMkLst>
          <pc:docMk/>
          <pc:sldMk cId="3386340796" sldId="451"/>
        </pc:sldMkLst>
        <pc:picChg chg="add del mod">
          <ac:chgData name="Leonie Smith" userId="fed1330f33f5650e" providerId="LiveId" clId="{886E918D-8BDD-4832-A8CB-59363405A788}" dt="2022-07-26T06:12:51.184" v="38"/>
          <ac:picMkLst>
            <pc:docMk/>
            <pc:sldMk cId="3386340796" sldId="451"/>
            <ac:picMk id="2" creationId="{9203F81B-655D-97C3-215D-D9CA87CBEDD2}"/>
          </ac:picMkLst>
        </pc:picChg>
        <pc:picChg chg="add mod">
          <ac:chgData name="Leonie Smith" userId="fed1330f33f5650e" providerId="LiveId" clId="{886E918D-8BDD-4832-A8CB-59363405A788}" dt="2022-07-26T06:13:02.402" v="39"/>
          <ac:picMkLst>
            <pc:docMk/>
            <pc:sldMk cId="3386340796" sldId="451"/>
            <ac:picMk id="3" creationId="{F8E60C87-125A-0D90-32C6-8A2B2DE048A0}"/>
          </ac:picMkLst>
        </pc:picChg>
      </pc:sldChg>
      <pc:sldChg chg="addSp modSp mod">
        <pc:chgData name="Leonie Smith" userId="fed1330f33f5650e" providerId="LiveId" clId="{886E918D-8BDD-4832-A8CB-59363405A788}" dt="2022-08-09T10:22:11.967" v="75" actId="20577"/>
        <pc:sldMkLst>
          <pc:docMk/>
          <pc:sldMk cId="4002949039" sldId="452"/>
        </pc:sldMkLst>
        <pc:spChg chg="add mod">
          <ac:chgData name="Leonie Smith" userId="fed1330f33f5650e" providerId="LiveId" clId="{886E918D-8BDD-4832-A8CB-59363405A788}" dt="2022-08-09T10:22:11.967" v="75" actId="20577"/>
          <ac:spMkLst>
            <pc:docMk/>
            <pc:sldMk cId="4002949039" sldId="452"/>
            <ac:spMk id="7" creationId="{AAEEA714-2C6D-10ED-55D2-A262F03354FE}"/>
          </ac:spMkLst>
        </pc:spChg>
      </pc:sldChg>
      <pc:sldChg chg="addSp modSp">
        <pc:chgData name="Leonie Smith" userId="fed1330f33f5650e" providerId="LiveId" clId="{886E918D-8BDD-4832-A8CB-59363405A788}" dt="2022-07-26T06:13:34.027" v="40"/>
        <pc:sldMkLst>
          <pc:docMk/>
          <pc:sldMk cId="283334129" sldId="453"/>
        </pc:sldMkLst>
        <pc:picChg chg="add mod">
          <ac:chgData name="Leonie Smith" userId="fed1330f33f5650e" providerId="LiveId" clId="{886E918D-8BDD-4832-A8CB-59363405A788}" dt="2022-07-26T06:13:34.027" v="40"/>
          <ac:picMkLst>
            <pc:docMk/>
            <pc:sldMk cId="283334129" sldId="453"/>
            <ac:picMk id="2" creationId="{496AE523-10D3-29C6-2712-D60B07F783A0}"/>
          </ac:picMkLst>
        </pc:picChg>
      </pc:sldChg>
      <pc:sldChg chg="addSp modSp mod">
        <pc:chgData name="Leonie Smith" userId="fed1330f33f5650e" providerId="LiveId" clId="{886E918D-8BDD-4832-A8CB-59363405A788}" dt="2022-08-09T10:22:23.861" v="77" actId="20577"/>
        <pc:sldMkLst>
          <pc:docMk/>
          <pc:sldMk cId="2511564658" sldId="454"/>
        </pc:sldMkLst>
        <pc:spChg chg="add mod">
          <ac:chgData name="Leonie Smith" userId="fed1330f33f5650e" providerId="LiveId" clId="{886E918D-8BDD-4832-A8CB-59363405A788}" dt="2022-08-09T10:22:23.861" v="77" actId="20577"/>
          <ac:spMkLst>
            <pc:docMk/>
            <pc:sldMk cId="2511564658" sldId="454"/>
            <ac:spMk id="7" creationId="{2AAA0617-BA24-DA8D-85E5-A9CAA51E8B52}"/>
          </ac:spMkLst>
        </pc:spChg>
      </pc:sldChg>
      <pc:sldChg chg="addSp modSp modNotesTx">
        <pc:chgData name="Leonie Smith" userId="fed1330f33f5650e" providerId="LiveId" clId="{886E918D-8BDD-4832-A8CB-59363405A788}" dt="2022-07-27T04:42:42.660" v="50" actId="5793"/>
        <pc:sldMkLst>
          <pc:docMk/>
          <pc:sldMk cId="3596600315" sldId="468"/>
        </pc:sldMkLst>
        <pc:picChg chg="add mod">
          <ac:chgData name="Leonie Smith" userId="fed1330f33f5650e" providerId="LiveId" clId="{886E918D-8BDD-4832-A8CB-59363405A788}" dt="2022-07-26T05:55:00.425" v="0"/>
          <ac:picMkLst>
            <pc:docMk/>
            <pc:sldMk cId="3596600315" sldId="468"/>
            <ac:picMk id="4" creationId="{6869E659-1732-DE49-32BA-825E8F192CAB}"/>
          </ac:picMkLst>
        </pc:picChg>
      </pc:sldChg>
      <pc:sldChg chg="addSp modSp">
        <pc:chgData name="Leonie Smith" userId="fed1330f33f5650e" providerId="LiveId" clId="{886E918D-8BDD-4832-A8CB-59363405A788}" dt="2022-08-09T10:19:52.820" v="56"/>
        <pc:sldMkLst>
          <pc:docMk/>
          <pc:sldMk cId="2379390366" sldId="469"/>
        </pc:sldMkLst>
        <pc:spChg chg="add mod">
          <ac:chgData name="Leonie Smith" userId="fed1330f33f5650e" providerId="LiveId" clId="{886E918D-8BDD-4832-A8CB-59363405A788}" dt="2022-08-09T10:19:52.820" v="56"/>
          <ac:spMkLst>
            <pc:docMk/>
            <pc:sldMk cId="2379390366" sldId="469"/>
            <ac:spMk id="5" creationId="{F8863A23-BAF5-0065-9A1C-490F02EDFB9E}"/>
          </ac:spMkLst>
        </pc:spChg>
      </pc:sldChg>
    </pc:docChg>
  </pc:docChgLst>
  <pc:docChgLst>
    <pc:chgData name="Leonie Smith" userId="fed1330f33f5650e" providerId="LiveId" clId="{C3050676-B04F-40FC-80E3-17A5514C6F0E}"/>
    <pc:docChg chg="modSld">
      <pc:chgData name="Leonie Smith" userId="fed1330f33f5650e" providerId="LiveId" clId="{C3050676-B04F-40FC-80E3-17A5514C6F0E}" dt="2023-12-13T02:21:48.541" v="9" actId="20577"/>
      <pc:docMkLst>
        <pc:docMk/>
      </pc:docMkLst>
      <pc:sldChg chg="modNotesTx">
        <pc:chgData name="Leonie Smith" userId="fed1330f33f5650e" providerId="LiveId" clId="{C3050676-B04F-40FC-80E3-17A5514C6F0E}" dt="2023-12-13T02:21:48.541" v="9" actId="20577"/>
        <pc:sldMkLst>
          <pc:docMk/>
          <pc:sldMk cId="3596600315" sldId="468"/>
        </pc:sldMkLst>
      </pc:sldChg>
    </pc:docChg>
  </pc:docChgLst>
  <pc:docChgLst>
    <pc:chgData name="Alfred Smith" userId="3c60a3631c0db8ad" providerId="LiveId" clId="{C2AE2B76-A91F-404F-95AB-5802B0A16DB1}"/>
    <pc:docChg chg="undo custSel modSld">
      <pc:chgData name="Alfred Smith" userId="3c60a3631c0db8ad" providerId="LiveId" clId="{C2AE2B76-A91F-404F-95AB-5802B0A16DB1}" dt="2024-07-18T16:55:23.619" v="22"/>
      <pc:docMkLst>
        <pc:docMk/>
      </pc:docMkLst>
      <pc:sldChg chg="modSp">
        <pc:chgData name="Alfred Smith" userId="3c60a3631c0db8ad" providerId="LiveId" clId="{C2AE2B76-A91F-404F-95AB-5802B0A16DB1}" dt="2024-07-18T16:55:23.619" v="22"/>
        <pc:sldMkLst>
          <pc:docMk/>
          <pc:sldMk cId="3261377596" sldId="438"/>
        </pc:sldMkLst>
        <pc:spChg chg="mod">
          <ac:chgData name="Alfred Smith" userId="3c60a3631c0db8ad" providerId="LiveId" clId="{C2AE2B76-A91F-404F-95AB-5802B0A16DB1}" dt="2024-07-18T16:55:23.619" v="22"/>
          <ac:spMkLst>
            <pc:docMk/>
            <pc:sldMk cId="3261377596" sldId="438"/>
            <ac:spMk id="7" creationId="{68C0BA93-ACF2-7FA7-A82A-EF1D45A6CA07}"/>
          </ac:spMkLst>
        </pc:spChg>
      </pc:sldChg>
      <pc:sldChg chg="modSp">
        <pc:chgData name="Alfred Smith" userId="3c60a3631c0db8ad" providerId="LiveId" clId="{C2AE2B76-A91F-404F-95AB-5802B0A16DB1}" dt="2024-07-18T16:55:23.619" v="22"/>
        <pc:sldMkLst>
          <pc:docMk/>
          <pc:sldMk cId="3759221820" sldId="439"/>
        </pc:sldMkLst>
        <pc:spChg chg="mod">
          <ac:chgData name="Alfred Smith" userId="3c60a3631c0db8ad" providerId="LiveId" clId="{C2AE2B76-A91F-404F-95AB-5802B0A16DB1}" dt="2024-07-18T16:55:23.619" v="22"/>
          <ac:spMkLst>
            <pc:docMk/>
            <pc:sldMk cId="3759221820" sldId="439"/>
            <ac:spMk id="6" creationId="{416C064E-628E-47C0-A712-DB178FE9901E}"/>
          </ac:spMkLst>
        </pc:spChg>
      </pc:sldChg>
      <pc:sldChg chg="modSp mod">
        <pc:chgData name="Alfred Smith" userId="3c60a3631c0db8ad" providerId="LiveId" clId="{C2AE2B76-A91F-404F-95AB-5802B0A16DB1}" dt="2024-07-18T16:28:24.458" v="11"/>
        <pc:sldMkLst>
          <pc:docMk/>
          <pc:sldMk cId="3676245138" sldId="441"/>
        </pc:sldMkLst>
        <pc:spChg chg="mod">
          <ac:chgData name="Alfred Smith" userId="3c60a3631c0db8ad" providerId="LiveId" clId="{C2AE2B76-A91F-404F-95AB-5802B0A16DB1}" dt="2024-07-18T16:26:34.108" v="4" actId="20577"/>
          <ac:spMkLst>
            <pc:docMk/>
            <pc:sldMk cId="3676245138" sldId="441"/>
            <ac:spMk id="4" creationId="{9A13E2D8-2F59-44C1-B1D2-79C300C26DD4}"/>
          </ac:spMkLst>
        </pc:spChg>
        <pc:spChg chg="mod">
          <ac:chgData name="Alfred Smith" userId="3c60a3631c0db8ad" providerId="LiveId" clId="{C2AE2B76-A91F-404F-95AB-5802B0A16DB1}" dt="2024-07-18T16:28:24.458" v="11"/>
          <ac:spMkLst>
            <pc:docMk/>
            <pc:sldMk cId="3676245138" sldId="441"/>
            <ac:spMk id="6" creationId="{416C064E-628E-47C0-A712-DB178FE9901E}"/>
          </ac:spMkLst>
        </pc:spChg>
      </pc:sldChg>
      <pc:sldChg chg="modSp">
        <pc:chgData name="Alfred Smith" userId="3c60a3631c0db8ad" providerId="LiveId" clId="{C2AE2B76-A91F-404F-95AB-5802B0A16DB1}" dt="2024-07-18T16:55:23.619" v="22"/>
        <pc:sldMkLst>
          <pc:docMk/>
          <pc:sldMk cId="2180228365" sldId="442"/>
        </pc:sldMkLst>
        <pc:spChg chg="mod">
          <ac:chgData name="Alfred Smith" userId="3c60a3631c0db8ad" providerId="LiveId" clId="{C2AE2B76-A91F-404F-95AB-5802B0A16DB1}" dt="2024-07-18T16:55:23.619" v="22"/>
          <ac:spMkLst>
            <pc:docMk/>
            <pc:sldMk cId="2180228365" sldId="442"/>
            <ac:spMk id="7" creationId="{BCADA6A0-54F1-AD79-94BC-0077ADE01172}"/>
          </ac:spMkLst>
        </pc:spChg>
      </pc:sldChg>
      <pc:sldChg chg="modSp mod">
        <pc:chgData name="Alfred Smith" userId="3c60a3631c0db8ad" providerId="LiveId" clId="{C2AE2B76-A91F-404F-95AB-5802B0A16DB1}" dt="2024-07-18T16:28:34.358" v="12"/>
        <pc:sldMkLst>
          <pc:docMk/>
          <pc:sldMk cId="3095902142" sldId="443"/>
        </pc:sldMkLst>
        <pc:spChg chg="mod">
          <ac:chgData name="Alfred Smith" userId="3c60a3631c0db8ad" providerId="LiveId" clId="{C2AE2B76-A91F-404F-95AB-5802B0A16DB1}" dt="2024-07-18T16:26:47.382" v="5"/>
          <ac:spMkLst>
            <pc:docMk/>
            <pc:sldMk cId="3095902142" sldId="443"/>
            <ac:spMk id="4" creationId="{9A13E2D8-2F59-44C1-B1D2-79C300C26DD4}"/>
          </ac:spMkLst>
        </pc:spChg>
        <pc:spChg chg="mod">
          <ac:chgData name="Alfred Smith" userId="3c60a3631c0db8ad" providerId="LiveId" clId="{C2AE2B76-A91F-404F-95AB-5802B0A16DB1}" dt="2024-07-18T16:28:34.358" v="12"/>
          <ac:spMkLst>
            <pc:docMk/>
            <pc:sldMk cId="3095902142" sldId="443"/>
            <ac:spMk id="6" creationId="{416C064E-628E-47C0-A712-DB178FE9901E}"/>
          </ac:spMkLst>
        </pc:spChg>
      </pc:sldChg>
      <pc:sldChg chg="modSp">
        <pc:chgData name="Alfred Smith" userId="3c60a3631c0db8ad" providerId="LiveId" clId="{C2AE2B76-A91F-404F-95AB-5802B0A16DB1}" dt="2024-07-18T16:55:23.619" v="22"/>
        <pc:sldMkLst>
          <pc:docMk/>
          <pc:sldMk cId="1718612039" sldId="444"/>
        </pc:sldMkLst>
        <pc:spChg chg="mod">
          <ac:chgData name="Alfred Smith" userId="3c60a3631c0db8ad" providerId="LiveId" clId="{C2AE2B76-A91F-404F-95AB-5802B0A16DB1}" dt="2024-07-18T16:55:23.619" v="22"/>
          <ac:spMkLst>
            <pc:docMk/>
            <pc:sldMk cId="1718612039" sldId="444"/>
            <ac:spMk id="7" creationId="{1C86E814-579A-9B68-CFEC-CA1BFB17B796}"/>
          </ac:spMkLst>
        </pc:spChg>
      </pc:sldChg>
      <pc:sldChg chg="modSp mod">
        <pc:chgData name="Alfred Smith" userId="3c60a3631c0db8ad" providerId="LiveId" clId="{C2AE2B76-A91F-404F-95AB-5802B0A16DB1}" dt="2024-07-18T16:28:49.217" v="14" actId="404"/>
        <pc:sldMkLst>
          <pc:docMk/>
          <pc:sldMk cId="2166098122" sldId="445"/>
        </pc:sldMkLst>
        <pc:spChg chg="mod">
          <ac:chgData name="Alfred Smith" userId="3c60a3631c0db8ad" providerId="LiveId" clId="{C2AE2B76-A91F-404F-95AB-5802B0A16DB1}" dt="2024-07-18T16:26:59.288" v="6"/>
          <ac:spMkLst>
            <pc:docMk/>
            <pc:sldMk cId="2166098122" sldId="445"/>
            <ac:spMk id="4" creationId="{9A13E2D8-2F59-44C1-B1D2-79C300C26DD4}"/>
          </ac:spMkLst>
        </pc:spChg>
        <pc:spChg chg="mod">
          <ac:chgData name="Alfred Smith" userId="3c60a3631c0db8ad" providerId="LiveId" clId="{C2AE2B76-A91F-404F-95AB-5802B0A16DB1}" dt="2024-07-18T16:28:49.217" v="14" actId="404"/>
          <ac:spMkLst>
            <pc:docMk/>
            <pc:sldMk cId="2166098122" sldId="445"/>
            <ac:spMk id="6" creationId="{416C064E-628E-47C0-A712-DB178FE9901E}"/>
          </ac:spMkLst>
        </pc:spChg>
      </pc:sldChg>
      <pc:sldChg chg="modSp">
        <pc:chgData name="Alfred Smith" userId="3c60a3631c0db8ad" providerId="LiveId" clId="{C2AE2B76-A91F-404F-95AB-5802B0A16DB1}" dt="2024-07-18T16:55:23.619" v="22"/>
        <pc:sldMkLst>
          <pc:docMk/>
          <pc:sldMk cId="665805102" sldId="446"/>
        </pc:sldMkLst>
        <pc:spChg chg="mod">
          <ac:chgData name="Alfred Smith" userId="3c60a3631c0db8ad" providerId="LiveId" clId="{C2AE2B76-A91F-404F-95AB-5802B0A16DB1}" dt="2024-07-18T16:55:23.619" v="22"/>
          <ac:spMkLst>
            <pc:docMk/>
            <pc:sldMk cId="665805102" sldId="446"/>
            <ac:spMk id="7" creationId="{763F3BED-D99D-B14C-A604-3BBCCE11B991}"/>
          </ac:spMkLst>
        </pc:spChg>
      </pc:sldChg>
      <pc:sldChg chg="modSp mod">
        <pc:chgData name="Alfred Smith" userId="3c60a3631c0db8ad" providerId="LiveId" clId="{C2AE2B76-A91F-404F-95AB-5802B0A16DB1}" dt="2024-07-18T16:29:11.042" v="17"/>
        <pc:sldMkLst>
          <pc:docMk/>
          <pc:sldMk cId="2422728137" sldId="447"/>
        </pc:sldMkLst>
        <pc:spChg chg="mod">
          <ac:chgData name="Alfred Smith" userId="3c60a3631c0db8ad" providerId="LiveId" clId="{C2AE2B76-A91F-404F-95AB-5802B0A16DB1}" dt="2024-07-18T16:27:20.739" v="7"/>
          <ac:spMkLst>
            <pc:docMk/>
            <pc:sldMk cId="2422728137" sldId="447"/>
            <ac:spMk id="4" creationId="{9A13E2D8-2F59-44C1-B1D2-79C300C26DD4}"/>
          </ac:spMkLst>
        </pc:spChg>
        <pc:spChg chg="mod">
          <ac:chgData name="Alfred Smith" userId="3c60a3631c0db8ad" providerId="LiveId" clId="{C2AE2B76-A91F-404F-95AB-5802B0A16DB1}" dt="2024-07-18T16:29:11.042" v="17"/>
          <ac:spMkLst>
            <pc:docMk/>
            <pc:sldMk cId="2422728137" sldId="447"/>
            <ac:spMk id="6" creationId="{416C064E-628E-47C0-A712-DB178FE9901E}"/>
          </ac:spMkLst>
        </pc:spChg>
      </pc:sldChg>
      <pc:sldChg chg="modSp">
        <pc:chgData name="Alfred Smith" userId="3c60a3631c0db8ad" providerId="LiveId" clId="{C2AE2B76-A91F-404F-95AB-5802B0A16DB1}" dt="2024-07-18T16:55:23.619" v="22"/>
        <pc:sldMkLst>
          <pc:docMk/>
          <pc:sldMk cId="843663555" sldId="448"/>
        </pc:sldMkLst>
        <pc:spChg chg="mod">
          <ac:chgData name="Alfred Smith" userId="3c60a3631c0db8ad" providerId="LiveId" clId="{C2AE2B76-A91F-404F-95AB-5802B0A16DB1}" dt="2024-07-18T16:55:23.619" v="22"/>
          <ac:spMkLst>
            <pc:docMk/>
            <pc:sldMk cId="843663555" sldId="448"/>
            <ac:spMk id="7" creationId="{3C31F934-3015-EF32-87A2-D4F04E0EAD79}"/>
          </ac:spMkLst>
        </pc:spChg>
      </pc:sldChg>
      <pc:sldChg chg="modSp mod">
        <pc:chgData name="Alfred Smith" userId="3c60a3631c0db8ad" providerId="LiveId" clId="{C2AE2B76-A91F-404F-95AB-5802B0A16DB1}" dt="2024-07-18T16:29:25.176" v="19" actId="404"/>
        <pc:sldMkLst>
          <pc:docMk/>
          <pc:sldMk cId="4160448636" sldId="449"/>
        </pc:sldMkLst>
        <pc:spChg chg="mod">
          <ac:chgData name="Alfred Smith" userId="3c60a3631c0db8ad" providerId="LiveId" clId="{C2AE2B76-A91F-404F-95AB-5802B0A16DB1}" dt="2024-07-18T16:27:31.556" v="8"/>
          <ac:spMkLst>
            <pc:docMk/>
            <pc:sldMk cId="4160448636" sldId="449"/>
            <ac:spMk id="4" creationId="{9A13E2D8-2F59-44C1-B1D2-79C300C26DD4}"/>
          </ac:spMkLst>
        </pc:spChg>
        <pc:spChg chg="mod">
          <ac:chgData name="Alfred Smith" userId="3c60a3631c0db8ad" providerId="LiveId" clId="{C2AE2B76-A91F-404F-95AB-5802B0A16DB1}" dt="2024-07-18T16:29:25.176" v="19" actId="404"/>
          <ac:spMkLst>
            <pc:docMk/>
            <pc:sldMk cId="4160448636" sldId="449"/>
            <ac:spMk id="6" creationId="{416C064E-628E-47C0-A712-DB178FE9901E}"/>
          </ac:spMkLst>
        </pc:spChg>
      </pc:sldChg>
      <pc:sldChg chg="modSp">
        <pc:chgData name="Alfred Smith" userId="3c60a3631c0db8ad" providerId="LiveId" clId="{C2AE2B76-A91F-404F-95AB-5802B0A16DB1}" dt="2024-07-18T16:55:23.619" v="22"/>
        <pc:sldMkLst>
          <pc:docMk/>
          <pc:sldMk cId="538051216" sldId="450"/>
        </pc:sldMkLst>
        <pc:spChg chg="mod">
          <ac:chgData name="Alfred Smith" userId="3c60a3631c0db8ad" providerId="LiveId" clId="{C2AE2B76-A91F-404F-95AB-5802B0A16DB1}" dt="2024-07-18T16:55:23.619" v="22"/>
          <ac:spMkLst>
            <pc:docMk/>
            <pc:sldMk cId="538051216" sldId="450"/>
            <ac:spMk id="5" creationId="{DCF2FBD3-7E7E-E4F0-65FB-DDB8654A0976}"/>
          </ac:spMkLst>
        </pc:spChg>
      </pc:sldChg>
      <pc:sldChg chg="modSp mod">
        <pc:chgData name="Alfred Smith" userId="3c60a3631c0db8ad" providerId="LiveId" clId="{C2AE2B76-A91F-404F-95AB-5802B0A16DB1}" dt="2024-07-18T16:29:34.407" v="20"/>
        <pc:sldMkLst>
          <pc:docMk/>
          <pc:sldMk cId="3386340796" sldId="451"/>
        </pc:sldMkLst>
        <pc:spChg chg="mod">
          <ac:chgData name="Alfred Smith" userId="3c60a3631c0db8ad" providerId="LiveId" clId="{C2AE2B76-A91F-404F-95AB-5802B0A16DB1}" dt="2024-07-18T16:27:46.406" v="9"/>
          <ac:spMkLst>
            <pc:docMk/>
            <pc:sldMk cId="3386340796" sldId="451"/>
            <ac:spMk id="4" creationId="{9A13E2D8-2F59-44C1-B1D2-79C300C26DD4}"/>
          </ac:spMkLst>
        </pc:spChg>
        <pc:spChg chg="mod">
          <ac:chgData name="Alfred Smith" userId="3c60a3631c0db8ad" providerId="LiveId" clId="{C2AE2B76-A91F-404F-95AB-5802B0A16DB1}" dt="2024-07-18T16:29:34.407" v="20"/>
          <ac:spMkLst>
            <pc:docMk/>
            <pc:sldMk cId="3386340796" sldId="451"/>
            <ac:spMk id="6" creationId="{416C064E-628E-47C0-A712-DB178FE9901E}"/>
          </ac:spMkLst>
        </pc:spChg>
      </pc:sldChg>
      <pc:sldChg chg="modSp">
        <pc:chgData name="Alfred Smith" userId="3c60a3631c0db8ad" providerId="LiveId" clId="{C2AE2B76-A91F-404F-95AB-5802B0A16DB1}" dt="2024-07-18T16:55:23.619" v="22"/>
        <pc:sldMkLst>
          <pc:docMk/>
          <pc:sldMk cId="4002949039" sldId="452"/>
        </pc:sldMkLst>
        <pc:spChg chg="mod">
          <ac:chgData name="Alfred Smith" userId="3c60a3631c0db8ad" providerId="LiveId" clId="{C2AE2B76-A91F-404F-95AB-5802B0A16DB1}" dt="2024-07-18T16:55:23.619" v="22"/>
          <ac:spMkLst>
            <pc:docMk/>
            <pc:sldMk cId="4002949039" sldId="452"/>
            <ac:spMk id="7" creationId="{AAEEA714-2C6D-10ED-55D2-A262F03354FE}"/>
          </ac:spMkLst>
        </pc:spChg>
      </pc:sldChg>
      <pc:sldChg chg="modSp mod">
        <pc:chgData name="Alfred Smith" userId="3c60a3631c0db8ad" providerId="LiveId" clId="{C2AE2B76-A91F-404F-95AB-5802B0A16DB1}" dt="2024-07-18T16:29:48.125" v="21"/>
        <pc:sldMkLst>
          <pc:docMk/>
          <pc:sldMk cId="283334129" sldId="453"/>
        </pc:sldMkLst>
        <pc:spChg chg="mod">
          <ac:chgData name="Alfred Smith" userId="3c60a3631c0db8ad" providerId="LiveId" clId="{C2AE2B76-A91F-404F-95AB-5802B0A16DB1}" dt="2024-07-18T16:28:00.760" v="10"/>
          <ac:spMkLst>
            <pc:docMk/>
            <pc:sldMk cId="283334129" sldId="453"/>
            <ac:spMk id="4" creationId="{9A13E2D8-2F59-44C1-B1D2-79C300C26DD4}"/>
          </ac:spMkLst>
        </pc:spChg>
        <pc:spChg chg="mod">
          <ac:chgData name="Alfred Smith" userId="3c60a3631c0db8ad" providerId="LiveId" clId="{C2AE2B76-A91F-404F-95AB-5802B0A16DB1}" dt="2024-07-18T16:29:48.125" v="21"/>
          <ac:spMkLst>
            <pc:docMk/>
            <pc:sldMk cId="283334129" sldId="453"/>
            <ac:spMk id="6" creationId="{416C064E-628E-47C0-A712-DB178FE9901E}"/>
          </ac:spMkLst>
        </pc:spChg>
      </pc:sldChg>
      <pc:sldChg chg="modSp">
        <pc:chgData name="Alfred Smith" userId="3c60a3631c0db8ad" providerId="LiveId" clId="{C2AE2B76-A91F-404F-95AB-5802B0A16DB1}" dt="2024-07-18T16:55:23.619" v="22"/>
        <pc:sldMkLst>
          <pc:docMk/>
          <pc:sldMk cId="2511564658" sldId="454"/>
        </pc:sldMkLst>
        <pc:spChg chg="mod">
          <ac:chgData name="Alfred Smith" userId="3c60a3631c0db8ad" providerId="LiveId" clId="{C2AE2B76-A91F-404F-95AB-5802B0A16DB1}" dt="2024-07-18T16:55:23.619" v="22"/>
          <ac:spMkLst>
            <pc:docMk/>
            <pc:sldMk cId="2511564658" sldId="454"/>
            <ac:spMk id="7" creationId="{2AAA0617-BA24-DA8D-85E5-A9CAA51E8B52}"/>
          </ac:spMkLst>
        </pc:spChg>
      </pc:sldChg>
      <pc:sldChg chg="addSp delSp modSp mod">
        <pc:chgData name="Alfred Smith" userId="3c60a3631c0db8ad" providerId="LiveId" clId="{C2AE2B76-A91F-404F-95AB-5802B0A16DB1}" dt="2024-07-18T14:20:06.756" v="1"/>
        <pc:sldMkLst>
          <pc:docMk/>
          <pc:sldMk cId="3596600315" sldId="468"/>
        </pc:sldMkLst>
        <pc:spChg chg="del">
          <ac:chgData name="Alfred Smith" userId="3c60a3631c0db8ad" providerId="LiveId" clId="{C2AE2B76-A91F-404F-95AB-5802B0A16DB1}" dt="2024-07-18T14:20:06.111" v="0" actId="478"/>
          <ac:spMkLst>
            <pc:docMk/>
            <pc:sldMk cId="3596600315" sldId="468"/>
            <ac:spMk id="3" creationId="{0162BEE1-134B-8B70-2BB8-9226F1DF1614}"/>
          </ac:spMkLst>
        </pc:spChg>
        <pc:spChg chg="add mod">
          <ac:chgData name="Alfred Smith" userId="3c60a3631c0db8ad" providerId="LiveId" clId="{C2AE2B76-A91F-404F-95AB-5802B0A16DB1}" dt="2024-07-18T14:20:06.756" v="1"/>
          <ac:spMkLst>
            <pc:docMk/>
            <pc:sldMk cId="3596600315" sldId="468"/>
            <ac:spMk id="4" creationId="{8A649E1C-1E60-9F8B-2518-6543A849594C}"/>
          </ac:spMkLst>
        </pc:spChg>
      </pc:sldChg>
      <pc:sldChg chg="addSp modSp">
        <pc:chgData name="Alfred Smith" userId="3c60a3631c0db8ad" providerId="LiveId" clId="{C2AE2B76-A91F-404F-95AB-5802B0A16DB1}" dt="2024-07-18T16:55:23.619" v="22"/>
        <pc:sldMkLst>
          <pc:docMk/>
          <pc:sldMk cId="2379390366" sldId="469"/>
        </pc:sldMkLst>
        <pc:spChg chg="add mod">
          <ac:chgData name="Alfred Smith" userId="3c60a3631c0db8ad" providerId="LiveId" clId="{C2AE2B76-A91F-404F-95AB-5802B0A16DB1}" dt="2024-07-18T14:21:08.162" v="2"/>
          <ac:spMkLst>
            <pc:docMk/>
            <pc:sldMk cId="2379390366" sldId="469"/>
            <ac:spMk id="2" creationId="{9214CA8C-490F-7A14-D7BE-F98E76AB5B57}"/>
          </ac:spMkLst>
        </pc:spChg>
        <pc:spChg chg="mod">
          <ac:chgData name="Alfred Smith" userId="3c60a3631c0db8ad" providerId="LiveId" clId="{C2AE2B76-A91F-404F-95AB-5802B0A16DB1}" dt="2024-07-18T16:55:23.619" v="22"/>
          <ac:spMkLst>
            <pc:docMk/>
            <pc:sldMk cId="2379390366" sldId="469"/>
            <ac:spMk id="5" creationId="{F8863A23-BAF5-0065-9A1C-490F02EDFB9E}"/>
          </ac:spMkLst>
        </pc:spChg>
      </pc:sldChg>
    </pc:docChg>
  </pc:docChgLst>
  <pc:docChgLst>
    <pc:chgData name="Leonie Smith" userId="fed1330f33f5650e" providerId="LiveId" clId="{65DEAB73-8175-4618-BF38-31E2241BC4A3}"/>
    <pc:docChg chg="modSld">
      <pc:chgData name="Leonie Smith" userId="fed1330f33f5650e" providerId="LiveId" clId="{65DEAB73-8175-4618-BF38-31E2241BC4A3}" dt="2023-12-12T02:58:09.476" v="44"/>
      <pc:docMkLst>
        <pc:docMk/>
      </pc:docMkLst>
      <pc:sldChg chg="addSp delSp modSp mod modTransition modAnim">
        <pc:chgData name="Leonie Smith" userId="fed1330f33f5650e" providerId="LiveId" clId="{65DEAB73-8175-4618-BF38-31E2241BC4A3}" dt="2023-12-12T02:52:45.052" v="8"/>
        <pc:sldMkLst>
          <pc:docMk/>
          <pc:sldMk cId="3759221820" sldId="439"/>
        </pc:sldMkLst>
        <pc:picChg chg="del">
          <ac:chgData name="Leonie Smith" userId="fed1330f33f5650e" providerId="LiveId" clId="{65DEAB73-8175-4618-BF38-31E2241BC4A3}" dt="2023-12-12T02:52:15.622" v="4"/>
          <ac:picMkLst>
            <pc:docMk/>
            <pc:sldMk cId="3759221820" sldId="439"/>
            <ac:picMk id="2" creationId="{5DFE0D57-6EF4-FBF1-C180-01DA8DA03568}"/>
          </ac:picMkLst>
        </pc:picChg>
        <pc:picChg chg="add del mod ord">
          <ac:chgData name="Leonie Smith" userId="fed1330f33f5650e" providerId="LiveId" clId="{65DEAB73-8175-4618-BF38-31E2241BC4A3}" dt="2023-12-12T02:52:22.751" v="5"/>
          <ac:picMkLst>
            <pc:docMk/>
            <pc:sldMk cId="3759221820" sldId="439"/>
            <ac:picMk id="5" creationId="{28927576-07D8-4C0E-339A-52709738E445}"/>
          </ac:picMkLst>
        </pc:picChg>
        <pc:picChg chg="add del mod">
          <ac:chgData name="Leonie Smith" userId="fed1330f33f5650e" providerId="LiveId" clId="{65DEAB73-8175-4618-BF38-31E2241BC4A3}" dt="2023-12-12T02:52:38.073" v="7"/>
          <ac:picMkLst>
            <pc:docMk/>
            <pc:sldMk cId="3759221820" sldId="439"/>
            <ac:picMk id="7" creationId="{E2A7A426-2319-4340-18C0-28C760557B35}"/>
          </ac:picMkLst>
        </pc:picChg>
        <pc:picChg chg="add del mod ord">
          <ac:chgData name="Leonie Smith" userId="fed1330f33f5650e" providerId="LiveId" clId="{65DEAB73-8175-4618-BF38-31E2241BC4A3}" dt="2023-12-12T02:52:45.052" v="8"/>
          <ac:picMkLst>
            <pc:docMk/>
            <pc:sldMk cId="3759221820" sldId="439"/>
            <ac:picMk id="10" creationId="{48FAA9BD-5D3E-534B-593D-FB5FC3067B62}"/>
          </ac:picMkLst>
        </pc:picChg>
        <pc:picChg chg="add mod">
          <ac:chgData name="Leonie Smith" userId="fed1330f33f5650e" providerId="LiveId" clId="{65DEAB73-8175-4618-BF38-31E2241BC4A3}" dt="2023-12-12T02:52:45.052" v="8"/>
          <ac:picMkLst>
            <pc:docMk/>
            <pc:sldMk cId="3759221820" sldId="439"/>
            <ac:picMk id="11" creationId="{17E93FA3-B561-D50E-B714-445AB96A86ED}"/>
          </ac:picMkLst>
        </pc:picChg>
      </pc:sldChg>
      <pc:sldChg chg="addSp delSp modSp mod modTransition modAnim">
        <pc:chgData name="Leonie Smith" userId="fed1330f33f5650e" providerId="LiveId" clId="{65DEAB73-8175-4618-BF38-31E2241BC4A3}" dt="2023-12-12T02:53:28.977" v="14"/>
        <pc:sldMkLst>
          <pc:docMk/>
          <pc:sldMk cId="3676245138" sldId="441"/>
        </pc:sldMkLst>
        <pc:picChg chg="del">
          <ac:chgData name="Leonie Smith" userId="fed1330f33f5650e" providerId="LiveId" clId="{65DEAB73-8175-4618-BF38-31E2241BC4A3}" dt="2023-12-12T02:52:56.111" v="10"/>
          <ac:picMkLst>
            <pc:docMk/>
            <pc:sldMk cId="3676245138" sldId="441"/>
            <ac:picMk id="3" creationId="{BC437C20-F1C7-71AD-4ADA-3DF1DC68F4DA}"/>
          </ac:picMkLst>
        </pc:picChg>
        <pc:picChg chg="add del mod ord">
          <ac:chgData name="Leonie Smith" userId="fed1330f33f5650e" providerId="LiveId" clId="{65DEAB73-8175-4618-BF38-31E2241BC4A3}" dt="2023-12-12T02:53:09.438" v="11"/>
          <ac:picMkLst>
            <pc:docMk/>
            <pc:sldMk cId="3676245138" sldId="441"/>
            <ac:picMk id="5" creationId="{8B258C60-C97E-9E8E-DC61-D1AED0EBE2EF}"/>
          </ac:picMkLst>
        </pc:picChg>
        <pc:picChg chg="add del mod">
          <ac:chgData name="Leonie Smith" userId="fed1330f33f5650e" providerId="LiveId" clId="{65DEAB73-8175-4618-BF38-31E2241BC4A3}" dt="2023-12-12T02:53:12.373" v="13"/>
          <ac:picMkLst>
            <pc:docMk/>
            <pc:sldMk cId="3676245138" sldId="441"/>
            <ac:picMk id="7" creationId="{B6ED7A75-993C-1D31-DD22-44DC5FA1AD6C}"/>
          </ac:picMkLst>
        </pc:picChg>
        <pc:picChg chg="add del mod ord">
          <ac:chgData name="Leonie Smith" userId="fed1330f33f5650e" providerId="LiveId" clId="{65DEAB73-8175-4618-BF38-31E2241BC4A3}" dt="2023-12-12T02:53:28.977" v="14"/>
          <ac:picMkLst>
            <pc:docMk/>
            <pc:sldMk cId="3676245138" sldId="441"/>
            <ac:picMk id="10" creationId="{3B33B93D-DACF-65BA-668B-BE45B593CCB3}"/>
          </ac:picMkLst>
        </pc:picChg>
        <pc:picChg chg="add mod">
          <ac:chgData name="Leonie Smith" userId="fed1330f33f5650e" providerId="LiveId" clId="{65DEAB73-8175-4618-BF38-31E2241BC4A3}" dt="2023-12-12T02:53:28.977" v="14"/>
          <ac:picMkLst>
            <pc:docMk/>
            <pc:sldMk cId="3676245138" sldId="441"/>
            <ac:picMk id="11" creationId="{A329397A-C152-6239-7AF8-327579327F3E}"/>
          </ac:picMkLst>
        </pc:picChg>
      </pc:sldChg>
      <pc:sldChg chg="addSp delSp modSp mod modTransition modAnim">
        <pc:chgData name="Leonie Smith" userId="fed1330f33f5650e" providerId="LiveId" clId="{65DEAB73-8175-4618-BF38-31E2241BC4A3}" dt="2023-12-12T02:54:36.153" v="20"/>
        <pc:sldMkLst>
          <pc:docMk/>
          <pc:sldMk cId="3095902142" sldId="443"/>
        </pc:sldMkLst>
        <pc:picChg chg="add del mod ord">
          <ac:chgData name="Leonie Smith" userId="fed1330f33f5650e" providerId="LiveId" clId="{65DEAB73-8175-4618-BF38-31E2241BC4A3}" dt="2023-12-12T02:53:56.397" v="17"/>
          <ac:picMkLst>
            <pc:docMk/>
            <pc:sldMk cId="3095902142" sldId="443"/>
            <ac:picMk id="3" creationId="{7BFDCCD2-3250-3185-6214-C1855F4FAF67}"/>
          </ac:picMkLst>
        </pc:picChg>
        <pc:picChg chg="del">
          <ac:chgData name="Leonie Smith" userId="fed1330f33f5650e" providerId="LiveId" clId="{65DEAB73-8175-4618-BF38-31E2241BC4A3}" dt="2023-12-12T02:53:38.628" v="16"/>
          <ac:picMkLst>
            <pc:docMk/>
            <pc:sldMk cId="3095902142" sldId="443"/>
            <ac:picMk id="5" creationId="{ACC130FA-E11D-675A-10C9-D137C9C4727F}"/>
          </ac:picMkLst>
        </pc:picChg>
        <pc:picChg chg="add del mod">
          <ac:chgData name="Leonie Smith" userId="fed1330f33f5650e" providerId="LiveId" clId="{65DEAB73-8175-4618-BF38-31E2241BC4A3}" dt="2023-12-12T02:54:07.285" v="19"/>
          <ac:picMkLst>
            <pc:docMk/>
            <pc:sldMk cId="3095902142" sldId="443"/>
            <ac:picMk id="7" creationId="{480DC8C5-7478-5F19-37DA-41004004FBD7}"/>
          </ac:picMkLst>
        </pc:picChg>
        <pc:picChg chg="add del mod ord">
          <ac:chgData name="Leonie Smith" userId="fed1330f33f5650e" providerId="LiveId" clId="{65DEAB73-8175-4618-BF38-31E2241BC4A3}" dt="2023-12-12T02:54:36.153" v="20"/>
          <ac:picMkLst>
            <pc:docMk/>
            <pc:sldMk cId="3095902142" sldId="443"/>
            <ac:picMk id="10" creationId="{2398F3ED-AB5B-FAFB-BCD0-EA8B3470C57A}"/>
          </ac:picMkLst>
        </pc:picChg>
        <pc:picChg chg="add mod">
          <ac:chgData name="Leonie Smith" userId="fed1330f33f5650e" providerId="LiveId" clId="{65DEAB73-8175-4618-BF38-31E2241BC4A3}" dt="2023-12-12T02:54:36.153" v="20"/>
          <ac:picMkLst>
            <pc:docMk/>
            <pc:sldMk cId="3095902142" sldId="443"/>
            <ac:picMk id="11" creationId="{160FDC68-4550-9CEE-3BD3-D4309D09E315}"/>
          </ac:picMkLst>
        </pc:picChg>
      </pc:sldChg>
      <pc:sldChg chg="addSp delSp modSp mod modTransition modAnim">
        <pc:chgData name="Leonie Smith" userId="fed1330f33f5650e" providerId="LiveId" clId="{65DEAB73-8175-4618-BF38-31E2241BC4A3}" dt="2023-12-12T02:55:07.189" v="23"/>
        <pc:sldMkLst>
          <pc:docMk/>
          <pc:sldMk cId="2166098122" sldId="445"/>
        </pc:sldMkLst>
        <pc:picChg chg="del">
          <ac:chgData name="Leonie Smith" userId="fed1330f33f5650e" providerId="LiveId" clId="{65DEAB73-8175-4618-BF38-31E2241BC4A3}" dt="2023-12-12T02:54:44.060" v="22"/>
          <ac:picMkLst>
            <pc:docMk/>
            <pc:sldMk cId="2166098122" sldId="445"/>
            <ac:picMk id="3" creationId="{AD9B14FF-A441-CD39-13FA-DF58A0C0342D}"/>
          </ac:picMkLst>
        </pc:picChg>
        <pc:picChg chg="add del mod ord">
          <ac:chgData name="Leonie Smith" userId="fed1330f33f5650e" providerId="LiveId" clId="{65DEAB73-8175-4618-BF38-31E2241BC4A3}" dt="2023-12-12T02:55:07.189" v="23"/>
          <ac:picMkLst>
            <pc:docMk/>
            <pc:sldMk cId="2166098122" sldId="445"/>
            <ac:picMk id="5" creationId="{E33BC0AF-D922-3E8B-00A4-13EC450AA02D}"/>
          </ac:picMkLst>
        </pc:picChg>
        <pc:picChg chg="add mod">
          <ac:chgData name="Leonie Smith" userId="fed1330f33f5650e" providerId="LiveId" clId="{65DEAB73-8175-4618-BF38-31E2241BC4A3}" dt="2023-12-12T02:55:07.189" v="23"/>
          <ac:picMkLst>
            <pc:docMk/>
            <pc:sldMk cId="2166098122" sldId="445"/>
            <ac:picMk id="7" creationId="{96508B2F-DC05-6DD2-A3F8-373B1FBD3279}"/>
          </ac:picMkLst>
        </pc:picChg>
      </pc:sldChg>
      <pc:sldChg chg="addSp delSp modSp mod modTransition modAnim">
        <pc:chgData name="Leonie Smith" userId="fed1330f33f5650e" providerId="LiveId" clId="{65DEAB73-8175-4618-BF38-31E2241BC4A3}" dt="2023-12-12T02:55:31.672" v="26"/>
        <pc:sldMkLst>
          <pc:docMk/>
          <pc:sldMk cId="2422728137" sldId="447"/>
        </pc:sldMkLst>
        <pc:picChg chg="add del mod ord">
          <ac:chgData name="Leonie Smith" userId="fed1330f33f5650e" providerId="LiveId" clId="{65DEAB73-8175-4618-BF38-31E2241BC4A3}" dt="2023-12-12T02:55:31.672" v="26"/>
          <ac:picMkLst>
            <pc:docMk/>
            <pc:sldMk cId="2422728137" sldId="447"/>
            <ac:picMk id="3" creationId="{9D762736-1354-2D04-E814-D938D3DA71A5}"/>
          </ac:picMkLst>
        </pc:picChg>
        <pc:picChg chg="add mod">
          <ac:chgData name="Leonie Smith" userId="fed1330f33f5650e" providerId="LiveId" clId="{65DEAB73-8175-4618-BF38-31E2241BC4A3}" dt="2023-12-12T02:55:31.672" v="26"/>
          <ac:picMkLst>
            <pc:docMk/>
            <pc:sldMk cId="2422728137" sldId="447"/>
            <ac:picMk id="5" creationId="{CFCB2CC0-B28F-D3C7-58B8-15A0D2113657}"/>
          </ac:picMkLst>
        </pc:picChg>
        <pc:picChg chg="del">
          <ac:chgData name="Leonie Smith" userId="fed1330f33f5650e" providerId="LiveId" clId="{65DEAB73-8175-4618-BF38-31E2241BC4A3}" dt="2023-12-12T02:55:15.563" v="25"/>
          <ac:picMkLst>
            <pc:docMk/>
            <pc:sldMk cId="2422728137" sldId="447"/>
            <ac:picMk id="11" creationId="{A055F328-2CF7-2535-B5C0-CA1F913C8C7D}"/>
          </ac:picMkLst>
        </pc:picChg>
      </pc:sldChg>
      <pc:sldChg chg="addSp delSp modSp mod modTransition modAnim">
        <pc:chgData name="Leonie Smith" userId="fed1330f33f5650e" providerId="LiveId" clId="{65DEAB73-8175-4618-BF38-31E2241BC4A3}" dt="2023-12-12T02:55:56.628" v="29"/>
        <pc:sldMkLst>
          <pc:docMk/>
          <pc:sldMk cId="4160448636" sldId="449"/>
        </pc:sldMkLst>
        <pc:picChg chg="add del mod ord">
          <ac:chgData name="Leonie Smith" userId="fed1330f33f5650e" providerId="LiveId" clId="{65DEAB73-8175-4618-BF38-31E2241BC4A3}" dt="2023-12-12T02:55:56.628" v="29"/>
          <ac:picMkLst>
            <pc:docMk/>
            <pc:sldMk cId="4160448636" sldId="449"/>
            <ac:picMk id="3" creationId="{FBC4ED8F-7FB8-99BB-D26E-ED05ABD2DD4F}"/>
          </ac:picMkLst>
        </pc:picChg>
        <pc:picChg chg="add mod">
          <ac:chgData name="Leonie Smith" userId="fed1330f33f5650e" providerId="LiveId" clId="{65DEAB73-8175-4618-BF38-31E2241BC4A3}" dt="2023-12-12T02:55:56.628" v="29"/>
          <ac:picMkLst>
            <pc:docMk/>
            <pc:sldMk cId="4160448636" sldId="449"/>
            <ac:picMk id="5" creationId="{1C3CFCAC-A0EA-4168-F5B8-BA24A12E48E5}"/>
          </ac:picMkLst>
        </pc:picChg>
        <pc:picChg chg="del">
          <ac:chgData name="Leonie Smith" userId="fed1330f33f5650e" providerId="LiveId" clId="{65DEAB73-8175-4618-BF38-31E2241BC4A3}" dt="2023-12-12T02:55:40.583" v="28"/>
          <ac:picMkLst>
            <pc:docMk/>
            <pc:sldMk cId="4160448636" sldId="449"/>
            <ac:picMk id="11" creationId="{4D20DAA1-1707-60F0-F322-C7B905D774B2}"/>
          </ac:picMkLst>
        </pc:picChg>
      </pc:sldChg>
      <pc:sldChg chg="addSp delSp modSp mod modTransition modAnim">
        <pc:chgData name="Leonie Smith" userId="fed1330f33f5650e" providerId="LiveId" clId="{65DEAB73-8175-4618-BF38-31E2241BC4A3}" dt="2023-12-12T02:57:46.539" v="41"/>
        <pc:sldMkLst>
          <pc:docMk/>
          <pc:sldMk cId="3386340796" sldId="451"/>
        </pc:sldMkLst>
        <pc:picChg chg="del">
          <ac:chgData name="Leonie Smith" userId="fed1330f33f5650e" providerId="LiveId" clId="{65DEAB73-8175-4618-BF38-31E2241BC4A3}" dt="2023-12-12T02:56:26.293" v="31"/>
          <ac:picMkLst>
            <pc:docMk/>
            <pc:sldMk cId="3386340796" sldId="451"/>
            <ac:picMk id="3" creationId="{F8E60C87-125A-0D90-32C6-8A2B2DE048A0}"/>
          </ac:picMkLst>
        </pc:picChg>
        <pc:picChg chg="add del mod ord">
          <ac:chgData name="Leonie Smith" userId="fed1330f33f5650e" providerId="LiveId" clId="{65DEAB73-8175-4618-BF38-31E2241BC4A3}" dt="2023-12-12T02:56:36.176" v="32"/>
          <ac:picMkLst>
            <pc:docMk/>
            <pc:sldMk cId="3386340796" sldId="451"/>
            <ac:picMk id="5" creationId="{58FA1569-CAD6-D290-D3A6-A2E2B7B84F96}"/>
          </ac:picMkLst>
        </pc:picChg>
        <pc:picChg chg="add del mod">
          <ac:chgData name="Leonie Smith" userId="fed1330f33f5650e" providerId="LiveId" clId="{65DEAB73-8175-4618-BF38-31E2241BC4A3}" dt="2023-12-12T02:57:01.593" v="34"/>
          <ac:picMkLst>
            <pc:docMk/>
            <pc:sldMk cId="3386340796" sldId="451"/>
            <ac:picMk id="7" creationId="{56905829-5EBF-72A4-1392-5D8443463802}"/>
          </ac:picMkLst>
        </pc:picChg>
        <pc:picChg chg="add del mod ord">
          <ac:chgData name="Leonie Smith" userId="fed1330f33f5650e" providerId="LiveId" clId="{65DEAB73-8175-4618-BF38-31E2241BC4A3}" dt="2023-12-12T02:57:08.014" v="35"/>
          <ac:picMkLst>
            <pc:docMk/>
            <pc:sldMk cId="3386340796" sldId="451"/>
            <ac:picMk id="10" creationId="{AAE437DC-73DC-9555-6A28-CF14AB98682D}"/>
          </ac:picMkLst>
        </pc:picChg>
        <pc:picChg chg="add del mod">
          <ac:chgData name="Leonie Smith" userId="fed1330f33f5650e" providerId="LiveId" clId="{65DEAB73-8175-4618-BF38-31E2241BC4A3}" dt="2023-12-12T02:57:18.095" v="37"/>
          <ac:picMkLst>
            <pc:docMk/>
            <pc:sldMk cId="3386340796" sldId="451"/>
            <ac:picMk id="11" creationId="{59CEB9F6-87C3-E6DC-750E-7C57DBE90D6F}"/>
          </ac:picMkLst>
        </pc:picChg>
        <pc:picChg chg="add del mod ord">
          <ac:chgData name="Leonie Smith" userId="fed1330f33f5650e" providerId="LiveId" clId="{65DEAB73-8175-4618-BF38-31E2241BC4A3}" dt="2023-12-12T02:57:25.851" v="38"/>
          <ac:picMkLst>
            <pc:docMk/>
            <pc:sldMk cId="3386340796" sldId="451"/>
            <ac:picMk id="14" creationId="{CCD8173D-1B1D-076F-50DA-CC60B400EE9B}"/>
          </ac:picMkLst>
        </pc:picChg>
        <pc:picChg chg="add del mod">
          <ac:chgData name="Leonie Smith" userId="fed1330f33f5650e" providerId="LiveId" clId="{65DEAB73-8175-4618-BF38-31E2241BC4A3}" dt="2023-12-12T02:57:29.269" v="40"/>
          <ac:picMkLst>
            <pc:docMk/>
            <pc:sldMk cId="3386340796" sldId="451"/>
            <ac:picMk id="15" creationId="{08C8733D-9367-5928-1B48-B0DCE3C266DE}"/>
          </ac:picMkLst>
        </pc:picChg>
        <pc:picChg chg="add del mod ord">
          <ac:chgData name="Leonie Smith" userId="fed1330f33f5650e" providerId="LiveId" clId="{65DEAB73-8175-4618-BF38-31E2241BC4A3}" dt="2023-12-12T02:57:46.539" v="41"/>
          <ac:picMkLst>
            <pc:docMk/>
            <pc:sldMk cId="3386340796" sldId="451"/>
            <ac:picMk id="18" creationId="{99851809-7B48-11FC-9719-F38733433B77}"/>
          </ac:picMkLst>
        </pc:picChg>
        <pc:picChg chg="add mod">
          <ac:chgData name="Leonie Smith" userId="fed1330f33f5650e" providerId="LiveId" clId="{65DEAB73-8175-4618-BF38-31E2241BC4A3}" dt="2023-12-12T02:57:46.539" v="41"/>
          <ac:picMkLst>
            <pc:docMk/>
            <pc:sldMk cId="3386340796" sldId="451"/>
            <ac:picMk id="19" creationId="{998168F6-3AE3-D5B6-CFC2-33F58C5E6BAE}"/>
          </ac:picMkLst>
        </pc:picChg>
      </pc:sldChg>
      <pc:sldChg chg="addSp delSp modSp mod modTransition modAnim">
        <pc:chgData name="Leonie Smith" userId="fed1330f33f5650e" providerId="LiveId" clId="{65DEAB73-8175-4618-BF38-31E2241BC4A3}" dt="2023-12-12T02:58:09.476" v="44"/>
        <pc:sldMkLst>
          <pc:docMk/>
          <pc:sldMk cId="283334129" sldId="453"/>
        </pc:sldMkLst>
        <pc:picChg chg="del">
          <ac:chgData name="Leonie Smith" userId="fed1330f33f5650e" providerId="LiveId" clId="{65DEAB73-8175-4618-BF38-31E2241BC4A3}" dt="2023-12-12T02:57:55.829" v="43"/>
          <ac:picMkLst>
            <pc:docMk/>
            <pc:sldMk cId="283334129" sldId="453"/>
            <ac:picMk id="2" creationId="{496AE523-10D3-29C6-2712-D60B07F783A0}"/>
          </ac:picMkLst>
        </pc:picChg>
        <pc:picChg chg="add del mod ord">
          <ac:chgData name="Leonie Smith" userId="fed1330f33f5650e" providerId="LiveId" clId="{65DEAB73-8175-4618-BF38-31E2241BC4A3}" dt="2023-12-12T02:58:09.476" v="44"/>
          <ac:picMkLst>
            <pc:docMk/>
            <pc:sldMk cId="283334129" sldId="453"/>
            <ac:picMk id="5" creationId="{F32C7B78-91B9-9929-E327-A2E9067E31ED}"/>
          </ac:picMkLst>
        </pc:picChg>
        <pc:picChg chg="add mod">
          <ac:chgData name="Leonie Smith" userId="fed1330f33f5650e" providerId="LiveId" clId="{65DEAB73-8175-4618-BF38-31E2241BC4A3}" dt="2023-12-12T02:58:09.476" v="44"/>
          <ac:picMkLst>
            <pc:docMk/>
            <pc:sldMk cId="283334129" sldId="453"/>
            <ac:picMk id="7" creationId="{05F2755D-7B38-B90B-97BC-5EDF251EE6C7}"/>
          </ac:picMkLst>
        </pc:picChg>
      </pc:sldChg>
      <pc:sldChg chg="addSp delSp modSp mod modTransition modAnim">
        <pc:chgData name="Leonie Smith" userId="fed1330f33f5650e" providerId="LiveId" clId="{65DEAB73-8175-4618-BF38-31E2241BC4A3}" dt="2023-12-12T02:52:01.611" v="2"/>
        <pc:sldMkLst>
          <pc:docMk/>
          <pc:sldMk cId="3596600315" sldId="468"/>
        </pc:sldMkLst>
        <pc:picChg chg="del">
          <ac:chgData name="Leonie Smith" userId="fed1330f33f5650e" providerId="LiveId" clId="{65DEAB73-8175-4618-BF38-31E2241BC4A3}" dt="2023-12-12T02:51:54.506" v="1"/>
          <ac:picMkLst>
            <pc:docMk/>
            <pc:sldMk cId="3596600315" sldId="468"/>
            <ac:picMk id="4" creationId="{6869E659-1732-DE49-32BA-825E8F192CAB}"/>
          </ac:picMkLst>
        </pc:picChg>
        <pc:picChg chg="add del mod ord">
          <ac:chgData name="Leonie Smith" userId="fed1330f33f5650e" providerId="LiveId" clId="{65DEAB73-8175-4618-BF38-31E2241BC4A3}" dt="2023-12-12T02:52:01.611" v="2"/>
          <ac:picMkLst>
            <pc:docMk/>
            <pc:sldMk cId="3596600315" sldId="468"/>
            <ac:picMk id="6" creationId="{97CB2CC1-D87B-1D7D-A9B1-17035AFDCAB4}"/>
          </ac:picMkLst>
        </pc:picChg>
        <pc:picChg chg="add mod">
          <ac:chgData name="Leonie Smith" userId="fed1330f33f5650e" providerId="LiveId" clId="{65DEAB73-8175-4618-BF38-31E2241BC4A3}" dt="2023-12-12T02:52:01.611" v="2"/>
          <ac:picMkLst>
            <pc:docMk/>
            <pc:sldMk cId="3596600315" sldId="468"/>
            <ac:picMk id="7" creationId="{4310B909-6761-7CEA-37FE-C82819ADD15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27 Rebuilding of the Temple</a:t>
            </a:r>
          </a:p>
          <a:p>
            <a:pPr algn="l"/>
            <a:r>
              <a:rPr lang="en-US" sz="1200" b="0" i="0" u="none" strike="noStrike" baseline="0" dirty="0">
                <a:latin typeface="TimesNewRomanPSMT"/>
              </a:rPr>
              <a:t>1. Cyrus tells Jews to rebuild the temple - Ezra 1:1-11 (Left Top)</a:t>
            </a:r>
          </a:p>
          <a:p>
            <a:pPr algn="l"/>
            <a:r>
              <a:rPr lang="en-US" sz="1200" b="0" i="0" u="none" strike="noStrike" baseline="0" dirty="0">
                <a:latin typeface="TimesNewRomanPSMT"/>
              </a:rPr>
              <a:t>2. The altar is built - Ezra 3:1-6 (Right Top)</a:t>
            </a:r>
          </a:p>
          <a:p>
            <a:pPr algn="l"/>
            <a:r>
              <a:rPr lang="en-US" sz="1200" b="0" i="0" u="none" strike="noStrike" baseline="0" dirty="0">
                <a:latin typeface="TimesNewRomanPSMT"/>
              </a:rPr>
              <a:t>3. The foundation of the Temple is laid - Ezra 3:7-13 (Right 2nd)</a:t>
            </a:r>
          </a:p>
          <a:p>
            <a:pPr algn="l"/>
            <a:r>
              <a:rPr lang="en-US" sz="1200" b="0" i="0" u="none" strike="noStrike" baseline="0" dirty="0">
                <a:latin typeface="TimesNewRomanPSMT"/>
              </a:rPr>
              <a:t>4. Construction of the Temple stops - Ezra 4:1-5, 24 (Right 3rd)</a:t>
            </a:r>
          </a:p>
          <a:p>
            <a:pPr algn="l"/>
            <a:r>
              <a:rPr lang="en-US" sz="1200" b="0" i="0" u="none" strike="noStrike" baseline="0" dirty="0">
                <a:latin typeface="TimesNewRomanPSMT"/>
              </a:rPr>
              <a:t>5. Haggai and Zechariah give prophecy and rebuilding resumes - Ezra 5:1-17 (Left</a:t>
            </a:r>
          </a:p>
          <a:p>
            <a:pPr algn="l"/>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6. King Darius pays for all the construction - Ezra 6:1-14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27-4</a:t>
            </a:r>
          </a:p>
        </p:txBody>
      </p:sp>
      <p:pic>
        <p:nvPicPr>
          <p:cNvPr id="7" name="Audio 6">
            <a:hlinkClick r:id="" action="ppaction://media"/>
            <a:extLst>
              <a:ext uri="{FF2B5EF4-FFF2-40B4-BE49-F238E27FC236}">
                <a16:creationId xmlns:a16="http://schemas.microsoft.com/office/drawing/2014/main" id="{4310B909-6761-7CEA-37FE-C82819ADD15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50000" t="-50000" r="-50000" b="-50000"/>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8A649E1C-1E60-9F8B-2518-6543A849594C}"/>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771"/>
    </mc:Choice>
    <mc:Fallback xmlns="">
      <p:transition spd="slow" advTm="3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201168C-21C7-A33F-7B1E-EAE0409E7133}"/>
              </a:ext>
            </a:extLst>
          </p:cNvPr>
          <p:cNvPicPr>
            <a:picLocks noChangeAspect="1"/>
          </p:cNvPicPr>
          <p:nvPr/>
        </p:nvPicPr>
        <p:blipFill rotWithShape="1">
          <a:blip r:embed="rId2"/>
          <a:srcRect t="26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63F3BED-D99D-B14C-A604-3BBCCE11B991}"/>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4Then the people of the land set out to discourage the people of Judah and make them afraid to build.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4དེ་ནས་གནས་དེའི་ཡུལ་མི་རྣམས་ཀྱིས་ཡ་ཧུ་དཱ་པ་རྣམས་ལ་འཇིགས་བསྐུལ་ནས་མཆོད་ཁང་བཞེང་དུ་མ་བཅུག </a:t>
            </a:r>
            <a:endParaRPr lang="en-ZA" dirty="0"/>
          </a:p>
        </p:txBody>
      </p:sp>
      <p:pic>
        <p:nvPicPr>
          <p:cNvPr id="5" name="Audio 4">
            <a:hlinkClick r:id="" action="ppaction://media"/>
            <a:extLst>
              <a:ext uri="{FF2B5EF4-FFF2-40B4-BE49-F238E27FC236}">
                <a16:creationId xmlns:a16="http://schemas.microsoft.com/office/drawing/2014/main" id="{CFCB2CC0-B28F-D3C7-58B8-15A0D211365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2825"/>
    </mc:Choice>
    <mc:Fallback xmlns="">
      <p:transition spd="slow" advTm="12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B6BD56D-425C-6B1C-3547-949014496CEF}"/>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C31F934-3015-EF32-87A2-D4F04E0EAD79}"/>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5They hired counselors against them to frustrate their plans throughout the reign of Cyrus king of Persia and down to the reign of Darius king of Persia.</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5ཏ་ཟིག་གི་རྒྱལ་པོ་ཀོ་རེས་ཀྱི་དུས་ནས་ཏ་ཟིག་གི་རྒྱལ་པོ་དར་ཡཱའི་བར་དུ་དེ་དག་གིས་བློ་འདོན་མཁན་ནོར་གྱིས་བསླུས་ཏེ། ཡ་ཧུ་དཱ་པ་རྣམས་ཀྱི་འཆར་གཞི་ལ་གཏོར་བརླག་བྱེད་པའི་ཆེད་དུ་ཁོ་ཚོར་རྒོལ་བ་རེད།</a:t>
            </a:r>
            <a:endParaRPr lang="en-ZA" sz="1600" dirty="0"/>
          </a:p>
        </p:txBody>
      </p:sp>
      <p:pic>
        <p:nvPicPr>
          <p:cNvPr id="5" name="Audio 4">
            <a:hlinkClick r:id="" action="ppaction://media"/>
            <a:extLst>
              <a:ext uri="{FF2B5EF4-FFF2-40B4-BE49-F238E27FC236}">
                <a16:creationId xmlns:a16="http://schemas.microsoft.com/office/drawing/2014/main" id="{1C3CFCAC-A0EA-4168-F5B8-BA24A12E48E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2818"/>
    </mc:Choice>
    <mc:Fallback xmlns="">
      <p:transition spd="slow" advTm="12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a:extLst>
              <a:ext uri="{FF2B5EF4-FFF2-40B4-BE49-F238E27FC236}">
                <a16:creationId xmlns:a16="http://schemas.microsoft.com/office/drawing/2014/main" id="{076C74D9-8D4C-135D-EC90-63076C350AE9}"/>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DCF2FBD3-7E7E-E4F0-65FB-DDB8654A0976}"/>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6At the beginning of the reign of Xerxes, an accusation was lodged against the people of Judah and Jerusalem.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6ཡང་ཨ་ཧཱ་ཤུ་ཝེ་རོ་ཤུ་བྱ་བས་རྒྱལ་སྲིད་ཐོག་མར་སྐྱོང་དུས། དེ་དག་གིས་གཏུག་ཡིག་བྲིས་ཏེ་ཡ་ཧུ་དཱ་དང་ཡེ་རུ་སཱ་ལེམ་གྱི་ཡུལ་མི་རྣམས་གཏུགས་པ་དང་།</a:t>
            </a:r>
            <a:endParaRPr lang="en-ZA" dirty="0"/>
          </a:p>
        </p:txBody>
      </p:sp>
      <p:pic>
        <p:nvPicPr>
          <p:cNvPr id="19" name="Audio 18">
            <a:hlinkClick r:id="" action="ppaction://media"/>
            <a:extLst>
              <a:ext uri="{FF2B5EF4-FFF2-40B4-BE49-F238E27FC236}">
                <a16:creationId xmlns:a16="http://schemas.microsoft.com/office/drawing/2014/main" id="{998168F6-3AE3-D5B6-CFC2-33F58C5E6B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3990"/>
    </mc:Choice>
    <mc:Fallback xmlns="">
      <p:transition spd="slow" advTm="13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0666A33-D3C4-1394-E50B-E6624EB0C80C}"/>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AEEA714-2C6D-10ED-55D2-A262F03354FE}"/>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24Thus the construction of the house of God in Jerusalem ceased, and it remained at a standstill until the second year of the reign of Darius king of Persia.</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a:solidFill>
                  <a:srgbClr val="121212"/>
                </a:solidFill>
                <a:latin typeface="ArialMT"/>
              </a:rPr>
              <a:t>24དེའི་ཕྱིར་ཏ་ཟིག་གི་རྒྱལ་པོ་དར་ཡཱའི་སྲིད་ལོ་གཉིས་པའི་བར་དུ་ཡེ་རུ་སཱ་ལེམ་གྱི་དཀོན་མཆོག་གི་མཆོད་ཁང་བཞེང་མཚམས་བཞག་གོ །</a:t>
            </a:r>
            <a:endParaRPr lang="en-ZA" dirty="0"/>
          </a:p>
        </p:txBody>
      </p:sp>
      <p:pic>
        <p:nvPicPr>
          <p:cNvPr id="7" name="Audio 6">
            <a:hlinkClick r:id="" action="ppaction://media"/>
            <a:extLst>
              <a:ext uri="{FF2B5EF4-FFF2-40B4-BE49-F238E27FC236}">
                <a16:creationId xmlns:a16="http://schemas.microsoft.com/office/drawing/2014/main" id="{05F2755D-7B38-B90B-97BC-5EDF251EE6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0316"/>
    </mc:Choice>
    <mc:Fallback xmlns="">
      <p:transition spd="slow" advTm="10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in clothing&#10;&#10;Description automatically generated with medium confidence">
            <a:extLst>
              <a:ext uri="{FF2B5EF4-FFF2-40B4-BE49-F238E27FC236}">
                <a16:creationId xmlns:a16="http://schemas.microsoft.com/office/drawing/2014/main" id="{4B1C1E7C-E1C2-D9D9-368E-8F851B399E38}"/>
              </a:ext>
            </a:extLst>
          </p:cNvPr>
          <p:cNvPicPr>
            <a:picLocks noChangeAspect="1"/>
          </p:cNvPicPr>
          <p:nvPr/>
        </p:nvPicPr>
        <p:blipFill rotWithShape="1">
          <a:blip r:embed="rId2"/>
          <a:srcRect l="5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AAA0617-BA24-DA8D-85E5-A9CAA51E8B52}"/>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BFB3650-7C5D-144B-AF2D-516BD1DB994A}"/>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8C0BA93-ACF2-7FA7-A82A-EF1D45A6CA07}"/>
              </a:ext>
            </a:extLst>
          </p:cNvPr>
          <p:cNvSpPr txBox="1"/>
          <p:nvPr/>
        </p:nvSpPr>
        <p:spPr>
          <a:xfrm>
            <a:off x="240979" y="0"/>
            <a:ext cx="6413821" cy="4876800"/>
          </a:xfrm>
          <a:prstGeom prst="rect">
            <a:avLst/>
          </a:prstGeom>
          <a:noFill/>
        </p:spPr>
        <p:txBody>
          <a:bodyPr wrap="square" rtlCol="0">
            <a:noAutofit/>
          </a:bodyPr>
          <a:lstStyle/>
          <a:p>
            <a:pPr algn="ctr"/>
            <a:r>
              <a:rPr lang="bo-CN" sz="8000" b="1" cap="all" dirty="0">
                <a:solidFill>
                  <a:schemeClr val="bg1"/>
                </a:solidFill>
                <a:latin typeface="ArialMT"/>
              </a:rPr>
              <a:t>ཨེས་སི་རཱ 4</a:t>
            </a:r>
          </a:p>
          <a:p>
            <a:r>
              <a:rPr lang="bo-CN" sz="8000" b="1" dirty="0">
                <a:solidFill>
                  <a:schemeClr val="bg1"/>
                </a:solidFill>
                <a:latin typeface="ArialMT"/>
              </a:rPr>
              <a:t>མཆོད་ཁང་སྐྱར་བཞེངས་ཕྱིར་བྱེད་པར་ངོ་རྒོལ་བྱེད་པ།</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4. Construction of the Temple stops - Ezra 4:1-5, 24 (Right 3rd)</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ཨེས་སི་རཱ 4</a:t>
            </a:r>
          </a:p>
          <a:p>
            <a:r>
              <a:rPr lang="bo-CN" sz="8000" b="1" dirty="0">
                <a:solidFill>
                  <a:srgbClr val="121212"/>
                </a:solidFill>
                <a:latin typeface="ArialMT"/>
              </a:rPr>
              <a:t>མཆོད་ཁང་སྐྱར་བཞེངས་ཕྱིར་བྱེད་པར་ངོ་རྒོལ་བྱེད་པ།</a:t>
            </a:r>
          </a:p>
          <a:p>
            <a:endParaRPr lang="en-ZA" dirty="0"/>
          </a:p>
        </p:txBody>
      </p:sp>
      <p:pic>
        <p:nvPicPr>
          <p:cNvPr id="11" name="Audio 10">
            <a:hlinkClick r:id="" action="ppaction://media"/>
            <a:extLst>
              <a:ext uri="{FF2B5EF4-FFF2-40B4-BE49-F238E27FC236}">
                <a16:creationId xmlns:a16="http://schemas.microsoft.com/office/drawing/2014/main" id="{17E93FA3-B561-D50E-B714-445AB96A86E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658"/>
    </mc:Choice>
    <mc:Fallback xmlns="">
      <p:transition spd="slow" advTm="3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FB3650-7C5D-144B-AF2D-516BD1DB994A}"/>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F8863A23-BAF5-0065-9A1C-490F02EDFB9E}"/>
              </a:ext>
            </a:extLst>
          </p:cNvPr>
          <p:cNvSpPr txBox="1"/>
          <p:nvPr/>
        </p:nvSpPr>
        <p:spPr>
          <a:xfrm>
            <a:off x="240979" y="0"/>
            <a:ext cx="6413821" cy="4876800"/>
          </a:xfrm>
          <a:prstGeom prst="rect">
            <a:avLst/>
          </a:prstGeom>
          <a:noFill/>
        </p:spPr>
        <p:txBody>
          <a:bodyPr wrap="square" rtlCol="0">
            <a:noAutofit/>
          </a:bodyPr>
          <a:lstStyle/>
          <a:p>
            <a:pPr algn="ctr"/>
            <a:r>
              <a:rPr lang="bo-CN" sz="8000" b="1" cap="all" dirty="0">
                <a:solidFill>
                  <a:schemeClr val="bg1"/>
                </a:solidFill>
                <a:latin typeface="ArialMT"/>
              </a:rPr>
              <a:t>ཨེས་སི་རཱ 4</a:t>
            </a:r>
          </a:p>
          <a:p>
            <a:r>
              <a:rPr lang="bo-CN" sz="8000" b="1" dirty="0">
                <a:solidFill>
                  <a:schemeClr val="bg1"/>
                </a:solidFill>
                <a:latin typeface="ArialMT"/>
              </a:rPr>
              <a:t>མཆོད་ཁང་སྐྱར་བཞེངས་ཕྱིར་བྱེད་པར་ངོ་རྒོལ་བྱེད་པ།</a:t>
            </a:r>
          </a:p>
          <a:p>
            <a:endParaRPr lang="en-ZA" dirty="0"/>
          </a:p>
        </p:txBody>
      </p:sp>
      <p:sp>
        <p:nvSpPr>
          <p:cNvPr id="2" name="TextBox 2">
            <a:extLst>
              <a:ext uri="{FF2B5EF4-FFF2-40B4-BE49-F238E27FC236}">
                <a16:creationId xmlns:a16="http://schemas.microsoft.com/office/drawing/2014/main" id="{9214CA8C-490F-7A14-D7BE-F98E76AB5B57}"/>
              </a:ext>
            </a:extLst>
          </p:cNvPr>
          <p:cNvSpPr txBox="1"/>
          <p:nvPr/>
        </p:nvSpPr>
        <p:spPr>
          <a:xfrm>
            <a:off x="270729" y="6190585"/>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379390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1When the enemies of Judah and Benjamin heard that the exiles were building a temple for the Lord, the God of Israel,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ཡ་ཧུ་དཱ་དང་པེན་ཡཱ་མེན་གྱི་དགྲ་བོས་བཙོན་ལས་ཐར་ཏེ་ཕྱིར་ལོག་པའི་མི་རྣམས་ཀྱིས་ཡེས་ར་ཨེལ་གྱི་དཀོན་མཆོག་ཡ་ཝཱེའི་ཆེད་དུ་མཆོད་ཁང་ཡང་བསྐྱར་བཞེང་བ་ཐོས་ནས། </a:t>
            </a:r>
            <a:endParaRPr lang="en-ZA" dirty="0"/>
          </a:p>
        </p:txBody>
      </p:sp>
      <p:pic>
        <p:nvPicPr>
          <p:cNvPr id="11" name="Audio 10">
            <a:hlinkClick r:id="" action="ppaction://media"/>
            <a:extLst>
              <a:ext uri="{FF2B5EF4-FFF2-40B4-BE49-F238E27FC236}">
                <a16:creationId xmlns:a16="http://schemas.microsoft.com/office/drawing/2014/main" id="{A329397A-C152-6239-7AF8-327579327F3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3289"/>
    </mc:Choice>
    <mc:Fallback xmlns="">
      <p:transition spd="slow" advTm="13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C54569C-18ED-7703-B103-A2AE9E780CD9}"/>
              </a:ext>
            </a:extLst>
          </p:cNvPr>
          <p:cNvPicPr>
            <a:picLocks noChangeAspect="1"/>
          </p:cNvPicPr>
          <p:nvPr/>
        </p:nvPicPr>
        <p:blipFill rotWithShape="1">
          <a:blip r:embed="rId2"/>
          <a:srcRect r="7093"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BCADA6A0-54F1-AD79-94BC-0077ADE01172}"/>
              </a:ext>
            </a:extLst>
          </p:cNvPr>
          <p:cNvSpPr txBox="1"/>
          <p:nvPr/>
        </p:nvSpPr>
        <p:spPr>
          <a:xfrm>
            <a:off x="2355239" y="388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2they approached Zerubbabel and the heads of the families, saying, “Let us build with you because, like you, we seek your God and have been sacrificing to Him since the time of King </a:t>
            </a:r>
            <a:r>
              <a:rPr lang="en-US" sz="3600" dirty="0" err="1">
                <a:solidFill>
                  <a:srgbClr val="121212"/>
                </a:solidFill>
                <a:latin typeface="ArialMT"/>
              </a:rPr>
              <a:t>Esar-haddon</a:t>
            </a:r>
            <a:r>
              <a:rPr lang="en-US" sz="3600" dirty="0">
                <a:solidFill>
                  <a:srgbClr val="121212"/>
                </a:solidFill>
                <a:latin typeface="ArialMT"/>
              </a:rPr>
              <a:t> of Assyria, who brought us here.”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2དེ་དག་ཟེ་རུ་པཱ་པེལ་དང་ཚོ་དཔོན་རྣམས་ཀྱི་མདུན་དུ་འོངས་ནས་དེ་རྣམས་ལ། ངེད་རྣམས་ལ་ཡང་ཁྱོད་ཚོ་དང་མཉམ་དུ་བཞེང་བར་འཇུག་རོགས། གང་ལ་ཞེ་ན། ངེད་རྣམས་ཀྱིས་ཀྱང་ཁྱོད་ཚོའི་དཀོན་མཆོག་འཚོལ་བཞིན་ཡོད་དེ། ཨ་སུར་གྱི་རྒྱལ་པོ་ཨེ་སར་ཧད་ཏོན་གྱིས་ངེད་རྣམས་བཟུང་སྟེ་གནས་འདིར་ཁྲིད་འོངས་པའི་དུས་ནས་བཟུང་ཁོང་ལ་རྒྱུན་དུ་མཆོད་པ་ཕུལ་བ་ཡིན་ཞེས་ཞུས། </a:t>
            </a:r>
            <a:endParaRPr lang="en-ZA" dirty="0"/>
          </a:p>
        </p:txBody>
      </p:sp>
      <p:pic>
        <p:nvPicPr>
          <p:cNvPr id="11" name="Audio 10">
            <a:hlinkClick r:id="" action="ppaction://media"/>
            <a:extLst>
              <a:ext uri="{FF2B5EF4-FFF2-40B4-BE49-F238E27FC236}">
                <a16:creationId xmlns:a16="http://schemas.microsoft.com/office/drawing/2014/main" id="{160FDC68-4550-9CEE-3BD3-D4309D09E31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25591"/>
    </mc:Choice>
    <mc:Fallback xmlns="">
      <p:transition spd="slow" advTm="25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21F0C0C-2AC7-0B17-E78E-31AC8009127C}"/>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C86E814-579A-9B68-CFEC-CA1BFB17B796}"/>
              </a:ext>
            </a:extLst>
          </p:cNvPr>
          <p:cNvSpPr txBox="1"/>
          <p:nvPr/>
        </p:nvSpPr>
        <p:spPr>
          <a:xfrm>
            <a:off x="2151929" y="3628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3But Zerubbabel, </a:t>
            </a:r>
            <a:r>
              <a:rPr lang="en-US" sz="3600" dirty="0" err="1">
                <a:solidFill>
                  <a:srgbClr val="121212"/>
                </a:solidFill>
                <a:latin typeface="ArialMT"/>
              </a:rPr>
              <a:t>Jeshua</a:t>
            </a:r>
            <a:r>
              <a:rPr lang="en-US" sz="3600" dirty="0">
                <a:solidFill>
                  <a:srgbClr val="121212"/>
                </a:solidFill>
                <a:latin typeface="ArialMT"/>
              </a:rPr>
              <a:t>, and the other heads of the families of Israel replied, “You have no part with us in building a house for our God, since we alone must build it for the Lord, the God of Israel, as Cyrus king of Persia has commanded us.”</a:t>
            </a:r>
            <a:endParaRPr lang="en-ZA" sz="2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3འོན་ཀྱང་ཟེ་རུ་པཱ་པེལ་དང་ཡེ་ཤུ་ཨ། ཡེས་ར་ཨེལ་གྱི་ཚོ་དཔོན་རྣམས་ཀྱིས་དེ་དག་ལ། ངེད་རྣམས་ཀྱིས་དཀོན་མཆོག་གི་ཕྱིར་མཆོད་ཁང་བཞེང་བ་དེ་ཁྱོད་ཚོ་དང་འབྲེལ་བ་མེད་དེ། རྒྱུ་མཚན་ནི་ཏ་ཟིག་གི་རྒྱལ་པོ་ཀོ་རེས་ཀྱིས་བཀའ་བསྒོས་པ་བཞིན་དུ་ཡེས་ར་ཨེལ་གྱི་དཀོན་མཆོག་ཡ་ཝཱེའི་མཆོད་ཁང་ནི་ང་ཚོ་རང་གིས་བཞེང་ཆོག་ཅེས་སྨྲས་སོ། ། </a:t>
            </a:r>
            <a:endParaRPr lang="en-ZA" sz="1600" dirty="0"/>
          </a:p>
        </p:txBody>
      </p:sp>
      <p:pic>
        <p:nvPicPr>
          <p:cNvPr id="7" name="Audio 6">
            <a:hlinkClick r:id="" action="ppaction://media"/>
            <a:extLst>
              <a:ext uri="{FF2B5EF4-FFF2-40B4-BE49-F238E27FC236}">
                <a16:creationId xmlns:a16="http://schemas.microsoft.com/office/drawing/2014/main" id="{96508B2F-DC05-6DD2-A3F8-373B1FBD32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9797"/>
    </mc:Choice>
    <mc:Fallback xmlns="">
      <p:transition spd="slow" advTm="19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1771</TotalTime>
  <Words>946</Words>
  <Application>Microsoft Office PowerPoint</Application>
  <PresentationFormat>Widescreen</PresentationFormat>
  <Paragraphs>49</Paragraphs>
  <Slides>18</Slides>
  <Notes>1</Notes>
  <HiddenSlides>0</HiddenSlides>
  <MMClips>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27-4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2024-07-18T16:55:26Z</dcterms:modified>
</cp:coreProperties>
</file>