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73" r:id="rId5"/>
    <p:sldId id="440" r:id="rId6"/>
    <p:sldId id="441" r:id="rId7"/>
    <p:sldId id="442" r:id="rId8"/>
    <p:sldId id="443" r:id="rId9"/>
    <p:sldId id="444" r:id="rId10"/>
    <p:sldId id="445" r:id="rId11"/>
    <p:sldId id="448" r:id="rId12"/>
    <p:sldId id="449" r:id="rId13"/>
    <p:sldId id="450" r:id="rId14"/>
    <p:sldId id="451" r:id="rId15"/>
    <p:sldId id="454" r:id="rId16"/>
    <p:sldId id="455" r:id="rId17"/>
    <p:sldId id="456" r:id="rId18"/>
    <p:sldId id="457" r:id="rId19"/>
    <p:sldId id="458" r:id="rId20"/>
    <p:sldId id="459" r:id="rId21"/>
    <p:sldId id="460" r:id="rId22"/>
    <p:sldId id="461" r:id="rId23"/>
    <p:sldId id="462" r:id="rId24"/>
    <p:sldId id="463" r:id="rId25"/>
    <p:sldId id="464" r:id="rId26"/>
    <p:sldId id="465" r:id="rId27"/>
    <p:sldId id="466" r:id="rId28"/>
    <p:sldId id="467" r:id="rId29"/>
    <p:sldId id="472" r:id="rId30"/>
    <p:sldId id="469" r:id="rId31"/>
    <p:sldId id="470" r:id="rId32"/>
    <p:sldId id="471" r:id="rId33"/>
    <p:sldId id="474" r:id="rId34"/>
    <p:sldId id="47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975CBC-644C-4791-99B3-F51B1DBBC64C}" v="3" dt="2024-07-18T16:55:33.0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98" d="100"/>
          <a:sy n="98" d="100"/>
        </p:scale>
        <p:origin x="780" y="90"/>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D78CEEB-EECD-49E0-8C71-D98CD8887CA6}"/>
    <pc:docChg chg="modSld">
      <pc:chgData name="Leonie Smith" userId="fed1330f33f5650e" providerId="LiveId" clId="{8D78CEEB-EECD-49E0-8C71-D98CD8887CA6}" dt="2023-12-12T03:08:21.434" v="53"/>
      <pc:docMkLst>
        <pc:docMk/>
      </pc:docMkLst>
      <pc:sldChg chg="addSp delSp modSp mod modTransition modAnim">
        <pc:chgData name="Leonie Smith" userId="fed1330f33f5650e" providerId="LiveId" clId="{8D78CEEB-EECD-49E0-8C71-D98CD8887CA6}" dt="2023-12-12T02:59:09.972" v="5"/>
        <pc:sldMkLst>
          <pc:docMk/>
          <pc:sldMk cId="3759221820" sldId="439"/>
        </pc:sldMkLst>
        <pc:picChg chg="del">
          <ac:chgData name="Leonie Smith" userId="fed1330f33f5650e" providerId="LiveId" clId="{8D78CEEB-EECD-49E0-8C71-D98CD8887CA6}" dt="2023-12-12T02:59:03.098" v="4"/>
          <ac:picMkLst>
            <pc:docMk/>
            <pc:sldMk cId="3759221820" sldId="439"/>
            <ac:picMk id="2" creationId="{4197837A-77C1-5823-7D17-5EC440E40F8F}"/>
          </ac:picMkLst>
        </pc:picChg>
        <pc:picChg chg="add del mod ord">
          <ac:chgData name="Leonie Smith" userId="fed1330f33f5650e" providerId="LiveId" clId="{8D78CEEB-EECD-49E0-8C71-D98CD8887CA6}" dt="2023-12-12T02:59:09.972" v="5"/>
          <ac:picMkLst>
            <pc:docMk/>
            <pc:sldMk cId="3759221820" sldId="439"/>
            <ac:picMk id="5" creationId="{7A4C5EB8-BCFA-D2D0-D284-FF7F77C9921D}"/>
          </ac:picMkLst>
        </pc:picChg>
        <pc:picChg chg="add mod">
          <ac:chgData name="Leonie Smith" userId="fed1330f33f5650e" providerId="LiveId" clId="{8D78CEEB-EECD-49E0-8C71-D98CD8887CA6}" dt="2023-12-12T02:59:09.972" v="5"/>
          <ac:picMkLst>
            <pc:docMk/>
            <pc:sldMk cId="3759221820" sldId="439"/>
            <ac:picMk id="7" creationId="{E90DB599-6AD3-5681-DC73-5A8D70344039}"/>
          </ac:picMkLst>
        </pc:picChg>
      </pc:sldChg>
      <pc:sldChg chg="addSp delSp modSp mod modTransition modAnim">
        <pc:chgData name="Leonie Smith" userId="fed1330f33f5650e" providerId="LiveId" clId="{8D78CEEB-EECD-49E0-8C71-D98CD8887CA6}" dt="2023-12-12T03:00:32.141" v="8"/>
        <pc:sldMkLst>
          <pc:docMk/>
          <pc:sldMk cId="923867738" sldId="440"/>
        </pc:sldMkLst>
        <pc:picChg chg="del">
          <ac:chgData name="Leonie Smith" userId="fed1330f33f5650e" providerId="LiveId" clId="{8D78CEEB-EECD-49E0-8C71-D98CD8887CA6}" dt="2023-12-12T03:00:12.180" v="7"/>
          <ac:picMkLst>
            <pc:docMk/>
            <pc:sldMk cId="923867738" sldId="440"/>
            <ac:picMk id="3" creationId="{15A6F431-609E-B214-8D47-EE3E530ED0D0}"/>
          </ac:picMkLst>
        </pc:picChg>
        <pc:picChg chg="add del mod ord">
          <ac:chgData name="Leonie Smith" userId="fed1330f33f5650e" providerId="LiveId" clId="{8D78CEEB-EECD-49E0-8C71-D98CD8887CA6}" dt="2023-12-12T03:00:32.141" v="8"/>
          <ac:picMkLst>
            <pc:docMk/>
            <pc:sldMk cId="923867738" sldId="440"/>
            <ac:picMk id="5" creationId="{BF8480FD-61FB-957F-20D7-CF5D9DC8AAC7}"/>
          </ac:picMkLst>
        </pc:picChg>
        <pc:picChg chg="add mod">
          <ac:chgData name="Leonie Smith" userId="fed1330f33f5650e" providerId="LiveId" clId="{8D78CEEB-EECD-49E0-8C71-D98CD8887CA6}" dt="2023-12-12T03:00:32.141" v="8"/>
          <ac:picMkLst>
            <pc:docMk/>
            <pc:sldMk cId="923867738" sldId="440"/>
            <ac:picMk id="7" creationId="{5D97ED31-931C-12DD-CD57-8F6A27C5A82A}"/>
          </ac:picMkLst>
        </pc:picChg>
      </pc:sldChg>
      <pc:sldChg chg="addSp delSp modSp mod modTransition modAnim">
        <pc:chgData name="Leonie Smith" userId="fed1330f33f5650e" providerId="LiveId" clId="{8D78CEEB-EECD-49E0-8C71-D98CD8887CA6}" dt="2023-12-12T03:01:19.652" v="11"/>
        <pc:sldMkLst>
          <pc:docMk/>
          <pc:sldMk cId="2180228365" sldId="442"/>
        </pc:sldMkLst>
        <pc:picChg chg="del">
          <ac:chgData name="Leonie Smith" userId="fed1330f33f5650e" providerId="LiveId" clId="{8D78CEEB-EECD-49E0-8C71-D98CD8887CA6}" dt="2023-12-12T03:00:59.856" v="10"/>
          <ac:picMkLst>
            <pc:docMk/>
            <pc:sldMk cId="2180228365" sldId="442"/>
            <ac:picMk id="2" creationId="{ED83C0B9-A7C3-FFA0-7CF7-17FD93D28C73}"/>
          </ac:picMkLst>
        </pc:picChg>
        <pc:picChg chg="add del mod ord">
          <ac:chgData name="Leonie Smith" userId="fed1330f33f5650e" providerId="LiveId" clId="{8D78CEEB-EECD-49E0-8C71-D98CD8887CA6}" dt="2023-12-12T03:01:19.652" v="11"/>
          <ac:picMkLst>
            <pc:docMk/>
            <pc:sldMk cId="2180228365" sldId="442"/>
            <ac:picMk id="5" creationId="{2A41181E-4A24-627A-0B6D-09371945BCAC}"/>
          </ac:picMkLst>
        </pc:picChg>
        <pc:picChg chg="add mod">
          <ac:chgData name="Leonie Smith" userId="fed1330f33f5650e" providerId="LiveId" clId="{8D78CEEB-EECD-49E0-8C71-D98CD8887CA6}" dt="2023-12-12T03:01:19.652" v="11"/>
          <ac:picMkLst>
            <pc:docMk/>
            <pc:sldMk cId="2180228365" sldId="442"/>
            <ac:picMk id="7" creationId="{61C9D055-3E4D-F55B-E4DD-97C9294AAC21}"/>
          </ac:picMkLst>
        </pc:picChg>
      </pc:sldChg>
      <pc:sldChg chg="addSp delSp modSp mod modTransition modAnim">
        <pc:chgData name="Leonie Smith" userId="fed1330f33f5650e" providerId="LiveId" clId="{8D78CEEB-EECD-49E0-8C71-D98CD8887CA6}" dt="2023-12-12T03:02:23.897" v="14"/>
        <pc:sldMkLst>
          <pc:docMk/>
          <pc:sldMk cId="1718612039" sldId="444"/>
        </pc:sldMkLst>
        <pc:picChg chg="add del mod ord">
          <ac:chgData name="Leonie Smith" userId="fed1330f33f5650e" providerId="LiveId" clId="{8D78CEEB-EECD-49E0-8C71-D98CD8887CA6}" dt="2023-12-12T03:02:23.897" v="14"/>
          <ac:picMkLst>
            <pc:docMk/>
            <pc:sldMk cId="1718612039" sldId="444"/>
            <ac:picMk id="3" creationId="{CBF28803-715E-10EB-3EF6-13915E4CCDA4}"/>
          </ac:picMkLst>
        </pc:picChg>
        <pc:picChg chg="add mod">
          <ac:chgData name="Leonie Smith" userId="fed1330f33f5650e" providerId="LiveId" clId="{8D78CEEB-EECD-49E0-8C71-D98CD8887CA6}" dt="2023-12-12T03:02:23.897" v="14"/>
          <ac:picMkLst>
            <pc:docMk/>
            <pc:sldMk cId="1718612039" sldId="444"/>
            <ac:picMk id="5" creationId="{9437892A-7B2E-2119-B8B2-DE34F0DBD913}"/>
          </ac:picMkLst>
        </pc:picChg>
        <pc:picChg chg="del">
          <ac:chgData name="Leonie Smith" userId="fed1330f33f5650e" providerId="LiveId" clId="{8D78CEEB-EECD-49E0-8C71-D98CD8887CA6}" dt="2023-12-12T03:01:55.873" v="13"/>
          <ac:picMkLst>
            <pc:docMk/>
            <pc:sldMk cId="1718612039" sldId="444"/>
            <ac:picMk id="7" creationId="{6ED33D1F-DD84-6B2D-C72C-773D05996E27}"/>
          </ac:picMkLst>
        </pc:picChg>
      </pc:sldChg>
      <pc:sldChg chg="addSp delSp modSp mod modTransition modAnim">
        <pc:chgData name="Leonie Smith" userId="fed1330f33f5650e" providerId="LiveId" clId="{8D78CEEB-EECD-49E0-8C71-D98CD8887CA6}" dt="2023-12-12T03:02:52.829" v="17"/>
        <pc:sldMkLst>
          <pc:docMk/>
          <pc:sldMk cId="843663555" sldId="448"/>
        </pc:sldMkLst>
        <pc:picChg chg="add del mod ord">
          <ac:chgData name="Leonie Smith" userId="fed1330f33f5650e" providerId="LiveId" clId="{8D78CEEB-EECD-49E0-8C71-D98CD8887CA6}" dt="2023-12-12T03:02:52.829" v="17"/>
          <ac:picMkLst>
            <pc:docMk/>
            <pc:sldMk cId="843663555" sldId="448"/>
            <ac:picMk id="3" creationId="{FEB3651A-E230-C174-B669-020091A08A08}"/>
          </ac:picMkLst>
        </pc:picChg>
        <pc:picChg chg="add mod">
          <ac:chgData name="Leonie Smith" userId="fed1330f33f5650e" providerId="LiveId" clId="{8D78CEEB-EECD-49E0-8C71-D98CD8887CA6}" dt="2023-12-12T03:02:52.829" v="17"/>
          <ac:picMkLst>
            <pc:docMk/>
            <pc:sldMk cId="843663555" sldId="448"/>
            <ac:picMk id="5" creationId="{AEC8CF7A-E9F1-8FC8-E2A8-38D39D567ECA}"/>
          </ac:picMkLst>
        </pc:picChg>
        <pc:picChg chg="del">
          <ac:chgData name="Leonie Smith" userId="fed1330f33f5650e" providerId="LiveId" clId="{8D78CEEB-EECD-49E0-8C71-D98CD8887CA6}" dt="2023-12-12T03:02:34.626" v="16"/>
          <ac:picMkLst>
            <pc:docMk/>
            <pc:sldMk cId="843663555" sldId="448"/>
            <ac:picMk id="7" creationId="{37EAE7AD-B1D2-75D9-F9FE-0207A076291D}"/>
          </ac:picMkLst>
        </pc:picChg>
      </pc:sldChg>
      <pc:sldChg chg="addSp delSp modSp mod modTransition modAnim">
        <pc:chgData name="Leonie Smith" userId="fed1330f33f5650e" providerId="LiveId" clId="{8D78CEEB-EECD-49E0-8C71-D98CD8887CA6}" dt="2023-12-12T03:03:21.019" v="20"/>
        <pc:sldMkLst>
          <pc:docMk/>
          <pc:sldMk cId="538051216" sldId="450"/>
        </pc:sldMkLst>
        <pc:picChg chg="del">
          <ac:chgData name="Leonie Smith" userId="fed1330f33f5650e" providerId="LiveId" clId="{8D78CEEB-EECD-49E0-8C71-D98CD8887CA6}" dt="2023-12-12T03:03:05.565" v="19"/>
          <ac:picMkLst>
            <pc:docMk/>
            <pc:sldMk cId="538051216" sldId="450"/>
            <ac:picMk id="3" creationId="{6D335211-D7CD-A998-73CA-29939218048A}"/>
          </ac:picMkLst>
        </pc:picChg>
        <pc:picChg chg="add del mod ord">
          <ac:chgData name="Leonie Smith" userId="fed1330f33f5650e" providerId="LiveId" clId="{8D78CEEB-EECD-49E0-8C71-D98CD8887CA6}" dt="2023-12-12T03:03:21.019" v="20"/>
          <ac:picMkLst>
            <pc:docMk/>
            <pc:sldMk cId="538051216" sldId="450"/>
            <ac:picMk id="5" creationId="{BE69FF2C-16C7-2597-A553-E7FE3B6A301E}"/>
          </ac:picMkLst>
        </pc:picChg>
        <pc:picChg chg="add mod">
          <ac:chgData name="Leonie Smith" userId="fed1330f33f5650e" providerId="LiveId" clId="{8D78CEEB-EECD-49E0-8C71-D98CD8887CA6}" dt="2023-12-12T03:03:21.019" v="20"/>
          <ac:picMkLst>
            <pc:docMk/>
            <pc:sldMk cId="538051216" sldId="450"/>
            <ac:picMk id="7" creationId="{15E98841-8878-2CE7-46B6-780745D3294A}"/>
          </ac:picMkLst>
        </pc:picChg>
      </pc:sldChg>
      <pc:sldChg chg="addSp delSp modSp mod modTransition modAnim">
        <pc:chgData name="Leonie Smith" userId="fed1330f33f5650e" providerId="LiveId" clId="{8D78CEEB-EECD-49E0-8C71-D98CD8887CA6}" dt="2023-12-12T03:03:51.843" v="23"/>
        <pc:sldMkLst>
          <pc:docMk/>
          <pc:sldMk cId="2511564658" sldId="454"/>
        </pc:sldMkLst>
        <pc:picChg chg="add del mod ord">
          <ac:chgData name="Leonie Smith" userId="fed1330f33f5650e" providerId="LiveId" clId="{8D78CEEB-EECD-49E0-8C71-D98CD8887CA6}" dt="2023-12-12T03:03:51.843" v="23"/>
          <ac:picMkLst>
            <pc:docMk/>
            <pc:sldMk cId="2511564658" sldId="454"/>
            <ac:picMk id="3" creationId="{AE1D7595-11C4-B495-2DD5-4880B75EC935}"/>
          </ac:picMkLst>
        </pc:picChg>
        <pc:picChg chg="add mod">
          <ac:chgData name="Leonie Smith" userId="fed1330f33f5650e" providerId="LiveId" clId="{8D78CEEB-EECD-49E0-8C71-D98CD8887CA6}" dt="2023-12-12T03:03:51.843" v="23"/>
          <ac:picMkLst>
            <pc:docMk/>
            <pc:sldMk cId="2511564658" sldId="454"/>
            <ac:picMk id="5" creationId="{A2CD38EC-912D-AAD4-F31B-15E8BE122AE1}"/>
          </ac:picMkLst>
        </pc:picChg>
        <pc:picChg chg="del">
          <ac:chgData name="Leonie Smith" userId="fed1330f33f5650e" providerId="LiveId" clId="{8D78CEEB-EECD-49E0-8C71-D98CD8887CA6}" dt="2023-12-12T03:03:28.450" v="22"/>
          <ac:picMkLst>
            <pc:docMk/>
            <pc:sldMk cId="2511564658" sldId="454"/>
            <ac:picMk id="7" creationId="{ED601EA0-EBF5-CD97-96AA-4FB359CDC4ED}"/>
          </ac:picMkLst>
        </pc:picChg>
      </pc:sldChg>
      <pc:sldChg chg="addSp delSp modSp mod modTransition modAnim">
        <pc:chgData name="Leonie Smith" userId="fed1330f33f5650e" providerId="LiveId" clId="{8D78CEEB-EECD-49E0-8C71-D98CD8887CA6}" dt="2023-12-12T03:04:20.898" v="26"/>
        <pc:sldMkLst>
          <pc:docMk/>
          <pc:sldMk cId="4049696417" sldId="456"/>
        </pc:sldMkLst>
        <pc:picChg chg="del">
          <ac:chgData name="Leonie Smith" userId="fed1330f33f5650e" providerId="LiveId" clId="{8D78CEEB-EECD-49E0-8C71-D98CD8887CA6}" dt="2023-12-12T03:04:01.340" v="25"/>
          <ac:picMkLst>
            <pc:docMk/>
            <pc:sldMk cId="4049696417" sldId="456"/>
            <ac:picMk id="3" creationId="{0D456BEE-632D-8F2B-DEE9-16FF49F2B619}"/>
          </ac:picMkLst>
        </pc:picChg>
        <pc:picChg chg="add del mod ord">
          <ac:chgData name="Leonie Smith" userId="fed1330f33f5650e" providerId="LiveId" clId="{8D78CEEB-EECD-49E0-8C71-D98CD8887CA6}" dt="2023-12-12T03:04:20.898" v="26"/>
          <ac:picMkLst>
            <pc:docMk/>
            <pc:sldMk cId="4049696417" sldId="456"/>
            <ac:picMk id="5" creationId="{F828B49D-B9F1-349B-B492-30CB94E6A2FF}"/>
          </ac:picMkLst>
        </pc:picChg>
        <pc:picChg chg="add mod">
          <ac:chgData name="Leonie Smith" userId="fed1330f33f5650e" providerId="LiveId" clId="{8D78CEEB-EECD-49E0-8C71-D98CD8887CA6}" dt="2023-12-12T03:04:20.898" v="26"/>
          <ac:picMkLst>
            <pc:docMk/>
            <pc:sldMk cId="4049696417" sldId="456"/>
            <ac:picMk id="7" creationId="{91FB5351-D9AA-4297-1FB9-20C89CDDF7CE}"/>
          </ac:picMkLst>
        </pc:picChg>
      </pc:sldChg>
      <pc:sldChg chg="addSp delSp modSp mod modTransition modAnim">
        <pc:chgData name="Leonie Smith" userId="fed1330f33f5650e" providerId="LiveId" clId="{8D78CEEB-EECD-49E0-8C71-D98CD8887CA6}" dt="2023-12-12T03:04:49.158" v="29"/>
        <pc:sldMkLst>
          <pc:docMk/>
          <pc:sldMk cId="2789980734" sldId="458"/>
        </pc:sldMkLst>
        <pc:picChg chg="add del mod ord">
          <ac:chgData name="Leonie Smith" userId="fed1330f33f5650e" providerId="LiveId" clId="{8D78CEEB-EECD-49E0-8C71-D98CD8887CA6}" dt="2023-12-12T03:04:49.158" v="29"/>
          <ac:picMkLst>
            <pc:docMk/>
            <pc:sldMk cId="2789980734" sldId="458"/>
            <ac:picMk id="3" creationId="{DF56303E-4B43-4297-6719-C81ADF6EFD8D}"/>
          </ac:picMkLst>
        </pc:picChg>
        <pc:picChg chg="add mod">
          <ac:chgData name="Leonie Smith" userId="fed1330f33f5650e" providerId="LiveId" clId="{8D78CEEB-EECD-49E0-8C71-D98CD8887CA6}" dt="2023-12-12T03:04:49.158" v="29"/>
          <ac:picMkLst>
            <pc:docMk/>
            <pc:sldMk cId="2789980734" sldId="458"/>
            <ac:picMk id="5" creationId="{B60C26D7-9260-DD7A-EE43-857CFFCCC915}"/>
          </ac:picMkLst>
        </pc:picChg>
        <pc:picChg chg="del">
          <ac:chgData name="Leonie Smith" userId="fed1330f33f5650e" providerId="LiveId" clId="{8D78CEEB-EECD-49E0-8C71-D98CD8887CA6}" dt="2023-12-12T03:04:29.532" v="28"/>
          <ac:picMkLst>
            <pc:docMk/>
            <pc:sldMk cId="2789980734" sldId="458"/>
            <ac:picMk id="10" creationId="{C43FF731-2741-ECE6-EF72-618499DCFEB4}"/>
          </ac:picMkLst>
        </pc:picChg>
      </pc:sldChg>
      <pc:sldChg chg="addSp delSp modSp mod modTransition modAnim">
        <pc:chgData name="Leonie Smith" userId="fed1330f33f5650e" providerId="LiveId" clId="{8D78CEEB-EECD-49E0-8C71-D98CD8887CA6}" dt="2023-12-12T03:05:24.584" v="32"/>
        <pc:sldMkLst>
          <pc:docMk/>
          <pc:sldMk cId="2691432836" sldId="460"/>
        </pc:sldMkLst>
        <pc:picChg chg="add del mod ord">
          <ac:chgData name="Leonie Smith" userId="fed1330f33f5650e" providerId="LiveId" clId="{8D78CEEB-EECD-49E0-8C71-D98CD8887CA6}" dt="2023-12-12T03:05:24.584" v="32"/>
          <ac:picMkLst>
            <pc:docMk/>
            <pc:sldMk cId="2691432836" sldId="460"/>
            <ac:picMk id="3" creationId="{8A806A5E-087C-6881-E5D9-9F71DE2363ED}"/>
          </ac:picMkLst>
        </pc:picChg>
        <pc:picChg chg="add mod">
          <ac:chgData name="Leonie Smith" userId="fed1330f33f5650e" providerId="LiveId" clId="{8D78CEEB-EECD-49E0-8C71-D98CD8887CA6}" dt="2023-12-12T03:05:24.584" v="32"/>
          <ac:picMkLst>
            <pc:docMk/>
            <pc:sldMk cId="2691432836" sldId="460"/>
            <ac:picMk id="5" creationId="{1DD0667E-3747-FE06-4334-A853F89C47CF}"/>
          </ac:picMkLst>
        </pc:picChg>
        <pc:picChg chg="del">
          <ac:chgData name="Leonie Smith" userId="fed1330f33f5650e" providerId="LiveId" clId="{8D78CEEB-EECD-49E0-8C71-D98CD8887CA6}" dt="2023-12-12T03:05:00.624" v="31"/>
          <ac:picMkLst>
            <pc:docMk/>
            <pc:sldMk cId="2691432836" sldId="460"/>
            <ac:picMk id="8" creationId="{3FF88282-0C59-8153-827A-DE159BD84226}"/>
          </ac:picMkLst>
        </pc:picChg>
      </pc:sldChg>
      <pc:sldChg chg="addSp delSp modSp mod modTransition modAnim">
        <pc:chgData name="Leonie Smith" userId="fed1330f33f5650e" providerId="LiveId" clId="{8D78CEEB-EECD-49E0-8C71-D98CD8887CA6}" dt="2023-12-12T03:05:48.772" v="35"/>
        <pc:sldMkLst>
          <pc:docMk/>
          <pc:sldMk cId="3941201962" sldId="462"/>
        </pc:sldMkLst>
        <pc:picChg chg="del">
          <ac:chgData name="Leonie Smith" userId="fed1330f33f5650e" providerId="LiveId" clId="{8D78CEEB-EECD-49E0-8C71-D98CD8887CA6}" dt="2023-12-12T03:05:34.693" v="34"/>
          <ac:picMkLst>
            <pc:docMk/>
            <pc:sldMk cId="3941201962" sldId="462"/>
            <ac:picMk id="3" creationId="{1FD238A1-7F64-36B6-46BB-F2948E01C7BD}"/>
          </ac:picMkLst>
        </pc:picChg>
        <pc:picChg chg="add del mod ord">
          <ac:chgData name="Leonie Smith" userId="fed1330f33f5650e" providerId="LiveId" clId="{8D78CEEB-EECD-49E0-8C71-D98CD8887CA6}" dt="2023-12-12T03:05:48.772" v="35"/>
          <ac:picMkLst>
            <pc:docMk/>
            <pc:sldMk cId="3941201962" sldId="462"/>
            <ac:picMk id="5" creationId="{6E9860BD-CD42-E569-D1C9-213823261E70}"/>
          </ac:picMkLst>
        </pc:picChg>
        <pc:picChg chg="add mod">
          <ac:chgData name="Leonie Smith" userId="fed1330f33f5650e" providerId="LiveId" clId="{8D78CEEB-EECD-49E0-8C71-D98CD8887CA6}" dt="2023-12-12T03:05:48.772" v="35"/>
          <ac:picMkLst>
            <pc:docMk/>
            <pc:sldMk cId="3941201962" sldId="462"/>
            <ac:picMk id="7" creationId="{7A06F5CB-7B52-F046-EDF4-C0A717FB7BC3}"/>
          </ac:picMkLst>
        </pc:picChg>
      </pc:sldChg>
      <pc:sldChg chg="addSp delSp modSp mod modTransition modAnim">
        <pc:chgData name="Leonie Smith" userId="fed1330f33f5650e" providerId="LiveId" clId="{8D78CEEB-EECD-49E0-8C71-D98CD8887CA6}" dt="2023-12-12T03:06:19.300" v="38"/>
        <pc:sldMkLst>
          <pc:docMk/>
          <pc:sldMk cId="3471468068" sldId="464"/>
        </pc:sldMkLst>
        <pc:picChg chg="del">
          <ac:chgData name="Leonie Smith" userId="fed1330f33f5650e" providerId="LiveId" clId="{8D78CEEB-EECD-49E0-8C71-D98CD8887CA6}" dt="2023-12-12T03:05:57.001" v="37"/>
          <ac:picMkLst>
            <pc:docMk/>
            <pc:sldMk cId="3471468068" sldId="464"/>
            <ac:picMk id="2" creationId="{7548FA93-5B8D-F791-0AF0-406475D3CBAD}"/>
          </ac:picMkLst>
        </pc:picChg>
        <pc:picChg chg="add del mod ord">
          <ac:chgData name="Leonie Smith" userId="fed1330f33f5650e" providerId="LiveId" clId="{8D78CEEB-EECD-49E0-8C71-D98CD8887CA6}" dt="2023-12-12T03:06:19.300" v="38"/>
          <ac:picMkLst>
            <pc:docMk/>
            <pc:sldMk cId="3471468068" sldId="464"/>
            <ac:picMk id="5" creationId="{33E07F52-BA3D-EA7A-DCCB-87D68F374BDA}"/>
          </ac:picMkLst>
        </pc:picChg>
        <pc:picChg chg="add mod">
          <ac:chgData name="Leonie Smith" userId="fed1330f33f5650e" providerId="LiveId" clId="{8D78CEEB-EECD-49E0-8C71-D98CD8887CA6}" dt="2023-12-12T03:06:19.300" v="38"/>
          <ac:picMkLst>
            <pc:docMk/>
            <pc:sldMk cId="3471468068" sldId="464"/>
            <ac:picMk id="7" creationId="{948F7BC3-11D6-7AF9-E0DD-0387D15A7AF2}"/>
          </ac:picMkLst>
        </pc:picChg>
      </pc:sldChg>
      <pc:sldChg chg="addSp delSp modSp mod modTransition modAnim">
        <pc:chgData name="Leonie Smith" userId="fed1330f33f5650e" providerId="LiveId" clId="{8D78CEEB-EECD-49E0-8C71-D98CD8887CA6}" dt="2023-12-12T03:06:48.118" v="41"/>
        <pc:sldMkLst>
          <pc:docMk/>
          <pc:sldMk cId="581074576" sldId="466"/>
        </pc:sldMkLst>
        <pc:picChg chg="add del mod ord">
          <ac:chgData name="Leonie Smith" userId="fed1330f33f5650e" providerId="LiveId" clId="{8D78CEEB-EECD-49E0-8C71-D98CD8887CA6}" dt="2023-12-12T03:06:48.118" v="41"/>
          <ac:picMkLst>
            <pc:docMk/>
            <pc:sldMk cId="581074576" sldId="466"/>
            <ac:picMk id="3" creationId="{C175949A-6F49-8DC4-6B9E-AD0E320CF8EE}"/>
          </ac:picMkLst>
        </pc:picChg>
        <pc:picChg chg="add mod">
          <ac:chgData name="Leonie Smith" userId="fed1330f33f5650e" providerId="LiveId" clId="{8D78CEEB-EECD-49E0-8C71-D98CD8887CA6}" dt="2023-12-12T03:06:48.118" v="41"/>
          <ac:picMkLst>
            <pc:docMk/>
            <pc:sldMk cId="581074576" sldId="466"/>
            <ac:picMk id="5" creationId="{0C94A8DC-59A5-45B5-5F6A-D22772F96A7D}"/>
          </ac:picMkLst>
        </pc:picChg>
        <pc:picChg chg="del">
          <ac:chgData name="Leonie Smith" userId="fed1330f33f5650e" providerId="LiveId" clId="{8D78CEEB-EECD-49E0-8C71-D98CD8887CA6}" dt="2023-12-12T03:06:32.991" v="40"/>
          <ac:picMkLst>
            <pc:docMk/>
            <pc:sldMk cId="581074576" sldId="466"/>
            <ac:picMk id="7" creationId="{29E06598-8D17-B938-0ABA-EDCC9E3D0E7E}"/>
          </ac:picMkLst>
        </pc:picChg>
      </pc:sldChg>
      <pc:sldChg chg="addSp delSp modSp mod modTransition modAnim">
        <pc:chgData name="Leonie Smith" userId="fed1330f33f5650e" providerId="LiveId" clId="{8D78CEEB-EECD-49E0-8C71-D98CD8887CA6}" dt="2023-12-12T02:58:52.925" v="2"/>
        <pc:sldMkLst>
          <pc:docMk/>
          <pc:sldMk cId="3596600315" sldId="468"/>
        </pc:sldMkLst>
        <pc:picChg chg="del">
          <ac:chgData name="Leonie Smith" userId="fed1330f33f5650e" providerId="LiveId" clId="{8D78CEEB-EECD-49E0-8C71-D98CD8887CA6}" dt="2023-12-12T02:58:46.136" v="1"/>
          <ac:picMkLst>
            <pc:docMk/>
            <pc:sldMk cId="3596600315" sldId="468"/>
            <ac:picMk id="4" creationId="{6A94D982-A499-EECE-FED3-8A27FA8A01FE}"/>
          </ac:picMkLst>
        </pc:picChg>
        <pc:picChg chg="add del mod ord">
          <ac:chgData name="Leonie Smith" userId="fed1330f33f5650e" providerId="LiveId" clId="{8D78CEEB-EECD-49E0-8C71-D98CD8887CA6}" dt="2023-12-12T02:58:52.925" v="2"/>
          <ac:picMkLst>
            <pc:docMk/>
            <pc:sldMk cId="3596600315" sldId="468"/>
            <ac:picMk id="6" creationId="{FB996643-4C83-0898-4E91-FD1E8BB4545C}"/>
          </ac:picMkLst>
        </pc:picChg>
        <pc:picChg chg="add mod">
          <ac:chgData name="Leonie Smith" userId="fed1330f33f5650e" providerId="LiveId" clId="{8D78CEEB-EECD-49E0-8C71-D98CD8887CA6}" dt="2023-12-12T02:58:52.925" v="2"/>
          <ac:picMkLst>
            <pc:docMk/>
            <pc:sldMk cId="3596600315" sldId="468"/>
            <ac:picMk id="7" creationId="{03470862-9DC7-C28C-6D46-4AB0B5D3F378}"/>
          </ac:picMkLst>
        </pc:picChg>
      </pc:sldChg>
      <pc:sldChg chg="addSp delSp modSp mod modTransition modAnim">
        <pc:chgData name="Leonie Smith" userId="fed1330f33f5650e" providerId="LiveId" clId="{8D78CEEB-EECD-49E0-8C71-D98CD8887CA6}" dt="2023-12-12T03:08:21.434" v="53"/>
        <pc:sldMkLst>
          <pc:docMk/>
          <pc:sldMk cId="3176080796" sldId="470"/>
        </pc:sldMkLst>
        <pc:picChg chg="add del mod ord">
          <ac:chgData name="Leonie Smith" userId="fed1330f33f5650e" providerId="LiveId" clId="{8D78CEEB-EECD-49E0-8C71-D98CD8887CA6}" dt="2023-12-12T03:07:56.897" v="50"/>
          <ac:picMkLst>
            <pc:docMk/>
            <pc:sldMk cId="3176080796" sldId="470"/>
            <ac:picMk id="3" creationId="{7FF2E605-36A6-9C92-AC52-7510CFD50F8B}"/>
          </ac:picMkLst>
        </pc:picChg>
        <pc:picChg chg="del">
          <ac:chgData name="Leonie Smith" userId="fed1330f33f5650e" providerId="LiveId" clId="{8D78CEEB-EECD-49E0-8C71-D98CD8887CA6}" dt="2023-12-12T03:07:44.981" v="49"/>
          <ac:picMkLst>
            <pc:docMk/>
            <pc:sldMk cId="3176080796" sldId="470"/>
            <ac:picMk id="5" creationId="{FE9D3A79-C360-78C8-71D3-DD9D6C23B023}"/>
          </ac:picMkLst>
        </pc:picChg>
        <pc:picChg chg="add del mod">
          <ac:chgData name="Leonie Smith" userId="fed1330f33f5650e" providerId="LiveId" clId="{8D78CEEB-EECD-49E0-8C71-D98CD8887CA6}" dt="2023-12-12T03:08:00.467" v="52"/>
          <ac:picMkLst>
            <pc:docMk/>
            <pc:sldMk cId="3176080796" sldId="470"/>
            <ac:picMk id="7" creationId="{BF5D5A5C-8C64-4525-F710-D9BFBAF31479}"/>
          </ac:picMkLst>
        </pc:picChg>
        <pc:picChg chg="add del mod ord">
          <ac:chgData name="Leonie Smith" userId="fed1330f33f5650e" providerId="LiveId" clId="{8D78CEEB-EECD-49E0-8C71-D98CD8887CA6}" dt="2023-12-12T03:08:21.434" v="53"/>
          <ac:picMkLst>
            <pc:docMk/>
            <pc:sldMk cId="3176080796" sldId="470"/>
            <ac:picMk id="10" creationId="{6FFD4741-DBB1-F44C-938E-23DDEA40D202}"/>
          </ac:picMkLst>
        </pc:picChg>
        <pc:picChg chg="add mod">
          <ac:chgData name="Leonie Smith" userId="fed1330f33f5650e" providerId="LiveId" clId="{8D78CEEB-EECD-49E0-8C71-D98CD8887CA6}" dt="2023-12-12T03:08:21.434" v="53"/>
          <ac:picMkLst>
            <pc:docMk/>
            <pc:sldMk cId="3176080796" sldId="470"/>
            <ac:picMk id="11" creationId="{A1F691A0-BB88-278C-928D-67A2383F6AB1}"/>
          </ac:picMkLst>
        </pc:picChg>
      </pc:sldChg>
      <pc:sldChg chg="addSp delSp modSp mod modTransition modAnim">
        <pc:chgData name="Leonie Smith" userId="fed1330f33f5650e" providerId="LiveId" clId="{8D78CEEB-EECD-49E0-8C71-D98CD8887CA6}" dt="2023-12-12T03:07:37.155" v="47"/>
        <pc:sldMkLst>
          <pc:docMk/>
          <pc:sldMk cId="458845507" sldId="472"/>
        </pc:sldMkLst>
        <pc:picChg chg="add del mod ord">
          <ac:chgData name="Leonie Smith" userId="fed1330f33f5650e" providerId="LiveId" clId="{8D78CEEB-EECD-49E0-8C71-D98CD8887CA6}" dt="2023-12-12T03:07:13.346" v="44"/>
          <ac:picMkLst>
            <pc:docMk/>
            <pc:sldMk cId="458845507" sldId="472"/>
            <ac:picMk id="3" creationId="{5BA7E1D8-782A-64EB-32FA-769FE0833193}"/>
          </ac:picMkLst>
        </pc:picChg>
        <pc:picChg chg="del">
          <ac:chgData name="Leonie Smith" userId="fed1330f33f5650e" providerId="LiveId" clId="{8D78CEEB-EECD-49E0-8C71-D98CD8887CA6}" dt="2023-12-12T03:07:01.111" v="43"/>
          <ac:picMkLst>
            <pc:docMk/>
            <pc:sldMk cId="458845507" sldId="472"/>
            <ac:picMk id="5" creationId="{0DE446A2-9A7E-781B-7616-4B0237981507}"/>
          </ac:picMkLst>
        </pc:picChg>
        <pc:picChg chg="add del mod">
          <ac:chgData name="Leonie Smith" userId="fed1330f33f5650e" providerId="LiveId" clId="{8D78CEEB-EECD-49E0-8C71-D98CD8887CA6}" dt="2023-12-12T03:07:23.784" v="46"/>
          <ac:picMkLst>
            <pc:docMk/>
            <pc:sldMk cId="458845507" sldId="472"/>
            <ac:picMk id="7" creationId="{2A1801C8-CDB7-C90D-4EBF-13FD8976EA58}"/>
          </ac:picMkLst>
        </pc:picChg>
        <pc:picChg chg="add del mod ord">
          <ac:chgData name="Leonie Smith" userId="fed1330f33f5650e" providerId="LiveId" clId="{8D78CEEB-EECD-49E0-8C71-D98CD8887CA6}" dt="2023-12-12T03:07:37.155" v="47"/>
          <ac:picMkLst>
            <pc:docMk/>
            <pc:sldMk cId="458845507" sldId="472"/>
            <ac:picMk id="10" creationId="{B01DD342-376F-0C98-8413-0CCA944A2119}"/>
          </ac:picMkLst>
        </pc:picChg>
        <pc:picChg chg="add mod">
          <ac:chgData name="Leonie Smith" userId="fed1330f33f5650e" providerId="LiveId" clId="{8D78CEEB-EECD-49E0-8C71-D98CD8887CA6}" dt="2023-12-12T03:07:37.155" v="47"/>
          <ac:picMkLst>
            <pc:docMk/>
            <pc:sldMk cId="458845507" sldId="472"/>
            <ac:picMk id="11" creationId="{51A8A836-3C49-10DD-1188-2EF283541746}"/>
          </ac:picMkLst>
        </pc:picChg>
      </pc:sldChg>
    </pc:docChg>
  </pc:docChgLst>
  <pc:docChgLst>
    <pc:chgData name="Alfred Smith" userId="3c60a3631c0db8ad" providerId="LiveId" clId="{02975CBC-644C-4791-99B3-F51B1DBBC64C}"/>
    <pc:docChg chg="undo custSel modSld">
      <pc:chgData name="Alfred Smith" userId="3c60a3631c0db8ad" providerId="LiveId" clId="{02975CBC-644C-4791-99B3-F51B1DBBC64C}" dt="2024-07-18T16:55:33.012" v="46"/>
      <pc:docMkLst>
        <pc:docMk/>
      </pc:docMkLst>
      <pc:sldChg chg="modSp">
        <pc:chgData name="Alfred Smith" userId="3c60a3631c0db8ad" providerId="LiveId" clId="{02975CBC-644C-4791-99B3-F51B1DBBC64C}" dt="2024-07-18T16:55:33.012" v="46"/>
        <pc:sldMkLst>
          <pc:docMk/>
          <pc:sldMk cId="3261377596" sldId="438"/>
        </pc:sldMkLst>
        <pc:spChg chg="mod">
          <ac:chgData name="Alfred Smith" userId="3c60a3631c0db8ad" providerId="LiveId" clId="{02975CBC-644C-4791-99B3-F51B1DBBC64C}" dt="2024-07-18T16:55:33.012" v="46"/>
          <ac:spMkLst>
            <pc:docMk/>
            <pc:sldMk cId="3261377596" sldId="438"/>
            <ac:spMk id="8" creationId="{25168D2B-5E42-1B75-EAA8-A06EC0C6406E}"/>
          </ac:spMkLst>
        </pc:spChg>
      </pc:sldChg>
      <pc:sldChg chg="modSp">
        <pc:chgData name="Alfred Smith" userId="3c60a3631c0db8ad" providerId="LiveId" clId="{02975CBC-644C-4791-99B3-F51B1DBBC64C}" dt="2024-07-18T16:55:33.012" v="46"/>
        <pc:sldMkLst>
          <pc:docMk/>
          <pc:sldMk cId="3759221820" sldId="439"/>
        </pc:sldMkLst>
        <pc:spChg chg="mod">
          <ac:chgData name="Alfred Smith" userId="3c60a3631c0db8ad" providerId="LiveId" clId="{02975CBC-644C-4791-99B3-F51B1DBBC64C}" dt="2024-07-18T16:55:33.012" v="46"/>
          <ac:spMkLst>
            <pc:docMk/>
            <pc:sldMk cId="3759221820" sldId="439"/>
            <ac:spMk id="6" creationId="{416C064E-628E-47C0-A712-DB178FE9901E}"/>
          </ac:spMkLst>
        </pc:spChg>
      </pc:sldChg>
      <pc:sldChg chg="modSp mod">
        <pc:chgData name="Alfred Smith" userId="3c60a3631c0db8ad" providerId="LiveId" clId="{02975CBC-644C-4791-99B3-F51B1DBBC64C}" dt="2024-07-18T16:34:22.105" v="25"/>
        <pc:sldMkLst>
          <pc:docMk/>
          <pc:sldMk cId="923867738" sldId="440"/>
        </pc:sldMkLst>
        <pc:spChg chg="mod">
          <ac:chgData name="Alfred Smith" userId="3c60a3631c0db8ad" providerId="LiveId" clId="{02975CBC-644C-4791-99B3-F51B1DBBC64C}" dt="2024-07-18T16:30:17.202" v="3"/>
          <ac:spMkLst>
            <pc:docMk/>
            <pc:sldMk cId="923867738" sldId="440"/>
            <ac:spMk id="4" creationId="{9A13E2D8-2F59-44C1-B1D2-79C300C26DD4}"/>
          </ac:spMkLst>
        </pc:spChg>
        <pc:spChg chg="mod">
          <ac:chgData name="Alfred Smith" userId="3c60a3631c0db8ad" providerId="LiveId" clId="{02975CBC-644C-4791-99B3-F51B1DBBC64C}" dt="2024-07-18T16:34:22.105" v="25"/>
          <ac:spMkLst>
            <pc:docMk/>
            <pc:sldMk cId="923867738" sldId="440"/>
            <ac:spMk id="6" creationId="{416C064E-628E-47C0-A712-DB178FE9901E}"/>
          </ac:spMkLst>
        </pc:spChg>
      </pc:sldChg>
      <pc:sldChg chg="modSp">
        <pc:chgData name="Alfred Smith" userId="3c60a3631c0db8ad" providerId="LiveId" clId="{02975CBC-644C-4791-99B3-F51B1DBBC64C}" dt="2024-07-18T16:55:33.012" v="46"/>
        <pc:sldMkLst>
          <pc:docMk/>
          <pc:sldMk cId="3676245138" sldId="441"/>
        </pc:sldMkLst>
        <pc:spChg chg="mod">
          <ac:chgData name="Alfred Smith" userId="3c60a3631c0db8ad" providerId="LiveId" clId="{02975CBC-644C-4791-99B3-F51B1DBBC64C}" dt="2024-07-18T16:55:33.012" v="46"/>
          <ac:spMkLst>
            <pc:docMk/>
            <pc:sldMk cId="3676245138" sldId="441"/>
            <ac:spMk id="7" creationId="{C1A3E944-B53F-58BB-6A8D-D8C96B1EDFF6}"/>
          </ac:spMkLst>
        </pc:spChg>
      </pc:sldChg>
      <pc:sldChg chg="modSp mod">
        <pc:chgData name="Alfred Smith" userId="3c60a3631c0db8ad" providerId="LiveId" clId="{02975CBC-644C-4791-99B3-F51B1DBBC64C}" dt="2024-07-18T16:34:33.885" v="27" actId="404"/>
        <pc:sldMkLst>
          <pc:docMk/>
          <pc:sldMk cId="2180228365" sldId="442"/>
        </pc:sldMkLst>
        <pc:spChg chg="mod">
          <ac:chgData name="Alfred Smith" userId="3c60a3631c0db8ad" providerId="LiveId" clId="{02975CBC-644C-4791-99B3-F51B1DBBC64C}" dt="2024-07-18T16:30:30.413" v="4"/>
          <ac:spMkLst>
            <pc:docMk/>
            <pc:sldMk cId="2180228365" sldId="442"/>
            <ac:spMk id="4" creationId="{9A13E2D8-2F59-44C1-B1D2-79C300C26DD4}"/>
          </ac:spMkLst>
        </pc:spChg>
        <pc:spChg chg="mod">
          <ac:chgData name="Alfred Smith" userId="3c60a3631c0db8ad" providerId="LiveId" clId="{02975CBC-644C-4791-99B3-F51B1DBBC64C}" dt="2024-07-18T16:34:33.885" v="27" actId="404"/>
          <ac:spMkLst>
            <pc:docMk/>
            <pc:sldMk cId="2180228365" sldId="442"/>
            <ac:spMk id="6" creationId="{416C064E-628E-47C0-A712-DB178FE9901E}"/>
          </ac:spMkLst>
        </pc:spChg>
      </pc:sldChg>
      <pc:sldChg chg="modSp">
        <pc:chgData name="Alfred Smith" userId="3c60a3631c0db8ad" providerId="LiveId" clId="{02975CBC-644C-4791-99B3-F51B1DBBC64C}" dt="2024-07-18T16:55:33.012" v="46"/>
        <pc:sldMkLst>
          <pc:docMk/>
          <pc:sldMk cId="3095902142" sldId="443"/>
        </pc:sldMkLst>
        <pc:spChg chg="mod">
          <ac:chgData name="Alfred Smith" userId="3c60a3631c0db8ad" providerId="LiveId" clId="{02975CBC-644C-4791-99B3-F51B1DBBC64C}" dt="2024-07-18T16:55:33.012" v="46"/>
          <ac:spMkLst>
            <pc:docMk/>
            <pc:sldMk cId="3095902142" sldId="443"/>
            <ac:spMk id="5" creationId="{EC1FC482-D8AD-659A-B10A-5771D9CBF222}"/>
          </ac:spMkLst>
        </pc:spChg>
      </pc:sldChg>
      <pc:sldChg chg="modSp mod">
        <pc:chgData name="Alfred Smith" userId="3c60a3631c0db8ad" providerId="LiveId" clId="{02975CBC-644C-4791-99B3-F51B1DBBC64C}" dt="2024-07-18T16:34:54.237" v="29"/>
        <pc:sldMkLst>
          <pc:docMk/>
          <pc:sldMk cId="1718612039" sldId="444"/>
        </pc:sldMkLst>
        <pc:spChg chg="mod">
          <ac:chgData name="Alfred Smith" userId="3c60a3631c0db8ad" providerId="LiveId" clId="{02975CBC-644C-4791-99B3-F51B1DBBC64C}" dt="2024-07-18T16:30:46.272" v="5"/>
          <ac:spMkLst>
            <pc:docMk/>
            <pc:sldMk cId="1718612039" sldId="444"/>
            <ac:spMk id="4" creationId="{9A13E2D8-2F59-44C1-B1D2-79C300C26DD4}"/>
          </ac:spMkLst>
        </pc:spChg>
        <pc:spChg chg="mod">
          <ac:chgData name="Alfred Smith" userId="3c60a3631c0db8ad" providerId="LiveId" clId="{02975CBC-644C-4791-99B3-F51B1DBBC64C}" dt="2024-07-18T16:34:54.237" v="29"/>
          <ac:spMkLst>
            <pc:docMk/>
            <pc:sldMk cId="1718612039" sldId="444"/>
            <ac:spMk id="6" creationId="{416C064E-628E-47C0-A712-DB178FE9901E}"/>
          </ac:spMkLst>
        </pc:spChg>
      </pc:sldChg>
      <pc:sldChg chg="modSp">
        <pc:chgData name="Alfred Smith" userId="3c60a3631c0db8ad" providerId="LiveId" clId="{02975CBC-644C-4791-99B3-F51B1DBBC64C}" dt="2024-07-18T16:55:33.012" v="46"/>
        <pc:sldMkLst>
          <pc:docMk/>
          <pc:sldMk cId="2166098122" sldId="445"/>
        </pc:sldMkLst>
        <pc:spChg chg="mod">
          <ac:chgData name="Alfred Smith" userId="3c60a3631c0db8ad" providerId="LiveId" clId="{02975CBC-644C-4791-99B3-F51B1DBBC64C}" dt="2024-07-18T16:55:33.012" v="46"/>
          <ac:spMkLst>
            <pc:docMk/>
            <pc:sldMk cId="2166098122" sldId="445"/>
            <ac:spMk id="5" creationId="{4721CDA1-92BA-75AF-9A47-07D0F9268703}"/>
          </ac:spMkLst>
        </pc:spChg>
      </pc:sldChg>
      <pc:sldChg chg="modSp mod">
        <pc:chgData name="Alfred Smith" userId="3c60a3631c0db8ad" providerId="LiveId" clId="{02975CBC-644C-4791-99B3-F51B1DBBC64C}" dt="2024-07-18T16:35:04.706" v="30"/>
        <pc:sldMkLst>
          <pc:docMk/>
          <pc:sldMk cId="843663555" sldId="448"/>
        </pc:sldMkLst>
        <pc:spChg chg="mod">
          <ac:chgData name="Alfred Smith" userId="3c60a3631c0db8ad" providerId="LiveId" clId="{02975CBC-644C-4791-99B3-F51B1DBBC64C}" dt="2024-07-18T16:30:56.787" v="6"/>
          <ac:spMkLst>
            <pc:docMk/>
            <pc:sldMk cId="843663555" sldId="448"/>
            <ac:spMk id="4" creationId="{9A13E2D8-2F59-44C1-B1D2-79C300C26DD4}"/>
          </ac:spMkLst>
        </pc:spChg>
        <pc:spChg chg="mod">
          <ac:chgData name="Alfred Smith" userId="3c60a3631c0db8ad" providerId="LiveId" clId="{02975CBC-644C-4791-99B3-F51B1DBBC64C}" dt="2024-07-18T16:35:04.706" v="30"/>
          <ac:spMkLst>
            <pc:docMk/>
            <pc:sldMk cId="843663555" sldId="448"/>
            <ac:spMk id="6" creationId="{416C064E-628E-47C0-A712-DB178FE9901E}"/>
          </ac:spMkLst>
        </pc:spChg>
      </pc:sldChg>
      <pc:sldChg chg="modSp">
        <pc:chgData name="Alfred Smith" userId="3c60a3631c0db8ad" providerId="LiveId" clId="{02975CBC-644C-4791-99B3-F51B1DBBC64C}" dt="2024-07-18T16:55:33.012" v="46"/>
        <pc:sldMkLst>
          <pc:docMk/>
          <pc:sldMk cId="4160448636" sldId="449"/>
        </pc:sldMkLst>
        <pc:spChg chg="mod">
          <ac:chgData name="Alfred Smith" userId="3c60a3631c0db8ad" providerId="LiveId" clId="{02975CBC-644C-4791-99B3-F51B1DBBC64C}" dt="2024-07-18T16:55:33.012" v="46"/>
          <ac:spMkLst>
            <pc:docMk/>
            <pc:sldMk cId="4160448636" sldId="449"/>
            <ac:spMk id="7" creationId="{2B61BEAC-0F61-724C-13E8-0A64DF4DD441}"/>
          </ac:spMkLst>
        </pc:spChg>
      </pc:sldChg>
      <pc:sldChg chg="modSp mod">
        <pc:chgData name="Alfred Smith" userId="3c60a3631c0db8ad" providerId="LiveId" clId="{02975CBC-644C-4791-99B3-F51B1DBBC64C}" dt="2024-07-18T16:35:54.750" v="33" actId="404"/>
        <pc:sldMkLst>
          <pc:docMk/>
          <pc:sldMk cId="538051216" sldId="450"/>
        </pc:sldMkLst>
        <pc:spChg chg="mod">
          <ac:chgData name="Alfred Smith" userId="3c60a3631c0db8ad" providerId="LiveId" clId="{02975CBC-644C-4791-99B3-F51B1DBBC64C}" dt="2024-07-18T16:31:45.279" v="13" actId="20577"/>
          <ac:spMkLst>
            <pc:docMk/>
            <pc:sldMk cId="538051216" sldId="450"/>
            <ac:spMk id="4" creationId="{9A13E2D8-2F59-44C1-B1D2-79C300C26DD4}"/>
          </ac:spMkLst>
        </pc:spChg>
        <pc:spChg chg="mod">
          <ac:chgData name="Alfred Smith" userId="3c60a3631c0db8ad" providerId="LiveId" clId="{02975CBC-644C-4791-99B3-F51B1DBBC64C}" dt="2024-07-18T16:35:54.750" v="33" actId="404"/>
          <ac:spMkLst>
            <pc:docMk/>
            <pc:sldMk cId="538051216" sldId="450"/>
            <ac:spMk id="6" creationId="{416C064E-628E-47C0-A712-DB178FE9901E}"/>
          </ac:spMkLst>
        </pc:spChg>
      </pc:sldChg>
      <pc:sldChg chg="modSp">
        <pc:chgData name="Alfred Smith" userId="3c60a3631c0db8ad" providerId="LiveId" clId="{02975CBC-644C-4791-99B3-F51B1DBBC64C}" dt="2024-07-18T16:55:33.012" v="46"/>
        <pc:sldMkLst>
          <pc:docMk/>
          <pc:sldMk cId="3386340796" sldId="451"/>
        </pc:sldMkLst>
        <pc:spChg chg="mod">
          <ac:chgData name="Alfred Smith" userId="3c60a3631c0db8ad" providerId="LiveId" clId="{02975CBC-644C-4791-99B3-F51B1DBBC64C}" dt="2024-07-18T16:55:33.012" v="46"/>
          <ac:spMkLst>
            <pc:docMk/>
            <pc:sldMk cId="3386340796" sldId="451"/>
            <ac:spMk id="7" creationId="{3C7B376B-AA7A-FD68-1012-5DE697045F6B}"/>
          </ac:spMkLst>
        </pc:spChg>
      </pc:sldChg>
      <pc:sldChg chg="modSp mod">
        <pc:chgData name="Alfred Smith" userId="3c60a3631c0db8ad" providerId="LiveId" clId="{02975CBC-644C-4791-99B3-F51B1DBBC64C}" dt="2024-07-18T16:36:04.479" v="34"/>
        <pc:sldMkLst>
          <pc:docMk/>
          <pc:sldMk cId="2511564658" sldId="454"/>
        </pc:sldMkLst>
        <pc:spChg chg="mod">
          <ac:chgData name="Alfred Smith" userId="3c60a3631c0db8ad" providerId="LiveId" clId="{02975CBC-644C-4791-99B3-F51B1DBBC64C}" dt="2024-07-18T16:31:56.262" v="14"/>
          <ac:spMkLst>
            <pc:docMk/>
            <pc:sldMk cId="2511564658" sldId="454"/>
            <ac:spMk id="4" creationId="{9A13E2D8-2F59-44C1-B1D2-79C300C26DD4}"/>
          </ac:spMkLst>
        </pc:spChg>
        <pc:spChg chg="mod">
          <ac:chgData name="Alfred Smith" userId="3c60a3631c0db8ad" providerId="LiveId" clId="{02975CBC-644C-4791-99B3-F51B1DBBC64C}" dt="2024-07-18T16:36:04.479" v="34"/>
          <ac:spMkLst>
            <pc:docMk/>
            <pc:sldMk cId="2511564658" sldId="454"/>
            <ac:spMk id="6" creationId="{416C064E-628E-47C0-A712-DB178FE9901E}"/>
          </ac:spMkLst>
        </pc:spChg>
      </pc:sldChg>
      <pc:sldChg chg="modSp">
        <pc:chgData name="Alfred Smith" userId="3c60a3631c0db8ad" providerId="LiveId" clId="{02975CBC-644C-4791-99B3-F51B1DBBC64C}" dt="2024-07-18T16:55:33.012" v="46"/>
        <pc:sldMkLst>
          <pc:docMk/>
          <pc:sldMk cId="1799939013" sldId="455"/>
        </pc:sldMkLst>
        <pc:spChg chg="mod">
          <ac:chgData name="Alfred Smith" userId="3c60a3631c0db8ad" providerId="LiveId" clId="{02975CBC-644C-4791-99B3-F51B1DBBC64C}" dt="2024-07-18T16:55:33.012" v="46"/>
          <ac:spMkLst>
            <pc:docMk/>
            <pc:sldMk cId="1799939013" sldId="455"/>
            <ac:spMk id="5" creationId="{E49E07E2-2753-7832-D340-6A2465B3E988}"/>
          </ac:spMkLst>
        </pc:spChg>
      </pc:sldChg>
      <pc:sldChg chg="modSp mod">
        <pc:chgData name="Alfred Smith" userId="3c60a3631c0db8ad" providerId="LiveId" clId="{02975CBC-644C-4791-99B3-F51B1DBBC64C}" dt="2024-07-18T16:36:21.377" v="35"/>
        <pc:sldMkLst>
          <pc:docMk/>
          <pc:sldMk cId="4049696417" sldId="456"/>
        </pc:sldMkLst>
        <pc:spChg chg="mod">
          <ac:chgData name="Alfred Smith" userId="3c60a3631c0db8ad" providerId="LiveId" clId="{02975CBC-644C-4791-99B3-F51B1DBBC64C}" dt="2024-07-18T16:32:13.144" v="15"/>
          <ac:spMkLst>
            <pc:docMk/>
            <pc:sldMk cId="4049696417" sldId="456"/>
            <ac:spMk id="4" creationId="{9A13E2D8-2F59-44C1-B1D2-79C300C26DD4}"/>
          </ac:spMkLst>
        </pc:spChg>
        <pc:spChg chg="mod">
          <ac:chgData name="Alfred Smith" userId="3c60a3631c0db8ad" providerId="LiveId" clId="{02975CBC-644C-4791-99B3-F51B1DBBC64C}" dt="2024-07-18T16:36:21.377" v="35"/>
          <ac:spMkLst>
            <pc:docMk/>
            <pc:sldMk cId="4049696417" sldId="456"/>
            <ac:spMk id="6" creationId="{416C064E-628E-47C0-A712-DB178FE9901E}"/>
          </ac:spMkLst>
        </pc:spChg>
      </pc:sldChg>
      <pc:sldChg chg="modSp">
        <pc:chgData name="Alfred Smith" userId="3c60a3631c0db8ad" providerId="LiveId" clId="{02975CBC-644C-4791-99B3-F51B1DBBC64C}" dt="2024-07-18T16:55:33.012" v="46"/>
        <pc:sldMkLst>
          <pc:docMk/>
          <pc:sldMk cId="2618424304" sldId="457"/>
        </pc:sldMkLst>
        <pc:spChg chg="mod">
          <ac:chgData name="Alfred Smith" userId="3c60a3631c0db8ad" providerId="LiveId" clId="{02975CBC-644C-4791-99B3-F51B1DBBC64C}" dt="2024-07-18T16:55:33.012" v="46"/>
          <ac:spMkLst>
            <pc:docMk/>
            <pc:sldMk cId="2618424304" sldId="457"/>
            <ac:spMk id="7" creationId="{06A92D6F-355E-5C30-FEEC-EA89BE6F4DCE}"/>
          </ac:spMkLst>
        </pc:spChg>
      </pc:sldChg>
      <pc:sldChg chg="modSp mod">
        <pc:chgData name="Alfred Smith" userId="3c60a3631c0db8ad" providerId="LiveId" clId="{02975CBC-644C-4791-99B3-F51B1DBBC64C}" dt="2024-07-18T16:36:45.206" v="36"/>
        <pc:sldMkLst>
          <pc:docMk/>
          <pc:sldMk cId="2789980734" sldId="458"/>
        </pc:sldMkLst>
        <pc:spChg chg="mod">
          <ac:chgData name="Alfred Smith" userId="3c60a3631c0db8ad" providerId="LiveId" clId="{02975CBC-644C-4791-99B3-F51B1DBBC64C}" dt="2024-07-18T16:32:52.761" v="18"/>
          <ac:spMkLst>
            <pc:docMk/>
            <pc:sldMk cId="2789980734" sldId="458"/>
            <ac:spMk id="4" creationId="{9A13E2D8-2F59-44C1-B1D2-79C300C26DD4}"/>
          </ac:spMkLst>
        </pc:spChg>
        <pc:spChg chg="mod">
          <ac:chgData name="Alfred Smith" userId="3c60a3631c0db8ad" providerId="LiveId" clId="{02975CBC-644C-4791-99B3-F51B1DBBC64C}" dt="2024-07-18T16:36:45.206" v="36"/>
          <ac:spMkLst>
            <pc:docMk/>
            <pc:sldMk cId="2789980734" sldId="458"/>
            <ac:spMk id="6" creationId="{416C064E-628E-47C0-A712-DB178FE9901E}"/>
          </ac:spMkLst>
        </pc:spChg>
      </pc:sldChg>
      <pc:sldChg chg="modSp">
        <pc:chgData name="Alfred Smith" userId="3c60a3631c0db8ad" providerId="LiveId" clId="{02975CBC-644C-4791-99B3-F51B1DBBC64C}" dt="2024-07-18T16:55:33.012" v="46"/>
        <pc:sldMkLst>
          <pc:docMk/>
          <pc:sldMk cId="783514268" sldId="459"/>
        </pc:sldMkLst>
        <pc:spChg chg="mod">
          <ac:chgData name="Alfred Smith" userId="3c60a3631c0db8ad" providerId="LiveId" clId="{02975CBC-644C-4791-99B3-F51B1DBBC64C}" dt="2024-07-18T16:55:33.012" v="46"/>
          <ac:spMkLst>
            <pc:docMk/>
            <pc:sldMk cId="783514268" sldId="459"/>
            <ac:spMk id="5" creationId="{F8C807CE-8E7A-2C89-18AF-73816D4B3F0A}"/>
          </ac:spMkLst>
        </pc:spChg>
      </pc:sldChg>
      <pc:sldChg chg="modSp mod">
        <pc:chgData name="Alfred Smith" userId="3c60a3631c0db8ad" providerId="LiveId" clId="{02975CBC-644C-4791-99B3-F51B1DBBC64C}" dt="2024-07-18T16:36:57.125" v="37"/>
        <pc:sldMkLst>
          <pc:docMk/>
          <pc:sldMk cId="2691432836" sldId="460"/>
        </pc:sldMkLst>
        <pc:spChg chg="mod">
          <ac:chgData name="Alfred Smith" userId="3c60a3631c0db8ad" providerId="LiveId" clId="{02975CBC-644C-4791-99B3-F51B1DBBC64C}" dt="2024-07-18T16:32:56.375" v="19"/>
          <ac:spMkLst>
            <pc:docMk/>
            <pc:sldMk cId="2691432836" sldId="460"/>
            <ac:spMk id="4" creationId="{9A13E2D8-2F59-44C1-B1D2-79C300C26DD4}"/>
          </ac:spMkLst>
        </pc:spChg>
        <pc:spChg chg="mod">
          <ac:chgData name="Alfred Smith" userId="3c60a3631c0db8ad" providerId="LiveId" clId="{02975CBC-644C-4791-99B3-F51B1DBBC64C}" dt="2024-07-18T16:36:57.125" v="37"/>
          <ac:spMkLst>
            <pc:docMk/>
            <pc:sldMk cId="2691432836" sldId="460"/>
            <ac:spMk id="6" creationId="{416C064E-628E-47C0-A712-DB178FE9901E}"/>
          </ac:spMkLst>
        </pc:spChg>
      </pc:sldChg>
      <pc:sldChg chg="modSp">
        <pc:chgData name="Alfred Smith" userId="3c60a3631c0db8ad" providerId="LiveId" clId="{02975CBC-644C-4791-99B3-F51B1DBBC64C}" dt="2024-07-18T16:55:33.012" v="46"/>
        <pc:sldMkLst>
          <pc:docMk/>
          <pc:sldMk cId="3868250199" sldId="461"/>
        </pc:sldMkLst>
        <pc:spChg chg="mod">
          <ac:chgData name="Alfred Smith" userId="3c60a3631c0db8ad" providerId="LiveId" clId="{02975CBC-644C-4791-99B3-F51B1DBBC64C}" dt="2024-07-18T16:55:33.012" v="46"/>
          <ac:spMkLst>
            <pc:docMk/>
            <pc:sldMk cId="3868250199" sldId="461"/>
            <ac:spMk id="5" creationId="{802B67C2-2B6F-59B0-87A7-9A8491225673}"/>
          </ac:spMkLst>
        </pc:spChg>
      </pc:sldChg>
      <pc:sldChg chg="modSp mod">
        <pc:chgData name="Alfred Smith" userId="3c60a3631c0db8ad" providerId="LiveId" clId="{02975CBC-644C-4791-99B3-F51B1DBBC64C}" dt="2024-07-18T16:37:06.539" v="38"/>
        <pc:sldMkLst>
          <pc:docMk/>
          <pc:sldMk cId="3941201962" sldId="462"/>
        </pc:sldMkLst>
        <pc:spChg chg="mod">
          <ac:chgData name="Alfred Smith" userId="3c60a3631c0db8ad" providerId="LiveId" clId="{02975CBC-644C-4791-99B3-F51B1DBBC64C}" dt="2024-07-18T16:33:11.527" v="20"/>
          <ac:spMkLst>
            <pc:docMk/>
            <pc:sldMk cId="3941201962" sldId="462"/>
            <ac:spMk id="4" creationId="{9A13E2D8-2F59-44C1-B1D2-79C300C26DD4}"/>
          </ac:spMkLst>
        </pc:spChg>
        <pc:spChg chg="mod">
          <ac:chgData name="Alfred Smith" userId="3c60a3631c0db8ad" providerId="LiveId" clId="{02975CBC-644C-4791-99B3-F51B1DBBC64C}" dt="2024-07-18T16:37:06.539" v="38"/>
          <ac:spMkLst>
            <pc:docMk/>
            <pc:sldMk cId="3941201962" sldId="462"/>
            <ac:spMk id="6" creationId="{416C064E-628E-47C0-A712-DB178FE9901E}"/>
          </ac:spMkLst>
        </pc:spChg>
      </pc:sldChg>
      <pc:sldChg chg="modSp">
        <pc:chgData name="Alfred Smith" userId="3c60a3631c0db8ad" providerId="LiveId" clId="{02975CBC-644C-4791-99B3-F51B1DBBC64C}" dt="2024-07-18T16:55:33.012" v="46"/>
        <pc:sldMkLst>
          <pc:docMk/>
          <pc:sldMk cId="2982327576" sldId="463"/>
        </pc:sldMkLst>
        <pc:spChg chg="mod">
          <ac:chgData name="Alfred Smith" userId="3c60a3631c0db8ad" providerId="LiveId" clId="{02975CBC-644C-4791-99B3-F51B1DBBC64C}" dt="2024-07-18T16:55:33.012" v="46"/>
          <ac:spMkLst>
            <pc:docMk/>
            <pc:sldMk cId="2982327576" sldId="463"/>
            <ac:spMk id="7" creationId="{884373D3-A945-08A6-9A56-CD22D752ED21}"/>
          </ac:spMkLst>
        </pc:spChg>
      </pc:sldChg>
      <pc:sldChg chg="modSp mod">
        <pc:chgData name="Alfred Smith" userId="3c60a3631c0db8ad" providerId="LiveId" clId="{02975CBC-644C-4791-99B3-F51B1DBBC64C}" dt="2024-07-18T16:37:22.496" v="40" actId="404"/>
        <pc:sldMkLst>
          <pc:docMk/>
          <pc:sldMk cId="3471468068" sldId="464"/>
        </pc:sldMkLst>
        <pc:spChg chg="mod">
          <ac:chgData name="Alfred Smith" userId="3c60a3631c0db8ad" providerId="LiveId" clId="{02975CBC-644C-4791-99B3-F51B1DBBC64C}" dt="2024-07-18T16:33:22.782" v="21"/>
          <ac:spMkLst>
            <pc:docMk/>
            <pc:sldMk cId="3471468068" sldId="464"/>
            <ac:spMk id="4" creationId="{9A13E2D8-2F59-44C1-B1D2-79C300C26DD4}"/>
          </ac:spMkLst>
        </pc:spChg>
        <pc:spChg chg="mod">
          <ac:chgData name="Alfred Smith" userId="3c60a3631c0db8ad" providerId="LiveId" clId="{02975CBC-644C-4791-99B3-F51B1DBBC64C}" dt="2024-07-18T16:37:22.496" v="40" actId="404"/>
          <ac:spMkLst>
            <pc:docMk/>
            <pc:sldMk cId="3471468068" sldId="464"/>
            <ac:spMk id="6" creationId="{416C064E-628E-47C0-A712-DB178FE9901E}"/>
          </ac:spMkLst>
        </pc:spChg>
      </pc:sldChg>
      <pc:sldChg chg="modSp">
        <pc:chgData name="Alfred Smith" userId="3c60a3631c0db8ad" providerId="LiveId" clId="{02975CBC-644C-4791-99B3-F51B1DBBC64C}" dt="2024-07-18T16:55:33.012" v="46"/>
        <pc:sldMkLst>
          <pc:docMk/>
          <pc:sldMk cId="3894174290" sldId="465"/>
        </pc:sldMkLst>
        <pc:spChg chg="mod">
          <ac:chgData name="Alfred Smith" userId="3c60a3631c0db8ad" providerId="LiveId" clId="{02975CBC-644C-4791-99B3-F51B1DBBC64C}" dt="2024-07-18T16:55:33.012" v="46"/>
          <ac:spMkLst>
            <pc:docMk/>
            <pc:sldMk cId="3894174290" sldId="465"/>
            <ac:spMk id="5" creationId="{8D1E9701-C1EC-85E4-EE2C-4A7716400FC1}"/>
          </ac:spMkLst>
        </pc:spChg>
      </pc:sldChg>
      <pc:sldChg chg="modSp mod">
        <pc:chgData name="Alfred Smith" userId="3c60a3631c0db8ad" providerId="LiveId" clId="{02975CBC-644C-4791-99B3-F51B1DBBC64C}" dt="2024-07-18T16:37:35.682" v="41"/>
        <pc:sldMkLst>
          <pc:docMk/>
          <pc:sldMk cId="581074576" sldId="466"/>
        </pc:sldMkLst>
        <pc:spChg chg="mod">
          <ac:chgData name="Alfred Smith" userId="3c60a3631c0db8ad" providerId="LiveId" clId="{02975CBC-644C-4791-99B3-F51B1DBBC64C}" dt="2024-07-18T16:33:37.416" v="22"/>
          <ac:spMkLst>
            <pc:docMk/>
            <pc:sldMk cId="581074576" sldId="466"/>
            <ac:spMk id="4" creationId="{9A13E2D8-2F59-44C1-B1D2-79C300C26DD4}"/>
          </ac:spMkLst>
        </pc:spChg>
        <pc:spChg chg="mod">
          <ac:chgData name="Alfred Smith" userId="3c60a3631c0db8ad" providerId="LiveId" clId="{02975CBC-644C-4791-99B3-F51B1DBBC64C}" dt="2024-07-18T16:37:35.682" v="41"/>
          <ac:spMkLst>
            <pc:docMk/>
            <pc:sldMk cId="581074576" sldId="466"/>
            <ac:spMk id="6" creationId="{416C064E-628E-47C0-A712-DB178FE9901E}"/>
          </ac:spMkLst>
        </pc:spChg>
      </pc:sldChg>
      <pc:sldChg chg="modSp">
        <pc:chgData name="Alfred Smith" userId="3c60a3631c0db8ad" providerId="LiveId" clId="{02975CBC-644C-4791-99B3-F51B1DBBC64C}" dt="2024-07-18T16:55:33.012" v="46"/>
        <pc:sldMkLst>
          <pc:docMk/>
          <pc:sldMk cId="2711152741" sldId="467"/>
        </pc:sldMkLst>
        <pc:spChg chg="mod">
          <ac:chgData name="Alfred Smith" userId="3c60a3631c0db8ad" providerId="LiveId" clId="{02975CBC-644C-4791-99B3-F51B1DBBC64C}" dt="2024-07-18T16:55:33.012" v="46"/>
          <ac:spMkLst>
            <pc:docMk/>
            <pc:sldMk cId="2711152741" sldId="467"/>
            <ac:spMk id="7" creationId="{AC0B986B-6E7A-911B-BDEB-0A27101CAE8F}"/>
          </ac:spMkLst>
        </pc:spChg>
      </pc:sldChg>
      <pc:sldChg chg="addSp delSp modSp mod">
        <pc:chgData name="Alfred Smith" userId="3c60a3631c0db8ad" providerId="LiveId" clId="{02975CBC-644C-4791-99B3-F51B1DBBC64C}" dt="2024-07-18T14:20:13.487" v="1"/>
        <pc:sldMkLst>
          <pc:docMk/>
          <pc:sldMk cId="3596600315" sldId="468"/>
        </pc:sldMkLst>
        <pc:spChg chg="del">
          <ac:chgData name="Alfred Smith" userId="3c60a3631c0db8ad" providerId="LiveId" clId="{02975CBC-644C-4791-99B3-F51B1DBBC64C}" dt="2024-07-18T14:20:12.705" v="0" actId="478"/>
          <ac:spMkLst>
            <pc:docMk/>
            <pc:sldMk cId="3596600315" sldId="468"/>
            <ac:spMk id="3" creationId="{0162BEE1-134B-8B70-2BB8-9226F1DF1614}"/>
          </ac:spMkLst>
        </pc:spChg>
        <pc:spChg chg="add mod">
          <ac:chgData name="Alfred Smith" userId="3c60a3631c0db8ad" providerId="LiveId" clId="{02975CBC-644C-4791-99B3-F51B1DBBC64C}" dt="2024-07-18T14:20:13.487" v="1"/>
          <ac:spMkLst>
            <pc:docMk/>
            <pc:sldMk cId="3596600315" sldId="468"/>
            <ac:spMk id="4" creationId="{ABADC53B-D90F-17F5-0406-05648B0B65C5}"/>
          </ac:spMkLst>
        </pc:spChg>
      </pc:sldChg>
      <pc:sldChg chg="modSp">
        <pc:chgData name="Alfred Smith" userId="3c60a3631c0db8ad" providerId="LiveId" clId="{02975CBC-644C-4791-99B3-F51B1DBBC64C}" dt="2024-07-18T16:55:33.012" v="46"/>
        <pc:sldMkLst>
          <pc:docMk/>
          <pc:sldMk cId="1207174416" sldId="469"/>
        </pc:sldMkLst>
        <pc:spChg chg="mod">
          <ac:chgData name="Alfred Smith" userId="3c60a3631c0db8ad" providerId="LiveId" clId="{02975CBC-644C-4791-99B3-F51B1DBBC64C}" dt="2024-07-18T16:55:33.012" v="46"/>
          <ac:spMkLst>
            <pc:docMk/>
            <pc:sldMk cId="1207174416" sldId="469"/>
            <ac:spMk id="5" creationId="{A7C5235C-11DA-0CAA-6E6E-9D145C805DF0}"/>
          </ac:spMkLst>
        </pc:spChg>
      </pc:sldChg>
      <pc:sldChg chg="modSp mod">
        <pc:chgData name="Alfred Smith" userId="3c60a3631c0db8ad" providerId="LiveId" clId="{02975CBC-644C-4791-99B3-F51B1DBBC64C}" dt="2024-07-18T16:38:11.576" v="45" actId="404"/>
        <pc:sldMkLst>
          <pc:docMk/>
          <pc:sldMk cId="3176080796" sldId="470"/>
        </pc:sldMkLst>
        <pc:spChg chg="mod">
          <ac:chgData name="Alfred Smith" userId="3c60a3631c0db8ad" providerId="LiveId" clId="{02975CBC-644C-4791-99B3-F51B1DBBC64C}" dt="2024-07-18T16:34:00.320" v="24"/>
          <ac:spMkLst>
            <pc:docMk/>
            <pc:sldMk cId="3176080796" sldId="470"/>
            <ac:spMk id="4" creationId="{9A13E2D8-2F59-44C1-B1D2-79C300C26DD4}"/>
          </ac:spMkLst>
        </pc:spChg>
        <pc:spChg chg="mod">
          <ac:chgData name="Alfred Smith" userId="3c60a3631c0db8ad" providerId="LiveId" clId="{02975CBC-644C-4791-99B3-F51B1DBBC64C}" dt="2024-07-18T16:38:11.576" v="45" actId="404"/>
          <ac:spMkLst>
            <pc:docMk/>
            <pc:sldMk cId="3176080796" sldId="470"/>
            <ac:spMk id="6" creationId="{416C064E-628E-47C0-A712-DB178FE9901E}"/>
          </ac:spMkLst>
        </pc:spChg>
      </pc:sldChg>
      <pc:sldChg chg="modSp">
        <pc:chgData name="Alfred Smith" userId="3c60a3631c0db8ad" providerId="LiveId" clId="{02975CBC-644C-4791-99B3-F51B1DBBC64C}" dt="2024-07-18T16:55:33.012" v="46"/>
        <pc:sldMkLst>
          <pc:docMk/>
          <pc:sldMk cId="381111038" sldId="471"/>
        </pc:sldMkLst>
        <pc:spChg chg="mod">
          <ac:chgData name="Alfred Smith" userId="3c60a3631c0db8ad" providerId="LiveId" clId="{02975CBC-644C-4791-99B3-F51B1DBBC64C}" dt="2024-07-18T16:55:33.012" v="46"/>
          <ac:spMkLst>
            <pc:docMk/>
            <pc:sldMk cId="381111038" sldId="471"/>
            <ac:spMk id="5" creationId="{6F687F0C-F4B3-31CC-093B-EE136E1CA7CC}"/>
          </ac:spMkLst>
        </pc:spChg>
      </pc:sldChg>
      <pc:sldChg chg="modSp mod">
        <pc:chgData name="Alfred Smith" userId="3c60a3631c0db8ad" providerId="LiveId" clId="{02975CBC-644C-4791-99B3-F51B1DBBC64C}" dt="2024-07-18T16:37:54.308" v="43" actId="404"/>
        <pc:sldMkLst>
          <pc:docMk/>
          <pc:sldMk cId="458845507" sldId="472"/>
        </pc:sldMkLst>
        <pc:spChg chg="mod">
          <ac:chgData name="Alfred Smith" userId="3c60a3631c0db8ad" providerId="LiveId" clId="{02975CBC-644C-4791-99B3-F51B1DBBC64C}" dt="2024-07-18T16:33:50.129" v="23"/>
          <ac:spMkLst>
            <pc:docMk/>
            <pc:sldMk cId="458845507" sldId="472"/>
            <ac:spMk id="4" creationId="{9A13E2D8-2F59-44C1-B1D2-79C300C26DD4}"/>
          </ac:spMkLst>
        </pc:spChg>
        <pc:spChg chg="mod">
          <ac:chgData name="Alfred Smith" userId="3c60a3631c0db8ad" providerId="LiveId" clId="{02975CBC-644C-4791-99B3-F51B1DBBC64C}" dt="2024-07-18T16:37:54.308" v="43" actId="404"/>
          <ac:spMkLst>
            <pc:docMk/>
            <pc:sldMk cId="458845507" sldId="472"/>
            <ac:spMk id="6" creationId="{416C064E-628E-47C0-A712-DB178FE9901E}"/>
          </ac:spMkLst>
        </pc:spChg>
      </pc:sldChg>
      <pc:sldChg chg="addSp modSp">
        <pc:chgData name="Alfred Smith" userId="3c60a3631c0db8ad" providerId="LiveId" clId="{02975CBC-644C-4791-99B3-F51B1DBBC64C}" dt="2024-07-18T16:55:33.012" v="46"/>
        <pc:sldMkLst>
          <pc:docMk/>
          <pc:sldMk cId="1270667712" sldId="473"/>
        </pc:sldMkLst>
        <pc:spChg chg="add mod">
          <ac:chgData name="Alfred Smith" userId="3c60a3631c0db8ad" providerId="LiveId" clId="{02975CBC-644C-4791-99B3-F51B1DBBC64C}" dt="2024-07-18T14:21:00.430" v="2"/>
          <ac:spMkLst>
            <pc:docMk/>
            <pc:sldMk cId="1270667712" sldId="473"/>
            <ac:spMk id="2" creationId="{91B6C5EB-E2C2-B4F7-EBBC-D017C27598FC}"/>
          </ac:spMkLst>
        </pc:spChg>
        <pc:spChg chg="mod">
          <ac:chgData name="Alfred Smith" userId="3c60a3631c0db8ad" providerId="LiveId" clId="{02975CBC-644C-4791-99B3-F51B1DBBC64C}" dt="2024-07-18T16:55:33.012" v="46"/>
          <ac:spMkLst>
            <pc:docMk/>
            <pc:sldMk cId="1270667712" sldId="473"/>
            <ac:spMk id="5" creationId="{76D8DFD5-5F7A-67C7-346A-3A30DC4FB2CD}"/>
          </ac:spMkLst>
        </pc:spChg>
      </pc:sldChg>
    </pc:docChg>
  </pc:docChgLst>
  <pc:docChgLst>
    <pc:chgData name="Leonie Smith" userId="fed1330f33f5650e" providerId="LiveId" clId="{964A4241-BDBF-4D47-99B4-56F7B2F3C6BD}"/>
    <pc:docChg chg="custSel addSld modSld">
      <pc:chgData name="Leonie Smith" userId="fed1330f33f5650e" providerId="LiveId" clId="{964A4241-BDBF-4D47-99B4-56F7B2F3C6BD}" dt="2022-08-09T10:30:58.044" v="142" actId="20577"/>
      <pc:docMkLst>
        <pc:docMk/>
      </pc:docMkLst>
      <pc:sldChg chg="addSp modSp mod">
        <pc:chgData name="Leonie Smith" userId="fed1330f33f5650e" providerId="LiveId" clId="{964A4241-BDBF-4D47-99B4-56F7B2F3C6BD}" dt="2022-08-09T10:26:31.410" v="94" actId="122"/>
        <pc:sldMkLst>
          <pc:docMk/>
          <pc:sldMk cId="3261377596" sldId="438"/>
        </pc:sldMkLst>
        <pc:spChg chg="add mod">
          <ac:chgData name="Leonie Smith" userId="fed1330f33f5650e" providerId="LiveId" clId="{964A4241-BDBF-4D47-99B4-56F7B2F3C6BD}" dt="2022-08-09T10:26:31.410" v="94" actId="122"/>
          <ac:spMkLst>
            <pc:docMk/>
            <pc:sldMk cId="3261377596" sldId="438"/>
            <ac:spMk id="8" creationId="{25168D2B-5E42-1B75-EAA8-A06EC0C6406E}"/>
          </ac:spMkLst>
        </pc:spChg>
      </pc:sldChg>
      <pc:sldChg chg="addSp modSp">
        <pc:chgData name="Leonie Smith" userId="fed1330f33f5650e" providerId="LiveId" clId="{964A4241-BDBF-4D47-99B4-56F7B2F3C6BD}" dt="2022-07-27T04:45:24.635" v="1"/>
        <pc:sldMkLst>
          <pc:docMk/>
          <pc:sldMk cId="3759221820" sldId="439"/>
        </pc:sldMkLst>
        <pc:picChg chg="add mod">
          <ac:chgData name="Leonie Smith" userId="fed1330f33f5650e" providerId="LiveId" clId="{964A4241-BDBF-4D47-99B4-56F7B2F3C6BD}" dt="2022-07-27T04:45:24.635" v="1"/>
          <ac:picMkLst>
            <pc:docMk/>
            <pc:sldMk cId="3759221820" sldId="439"/>
            <ac:picMk id="2" creationId="{4197837A-77C1-5823-7D17-5EC440E40F8F}"/>
          </ac:picMkLst>
        </pc:picChg>
      </pc:sldChg>
      <pc:sldChg chg="addSp delSp modSp modTransition modAnim">
        <pc:chgData name="Leonie Smith" userId="fed1330f33f5650e" providerId="LiveId" clId="{964A4241-BDBF-4D47-99B4-56F7B2F3C6BD}" dt="2022-07-27T04:48:33.647" v="4"/>
        <pc:sldMkLst>
          <pc:docMk/>
          <pc:sldMk cId="923867738" sldId="440"/>
        </pc:sldMkLst>
        <pc:picChg chg="add del mod">
          <ac:chgData name="Leonie Smith" userId="fed1330f33f5650e" providerId="LiveId" clId="{964A4241-BDBF-4D47-99B4-56F7B2F3C6BD}" dt="2022-07-27T04:48:17.986" v="3"/>
          <ac:picMkLst>
            <pc:docMk/>
            <pc:sldMk cId="923867738" sldId="440"/>
            <ac:picMk id="2" creationId="{4685BE70-D30C-52C9-B81B-DBFD86203FB2}"/>
          </ac:picMkLst>
        </pc:picChg>
        <pc:picChg chg="add mod">
          <ac:chgData name="Leonie Smith" userId="fed1330f33f5650e" providerId="LiveId" clId="{964A4241-BDBF-4D47-99B4-56F7B2F3C6BD}" dt="2022-07-27T04:48:33.647" v="4"/>
          <ac:picMkLst>
            <pc:docMk/>
            <pc:sldMk cId="923867738" sldId="440"/>
            <ac:picMk id="3" creationId="{15A6F431-609E-B214-8D47-EE3E530ED0D0}"/>
          </ac:picMkLst>
        </pc:picChg>
      </pc:sldChg>
      <pc:sldChg chg="addSp modSp mod">
        <pc:chgData name="Leonie Smith" userId="fed1330f33f5650e" providerId="LiveId" clId="{964A4241-BDBF-4D47-99B4-56F7B2F3C6BD}" dt="2022-08-09T10:28:49.345" v="113" actId="20577"/>
        <pc:sldMkLst>
          <pc:docMk/>
          <pc:sldMk cId="3676245138" sldId="441"/>
        </pc:sldMkLst>
        <pc:spChg chg="add mod">
          <ac:chgData name="Leonie Smith" userId="fed1330f33f5650e" providerId="LiveId" clId="{964A4241-BDBF-4D47-99B4-56F7B2F3C6BD}" dt="2022-08-09T10:28:49.345" v="113" actId="20577"/>
          <ac:spMkLst>
            <pc:docMk/>
            <pc:sldMk cId="3676245138" sldId="441"/>
            <ac:spMk id="7" creationId="{C1A3E944-B53F-58BB-6A8D-D8C96B1EDFF6}"/>
          </ac:spMkLst>
        </pc:spChg>
      </pc:sldChg>
      <pc:sldChg chg="addSp modSp">
        <pc:chgData name="Leonie Smith" userId="fed1330f33f5650e" providerId="LiveId" clId="{964A4241-BDBF-4D47-99B4-56F7B2F3C6BD}" dt="2022-07-27T04:50:12.563" v="5"/>
        <pc:sldMkLst>
          <pc:docMk/>
          <pc:sldMk cId="2180228365" sldId="442"/>
        </pc:sldMkLst>
        <pc:picChg chg="add mod">
          <ac:chgData name="Leonie Smith" userId="fed1330f33f5650e" providerId="LiveId" clId="{964A4241-BDBF-4D47-99B4-56F7B2F3C6BD}" dt="2022-07-27T04:50:12.563" v="5"/>
          <ac:picMkLst>
            <pc:docMk/>
            <pc:sldMk cId="2180228365" sldId="442"/>
            <ac:picMk id="2" creationId="{ED83C0B9-A7C3-FFA0-7CF7-17FD93D28C73}"/>
          </ac:picMkLst>
        </pc:picChg>
      </pc:sldChg>
      <pc:sldChg chg="addSp delSp modSp mod">
        <pc:chgData name="Leonie Smith" userId="fed1330f33f5650e" providerId="LiveId" clId="{964A4241-BDBF-4D47-99B4-56F7B2F3C6BD}" dt="2022-08-09T10:28:56.583" v="114" actId="20577"/>
        <pc:sldMkLst>
          <pc:docMk/>
          <pc:sldMk cId="3095902142" sldId="443"/>
        </pc:sldMkLst>
        <pc:spChg chg="del">
          <ac:chgData name="Leonie Smith" userId="fed1330f33f5650e" providerId="LiveId" clId="{964A4241-BDBF-4D47-99B4-56F7B2F3C6BD}" dt="2022-07-29T04:14:03.333" v="74" actId="21"/>
          <ac:spMkLst>
            <pc:docMk/>
            <pc:sldMk cId="3095902142" sldId="443"/>
            <ac:spMk id="4" creationId="{9A13E2D8-2F59-44C1-B1D2-79C300C26DD4}"/>
          </ac:spMkLst>
        </pc:spChg>
        <pc:spChg chg="add mod">
          <ac:chgData name="Leonie Smith" userId="fed1330f33f5650e" providerId="LiveId" clId="{964A4241-BDBF-4D47-99B4-56F7B2F3C6BD}" dt="2022-08-09T10:28:56.583" v="114" actId="20577"/>
          <ac:spMkLst>
            <pc:docMk/>
            <pc:sldMk cId="3095902142" sldId="443"/>
            <ac:spMk id="5" creationId="{EC1FC482-D8AD-659A-B10A-5771D9CBF222}"/>
          </ac:spMkLst>
        </pc:spChg>
        <pc:picChg chg="mod">
          <ac:chgData name="Leonie Smith" userId="fed1330f33f5650e" providerId="LiveId" clId="{964A4241-BDBF-4D47-99B4-56F7B2F3C6BD}" dt="2022-07-29T04:14:25.793" v="76" actId="14100"/>
          <ac:picMkLst>
            <pc:docMk/>
            <pc:sldMk cId="3095902142" sldId="443"/>
            <ac:picMk id="3" creationId="{E283AE6E-8608-AFC1-0CE0-7D7C89F1AC36}"/>
          </ac:picMkLst>
        </pc:picChg>
      </pc:sldChg>
      <pc:sldChg chg="addSp delSp modSp modTransition modAnim">
        <pc:chgData name="Leonie Smith" userId="fed1330f33f5650e" providerId="LiveId" clId="{964A4241-BDBF-4D47-99B4-56F7B2F3C6BD}" dt="2022-07-29T04:19:28.012" v="78"/>
        <pc:sldMkLst>
          <pc:docMk/>
          <pc:sldMk cId="1718612039" sldId="444"/>
        </pc:sldMkLst>
        <pc:picChg chg="add del mod">
          <ac:chgData name="Leonie Smith" userId="fed1330f33f5650e" providerId="LiveId" clId="{964A4241-BDBF-4D47-99B4-56F7B2F3C6BD}" dt="2022-07-27T04:56:33.245" v="7"/>
          <ac:picMkLst>
            <pc:docMk/>
            <pc:sldMk cId="1718612039" sldId="444"/>
            <ac:picMk id="2" creationId="{0290AFDC-DC2B-46A4-13A2-346D5461FF1A}"/>
          </ac:picMkLst>
        </pc:picChg>
        <pc:picChg chg="add del mod">
          <ac:chgData name="Leonie Smith" userId="fed1330f33f5650e" providerId="LiveId" clId="{964A4241-BDBF-4D47-99B4-56F7B2F3C6BD}" dt="2022-07-27T04:57:01.445" v="9"/>
          <ac:picMkLst>
            <pc:docMk/>
            <pc:sldMk cId="1718612039" sldId="444"/>
            <ac:picMk id="3" creationId="{D5A57834-4547-531E-1F13-A83F2F926B97}"/>
          </ac:picMkLst>
        </pc:picChg>
        <pc:picChg chg="add del mod">
          <ac:chgData name="Leonie Smith" userId="fed1330f33f5650e" providerId="LiveId" clId="{964A4241-BDBF-4D47-99B4-56F7B2F3C6BD}" dt="2022-07-29T04:19:14.176" v="77"/>
          <ac:picMkLst>
            <pc:docMk/>
            <pc:sldMk cId="1718612039" sldId="444"/>
            <ac:picMk id="5" creationId="{72DC54DE-BD5D-BC31-C971-BED672A323C3}"/>
          </ac:picMkLst>
        </pc:picChg>
        <pc:picChg chg="add mod">
          <ac:chgData name="Leonie Smith" userId="fed1330f33f5650e" providerId="LiveId" clId="{964A4241-BDBF-4D47-99B4-56F7B2F3C6BD}" dt="2022-07-29T04:19:28.012" v="78"/>
          <ac:picMkLst>
            <pc:docMk/>
            <pc:sldMk cId="1718612039" sldId="444"/>
            <ac:picMk id="7" creationId="{6ED33D1F-DD84-6B2D-C72C-773D05996E27}"/>
          </ac:picMkLst>
        </pc:picChg>
      </pc:sldChg>
      <pc:sldChg chg="addSp modSp mod">
        <pc:chgData name="Leonie Smith" userId="fed1330f33f5650e" providerId="LiveId" clId="{964A4241-BDBF-4D47-99B4-56F7B2F3C6BD}" dt="2022-08-09T10:29:05.189" v="117" actId="20577"/>
        <pc:sldMkLst>
          <pc:docMk/>
          <pc:sldMk cId="2166098122" sldId="445"/>
        </pc:sldMkLst>
        <pc:spChg chg="add mod">
          <ac:chgData name="Leonie Smith" userId="fed1330f33f5650e" providerId="LiveId" clId="{964A4241-BDBF-4D47-99B4-56F7B2F3C6BD}" dt="2022-08-09T10:29:05.189" v="117" actId="20577"/>
          <ac:spMkLst>
            <pc:docMk/>
            <pc:sldMk cId="2166098122" sldId="445"/>
            <ac:spMk id="5" creationId="{4721CDA1-92BA-75AF-9A47-07D0F9268703}"/>
          </ac:spMkLst>
        </pc:spChg>
      </pc:sldChg>
      <pc:sldChg chg="addSp delSp modSp modTransition modAnim">
        <pc:chgData name="Leonie Smith" userId="fed1330f33f5650e" providerId="LiveId" clId="{964A4241-BDBF-4D47-99B4-56F7B2F3C6BD}" dt="2022-07-27T05:01:48.862" v="17"/>
        <pc:sldMkLst>
          <pc:docMk/>
          <pc:sldMk cId="843663555" sldId="448"/>
        </pc:sldMkLst>
        <pc:picChg chg="add del mod">
          <ac:chgData name="Leonie Smith" userId="fed1330f33f5650e" providerId="LiveId" clId="{964A4241-BDBF-4D47-99B4-56F7B2F3C6BD}" dt="2022-07-27T05:00:59.703" v="12"/>
          <ac:picMkLst>
            <pc:docMk/>
            <pc:sldMk cId="843663555" sldId="448"/>
            <ac:picMk id="2" creationId="{646A030A-80DF-1431-0571-8A10B2031798}"/>
          </ac:picMkLst>
        </pc:picChg>
        <pc:picChg chg="add del mod">
          <ac:chgData name="Leonie Smith" userId="fed1330f33f5650e" providerId="LiveId" clId="{964A4241-BDBF-4D47-99B4-56F7B2F3C6BD}" dt="2022-07-27T05:01:21.378" v="14"/>
          <ac:picMkLst>
            <pc:docMk/>
            <pc:sldMk cId="843663555" sldId="448"/>
            <ac:picMk id="3" creationId="{F7C0F416-CC5D-F95D-B418-9AFC5F560EDC}"/>
          </ac:picMkLst>
        </pc:picChg>
        <pc:picChg chg="add del mod">
          <ac:chgData name="Leonie Smith" userId="fed1330f33f5650e" providerId="LiveId" clId="{964A4241-BDBF-4D47-99B4-56F7B2F3C6BD}" dt="2022-07-27T05:01:31.672" v="16"/>
          <ac:picMkLst>
            <pc:docMk/>
            <pc:sldMk cId="843663555" sldId="448"/>
            <ac:picMk id="5" creationId="{886435E5-6A9A-2B10-FAC0-1500D95601D7}"/>
          </ac:picMkLst>
        </pc:picChg>
        <pc:picChg chg="add mod">
          <ac:chgData name="Leonie Smith" userId="fed1330f33f5650e" providerId="LiveId" clId="{964A4241-BDBF-4D47-99B4-56F7B2F3C6BD}" dt="2022-07-27T05:01:48.862" v="17"/>
          <ac:picMkLst>
            <pc:docMk/>
            <pc:sldMk cId="843663555" sldId="448"/>
            <ac:picMk id="7" creationId="{37EAE7AD-B1D2-75D9-F9FE-0207A076291D}"/>
          </ac:picMkLst>
        </pc:picChg>
      </pc:sldChg>
      <pc:sldChg chg="addSp modSp mod">
        <pc:chgData name="Leonie Smith" userId="fed1330f33f5650e" providerId="LiveId" clId="{964A4241-BDBF-4D47-99B4-56F7B2F3C6BD}" dt="2022-08-09T10:29:14.239" v="118" actId="20577"/>
        <pc:sldMkLst>
          <pc:docMk/>
          <pc:sldMk cId="4160448636" sldId="449"/>
        </pc:sldMkLst>
        <pc:spChg chg="add mod">
          <ac:chgData name="Leonie Smith" userId="fed1330f33f5650e" providerId="LiveId" clId="{964A4241-BDBF-4D47-99B4-56F7B2F3C6BD}" dt="2022-08-09T10:29:14.239" v="118" actId="20577"/>
          <ac:spMkLst>
            <pc:docMk/>
            <pc:sldMk cId="4160448636" sldId="449"/>
            <ac:spMk id="7" creationId="{2B61BEAC-0F61-724C-13E8-0A64DF4DD441}"/>
          </ac:spMkLst>
        </pc:spChg>
      </pc:sldChg>
      <pc:sldChg chg="addSp delSp modSp modTransition modAnim">
        <pc:chgData name="Leonie Smith" userId="fed1330f33f5650e" providerId="LiveId" clId="{964A4241-BDBF-4D47-99B4-56F7B2F3C6BD}" dt="2022-07-27T05:04:45.731" v="20"/>
        <pc:sldMkLst>
          <pc:docMk/>
          <pc:sldMk cId="538051216" sldId="450"/>
        </pc:sldMkLst>
        <pc:picChg chg="add del mod">
          <ac:chgData name="Leonie Smith" userId="fed1330f33f5650e" providerId="LiveId" clId="{964A4241-BDBF-4D47-99B4-56F7B2F3C6BD}" dt="2022-07-27T05:04:35.656" v="19"/>
          <ac:picMkLst>
            <pc:docMk/>
            <pc:sldMk cId="538051216" sldId="450"/>
            <ac:picMk id="2" creationId="{52AB046C-651C-8E8E-4EC1-3F55EA51AE53}"/>
          </ac:picMkLst>
        </pc:picChg>
        <pc:picChg chg="add mod">
          <ac:chgData name="Leonie Smith" userId="fed1330f33f5650e" providerId="LiveId" clId="{964A4241-BDBF-4D47-99B4-56F7B2F3C6BD}" dt="2022-07-27T05:04:45.731" v="20"/>
          <ac:picMkLst>
            <pc:docMk/>
            <pc:sldMk cId="538051216" sldId="450"/>
            <ac:picMk id="3" creationId="{6D335211-D7CD-A998-73CA-29939218048A}"/>
          </ac:picMkLst>
        </pc:picChg>
      </pc:sldChg>
      <pc:sldChg chg="addSp modSp mod">
        <pc:chgData name="Leonie Smith" userId="fed1330f33f5650e" providerId="LiveId" clId="{964A4241-BDBF-4D47-99B4-56F7B2F3C6BD}" dt="2022-08-09T10:29:23.148" v="121" actId="20577"/>
        <pc:sldMkLst>
          <pc:docMk/>
          <pc:sldMk cId="3386340796" sldId="451"/>
        </pc:sldMkLst>
        <pc:spChg chg="add mod">
          <ac:chgData name="Leonie Smith" userId="fed1330f33f5650e" providerId="LiveId" clId="{964A4241-BDBF-4D47-99B4-56F7B2F3C6BD}" dt="2022-08-09T10:29:23.148" v="121" actId="20577"/>
          <ac:spMkLst>
            <pc:docMk/>
            <pc:sldMk cId="3386340796" sldId="451"/>
            <ac:spMk id="7" creationId="{3C7B376B-AA7A-FD68-1012-5DE697045F6B}"/>
          </ac:spMkLst>
        </pc:spChg>
      </pc:sldChg>
      <pc:sldChg chg="addSp delSp modSp modTransition modAnim">
        <pc:chgData name="Leonie Smith" userId="fed1330f33f5650e" providerId="LiveId" clId="{964A4241-BDBF-4D47-99B4-56F7B2F3C6BD}" dt="2022-07-27T05:07:26.790" v="27"/>
        <pc:sldMkLst>
          <pc:docMk/>
          <pc:sldMk cId="2511564658" sldId="454"/>
        </pc:sldMkLst>
        <pc:picChg chg="add del mod">
          <ac:chgData name="Leonie Smith" userId="fed1330f33f5650e" providerId="LiveId" clId="{964A4241-BDBF-4D47-99B4-56F7B2F3C6BD}" dt="2022-07-27T05:05:53.829" v="22"/>
          <ac:picMkLst>
            <pc:docMk/>
            <pc:sldMk cId="2511564658" sldId="454"/>
            <ac:picMk id="2" creationId="{E6624786-F527-63AC-E3BC-34D890F8B0AA}"/>
          </ac:picMkLst>
        </pc:picChg>
        <pc:picChg chg="add del mod">
          <ac:chgData name="Leonie Smith" userId="fed1330f33f5650e" providerId="LiveId" clId="{964A4241-BDBF-4D47-99B4-56F7B2F3C6BD}" dt="2022-07-27T05:06:29.800" v="24"/>
          <ac:picMkLst>
            <pc:docMk/>
            <pc:sldMk cId="2511564658" sldId="454"/>
            <ac:picMk id="3" creationId="{B1505A80-C070-F6C4-CDDB-4BDFA3A56D9B}"/>
          </ac:picMkLst>
        </pc:picChg>
        <pc:picChg chg="add del mod">
          <ac:chgData name="Leonie Smith" userId="fed1330f33f5650e" providerId="LiveId" clId="{964A4241-BDBF-4D47-99B4-56F7B2F3C6BD}" dt="2022-07-27T05:07:13.088" v="26"/>
          <ac:picMkLst>
            <pc:docMk/>
            <pc:sldMk cId="2511564658" sldId="454"/>
            <ac:picMk id="5" creationId="{D96F5277-A049-9E44-8020-0621A8E3E9C5}"/>
          </ac:picMkLst>
        </pc:picChg>
        <pc:picChg chg="add mod">
          <ac:chgData name="Leonie Smith" userId="fed1330f33f5650e" providerId="LiveId" clId="{964A4241-BDBF-4D47-99B4-56F7B2F3C6BD}" dt="2022-07-27T05:07:26.790" v="27"/>
          <ac:picMkLst>
            <pc:docMk/>
            <pc:sldMk cId="2511564658" sldId="454"/>
            <ac:picMk id="7" creationId="{ED601EA0-EBF5-CD97-96AA-4FB359CDC4ED}"/>
          </ac:picMkLst>
        </pc:picChg>
      </pc:sldChg>
      <pc:sldChg chg="addSp modSp mod">
        <pc:chgData name="Leonie Smith" userId="fed1330f33f5650e" providerId="LiveId" clId="{964A4241-BDBF-4D47-99B4-56F7B2F3C6BD}" dt="2022-08-09T10:29:34.829" v="123" actId="1076"/>
        <pc:sldMkLst>
          <pc:docMk/>
          <pc:sldMk cId="1799939013" sldId="455"/>
        </pc:sldMkLst>
        <pc:spChg chg="add mod">
          <ac:chgData name="Leonie Smith" userId="fed1330f33f5650e" providerId="LiveId" clId="{964A4241-BDBF-4D47-99B4-56F7B2F3C6BD}" dt="2022-08-09T10:29:34.829" v="123" actId="1076"/>
          <ac:spMkLst>
            <pc:docMk/>
            <pc:sldMk cId="1799939013" sldId="455"/>
            <ac:spMk id="5" creationId="{E49E07E2-2753-7832-D340-6A2465B3E988}"/>
          </ac:spMkLst>
        </pc:spChg>
      </pc:sldChg>
      <pc:sldChg chg="addSp delSp modSp modTransition modAnim">
        <pc:chgData name="Leonie Smith" userId="fed1330f33f5650e" providerId="LiveId" clId="{964A4241-BDBF-4D47-99B4-56F7B2F3C6BD}" dt="2022-07-27T05:09:02.514" v="30"/>
        <pc:sldMkLst>
          <pc:docMk/>
          <pc:sldMk cId="4049696417" sldId="456"/>
        </pc:sldMkLst>
        <pc:picChg chg="add del mod">
          <ac:chgData name="Leonie Smith" userId="fed1330f33f5650e" providerId="LiveId" clId="{964A4241-BDBF-4D47-99B4-56F7B2F3C6BD}" dt="2022-07-27T05:08:48.262" v="29"/>
          <ac:picMkLst>
            <pc:docMk/>
            <pc:sldMk cId="4049696417" sldId="456"/>
            <ac:picMk id="2" creationId="{1B7CF0A0-1D70-3FFE-776C-8A891F996BEC}"/>
          </ac:picMkLst>
        </pc:picChg>
        <pc:picChg chg="add mod">
          <ac:chgData name="Leonie Smith" userId="fed1330f33f5650e" providerId="LiveId" clId="{964A4241-BDBF-4D47-99B4-56F7B2F3C6BD}" dt="2022-07-27T05:09:02.514" v="30"/>
          <ac:picMkLst>
            <pc:docMk/>
            <pc:sldMk cId="4049696417" sldId="456"/>
            <ac:picMk id="3" creationId="{0D456BEE-632D-8F2B-DEE9-16FF49F2B619}"/>
          </ac:picMkLst>
        </pc:picChg>
      </pc:sldChg>
      <pc:sldChg chg="addSp modSp mod">
        <pc:chgData name="Leonie Smith" userId="fed1330f33f5650e" providerId="LiveId" clId="{964A4241-BDBF-4D47-99B4-56F7B2F3C6BD}" dt="2022-08-09T10:29:47.535" v="127" actId="20577"/>
        <pc:sldMkLst>
          <pc:docMk/>
          <pc:sldMk cId="2618424304" sldId="457"/>
        </pc:sldMkLst>
        <pc:spChg chg="add mod">
          <ac:chgData name="Leonie Smith" userId="fed1330f33f5650e" providerId="LiveId" clId="{964A4241-BDBF-4D47-99B4-56F7B2F3C6BD}" dt="2022-08-09T10:29:47.535" v="127" actId="20577"/>
          <ac:spMkLst>
            <pc:docMk/>
            <pc:sldMk cId="2618424304" sldId="457"/>
            <ac:spMk id="7" creationId="{06A92D6F-355E-5C30-FEEC-EA89BE6F4DCE}"/>
          </ac:spMkLst>
        </pc:spChg>
      </pc:sldChg>
      <pc:sldChg chg="addSp delSp modSp modTransition modAnim">
        <pc:chgData name="Leonie Smith" userId="fed1330f33f5650e" providerId="LiveId" clId="{964A4241-BDBF-4D47-99B4-56F7B2F3C6BD}" dt="2022-07-27T05:14:18.175" v="43"/>
        <pc:sldMkLst>
          <pc:docMk/>
          <pc:sldMk cId="2789980734" sldId="458"/>
        </pc:sldMkLst>
        <pc:picChg chg="add del mod">
          <ac:chgData name="Leonie Smith" userId="fed1330f33f5650e" providerId="LiveId" clId="{964A4241-BDBF-4D47-99B4-56F7B2F3C6BD}" dt="2022-07-27T05:10:34.463" v="32"/>
          <ac:picMkLst>
            <pc:docMk/>
            <pc:sldMk cId="2789980734" sldId="458"/>
            <ac:picMk id="2" creationId="{87E21742-1702-2ED5-EBA3-0BAFA8BC63F7}"/>
          </ac:picMkLst>
        </pc:picChg>
        <pc:picChg chg="add del mod">
          <ac:chgData name="Leonie Smith" userId="fed1330f33f5650e" providerId="LiveId" clId="{964A4241-BDBF-4D47-99B4-56F7B2F3C6BD}" dt="2022-07-27T05:10:54.142" v="34"/>
          <ac:picMkLst>
            <pc:docMk/>
            <pc:sldMk cId="2789980734" sldId="458"/>
            <ac:picMk id="3" creationId="{A3AE6B11-F034-52C3-7573-61DE80A222EF}"/>
          </ac:picMkLst>
        </pc:picChg>
        <pc:picChg chg="add del mod">
          <ac:chgData name="Leonie Smith" userId="fed1330f33f5650e" providerId="LiveId" clId="{964A4241-BDBF-4D47-99B4-56F7B2F3C6BD}" dt="2022-07-27T05:12:16.737" v="36"/>
          <ac:picMkLst>
            <pc:docMk/>
            <pc:sldMk cId="2789980734" sldId="458"/>
            <ac:picMk id="5" creationId="{C714B03A-B906-6E7C-3E9A-64035C899732}"/>
          </ac:picMkLst>
        </pc:picChg>
        <pc:picChg chg="add del mod">
          <ac:chgData name="Leonie Smith" userId="fed1330f33f5650e" providerId="LiveId" clId="{964A4241-BDBF-4D47-99B4-56F7B2F3C6BD}" dt="2022-07-27T05:12:31.945" v="38"/>
          <ac:picMkLst>
            <pc:docMk/>
            <pc:sldMk cId="2789980734" sldId="458"/>
            <ac:picMk id="7" creationId="{B5227858-44CF-C6CF-B401-4BEC983B5673}"/>
          </ac:picMkLst>
        </pc:picChg>
        <pc:picChg chg="add del mod">
          <ac:chgData name="Leonie Smith" userId="fed1330f33f5650e" providerId="LiveId" clId="{964A4241-BDBF-4D47-99B4-56F7B2F3C6BD}" dt="2022-07-27T05:13:11.941" v="40"/>
          <ac:picMkLst>
            <pc:docMk/>
            <pc:sldMk cId="2789980734" sldId="458"/>
            <ac:picMk id="8" creationId="{EBFFC398-B9BD-B7F2-52F5-FC7FB04D60C9}"/>
          </ac:picMkLst>
        </pc:picChg>
        <pc:picChg chg="add del mod">
          <ac:chgData name="Leonie Smith" userId="fed1330f33f5650e" providerId="LiveId" clId="{964A4241-BDBF-4D47-99B4-56F7B2F3C6BD}" dt="2022-07-27T05:14:02.438" v="42"/>
          <ac:picMkLst>
            <pc:docMk/>
            <pc:sldMk cId="2789980734" sldId="458"/>
            <ac:picMk id="9" creationId="{54B9F415-9554-3961-7881-BDA7D63401A0}"/>
          </ac:picMkLst>
        </pc:picChg>
        <pc:picChg chg="add mod">
          <ac:chgData name="Leonie Smith" userId="fed1330f33f5650e" providerId="LiveId" clId="{964A4241-BDBF-4D47-99B4-56F7B2F3C6BD}" dt="2022-07-27T05:14:18.175" v="43"/>
          <ac:picMkLst>
            <pc:docMk/>
            <pc:sldMk cId="2789980734" sldId="458"/>
            <ac:picMk id="10" creationId="{C43FF731-2741-ECE6-EF72-618499DCFEB4}"/>
          </ac:picMkLst>
        </pc:picChg>
      </pc:sldChg>
      <pc:sldChg chg="addSp modSp mod">
        <pc:chgData name="Leonie Smith" userId="fed1330f33f5650e" providerId="LiveId" clId="{964A4241-BDBF-4D47-99B4-56F7B2F3C6BD}" dt="2022-08-09T10:29:54.654" v="129" actId="20577"/>
        <pc:sldMkLst>
          <pc:docMk/>
          <pc:sldMk cId="783514268" sldId="459"/>
        </pc:sldMkLst>
        <pc:spChg chg="add mod">
          <ac:chgData name="Leonie Smith" userId="fed1330f33f5650e" providerId="LiveId" clId="{964A4241-BDBF-4D47-99B4-56F7B2F3C6BD}" dt="2022-08-09T10:29:54.654" v="129" actId="20577"/>
          <ac:spMkLst>
            <pc:docMk/>
            <pc:sldMk cId="783514268" sldId="459"/>
            <ac:spMk id="5" creationId="{F8C807CE-8E7A-2C89-18AF-73816D4B3F0A}"/>
          </ac:spMkLst>
        </pc:spChg>
      </pc:sldChg>
      <pc:sldChg chg="addSp delSp modSp modTransition modAnim">
        <pc:chgData name="Leonie Smith" userId="fed1330f33f5650e" providerId="LiveId" clId="{964A4241-BDBF-4D47-99B4-56F7B2F3C6BD}" dt="2022-07-27T05:18:58.924" v="52"/>
        <pc:sldMkLst>
          <pc:docMk/>
          <pc:sldMk cId="2691432836" sldId="460"/>
        </pc:sldMkLst>
        <pc:picChg chg="add del mod">
          <ac:chgData name="Leonie Smith" userId="fed1330f33f5650e" providerId="LiveId" clId="{964A4241-BDBF-4D47-99B4-56F7B2F3C6BD}" dt="2022-07-27T05:16:16.159" v="45"/>
          <ac:picMkLst>
            <pc:docMk/>
            <pc:sldMk cId="2691432836" sldId="460"/>
            <ac:picMk id="2" creationId="{AFCEDEC4-7424-00E2-1778-6BCE0E42C826}"/>
          </ac:picMkLst>
        </pc:picChg>
        <pc:picChg chg="add del mod">
          <ac:chgData name="Leonie Smith" userId="fed1330f33f5650e" providerId="LiveId" clId="{964A4241-BDBF-4D47-99B4-56F7B2F3C6BD}" dt="2022-07-27T05:16:57.505" v="47"/>
          <ac:picMkLst>
            <pc:docMk/>
            <pc:sldMk cId="2691432836" sldId="460"/>
            <ac:picMk id="3" creationId="{808DDEF4-5D64-EE3E-D4D7-81433ABA8C67}"/>
          </ac:picMkLst>
        </pc:picChg>
        <pc:picChg chg="add del mod">
          <ac:chgData name="Leonie Smith" userId="fed1330f33f5650e" providerId="LiveId" clId="{964A4241-BDBF-4D47-99B4-56F7B2F3C6BD}" dt="2022-07-27T05:18:18.589" v="49"/>
          <ac:picMkLst>
            <pc:docMk/>
            <pc:sldMk cId="2691432836" sldId="460"/>
            <ac:picMk id="5" creationId="{604B40D4-0E24-BC29-A18C-27BBDC8ADC59}"/>
          </ac:picMkLst>
        </pc:picChg>
        <pc:picChg chg="add del mod">
          <ac:chgData name="Leonie Smith" userId="fed1330f33f5650e" providerId="LiveId" clId="{964A4241-BDBF-4D47-99B4-56F7B2F3C6BD}" dt="2022-07-27T05:18:38.273" v="51"/>
          <ac:picMkLst>
            <pc:docMk/>
            <pc:sldMk cId="2691432836" sldId="460"/>
            <ac:picMk id="7" creationId="{701926D7-A1DF-0EA5-0D5C-0444F41ECCD9}"/>
          </ac:picMkLst>
        </pc:picChg>
        <pc:picChg chg="add mod">
          <ac:chgData name="Leonie Smith" userId="fed1330f33f5650e" providerId="LiveId" clId="{964A4241-BDBF-4D47-99B4-56F7B2F3C6BD}" dt="2022-07-27T05:18:58.924" v="52"/>
          <ac:picMkLst>
            <pc:docMk/>
            <pc:sldMk cId="2691432836" sldId="460"/>
            <ac:picMk id="8" creationId="{3FF88282-0C59-8153-827A-DE159BD84226}"/>
          </ac:picMkLst>
        </pc:picChg>
      </pc:sldChg>
      <pc:sldChg chg="addSp modSp mod">
        <pc:chgData name="Leonie Smith" userId="fed1330f33f5650e" providerId="LiveId" clId="{964A4241-BDBF-4D47-99B4-56F7B2F3C6BD}" dt="2022-08-09T10:30:03.165" v="131" actId="20577"/>
        <pc:sldMkLst>
          <pc:docMk/>
          <pc:sldMk cId="3868250199" sldId="461"/>
        </pc:sldMkLst>
        <pc:spChg chg="add mod">
          <ac:chgData name="Leonie Smith" userId="fed1330f33f5650e" providerId="LiveId" clId="{964A4241-BDBF-4D47-99B4-56F7B2F3C6BD}" dt="2022-08-09T10:30:03.165" v="131" actId="20577"/>
          <ac:spMkLst>
            <pc:docMk/>
            <pc:sldMk cId="3868250199" sldId="461"/>
            <ac:spMk id="5" creationId="{802B67C2-2B6F-59B0-87A7-9A8491225673}"/>
          </ac:spMkLst>
        </pc:spChg>
      </pc:sldChg>
      <pc:sldChg chg="addSp delSp modSp modTransition modAnim">
        <pc:chgData name="Leonie Smith" userId="fed1330f33f5650e" providerId="LiveId" clId="{964A4241-BDBF-4D47-99B4-56F7B2F3C6BD}" dt="2022-07-27T05:20:27.222" v="55"/>
        <pc:sldMkLst>
          <pc:docMk/>
          <pc:sldMk cId="3941201962" sldId="462"/>
        </pc:sldMkLst>
        <pc:picChg chg="add del mod">
          <ac:chgData name="Leonie Smith" userId="fed1330f33f5650e" providerId="LiveId" clId="{964A4241-BDBF-4D47-99B4-56F7B2F3C6BD}" dt="2022-07-27T05:20:16.203" v="54"/>
          <ac:picMkLst>
            <pc:docMk/>
            <pc:sldMk cId="3941201962" sldId="462"/>
            <ac:picMk id="2" creationId="{17048126-C022-F176-DC26-8FDA8ADA7A67}"/>
          </ac:picMkLst>
        </pc:picChg>
        <pc:picChg chg="add mod">
          <ac:chgData name="Leonie Smith" userId="fed1330f33f5650e" providerId="LiveId" clId="{964A4241-BDBF-4D47-99B4-56F7B2F3C6BD}" dt="2022-07-27T05:20:27.222" v="55"/>
          <ac:picMkLst>
            <pc:docMk/>
            <pc:sldMk cId="3941201962" sldId="462"/>
            <ac:picMk id="3" creationId="{1FD238A1-7F64-36B6-46BB-F2948E01C7BD}"/>
          </ac:picMkLst>
        </pc:picChg>
      </pc:sldChg>
      <pc:sldChg chg="addSp modSp mod">
        <pc:chgData name="Leonie Smith" userId="fed1330f33f5650e" providerId="LiveId" clId="{964A4241-BDBF-4D47-99B4-56F7B2F3C6BD}" dt="2022-08-09T10:30:12.234" v="133" actId="20577"/>
        <pc:sldMkLst>
          <pc:docMk/>
          <pc:sldMk cId="2982327576" sldId="463"/>
        </pc:sldMkLst>
        <pc:spChg chg="add mod">
          <ac:chgData name="Leonie Smith" userId="fed1330f33f5650e" providerId="LiveId" clId="{964A4241-BDBF-4D47-99B4-56F7B2F3C6BD}" dt="2022-08-09T10:30:12.234" v="133" actId="20577"/>
          <ac:spMkLst>
            <pc:docMk/>
            <pc:sldMk cId="2982327576" sldId="463"/>
            <ac:spMk id="7" creationId="{884373D3-A945-08A6-9A56-CD22D752ED21}"/>
          </ac:spMkLst>
        </pc:spChg>
      </pc:sldChg>
      <pc:sldChg chg="addSp modSp">
        <pc:chgData name="Leonie Smith" userId="fed1330f33f5650e" providerId="LiveId" clId="{964A4241-BDBF-4D47-99B4-56F7B2F3C6BD}" dt="2022-07-27T05:21:50.602" v="56"/>
        <pc:sldMkLst>
          <pc:docMk/>
          <pc:sldMk cId="3471468068" sldId="464"/>
        </pc:sldMkLst>
        <pc:picChg chg="add mod">
          <ac:chgData name="Leonie Smith" userId="fed1330f33f5650e" providerId="LiveId" clId="{964A4241-BDBF-4D47-99B4-56F7B2F3C6BD}" dt="2022-07-27T05:21:50.602" v="56"/>
          <ac:picMkLst>
            <pc:docMk/>
            <pc:sldMk cId="3471468068" sldId="464"/>
            <ac:picMk id="2" creationId="{7548FA93-5B8D-F791-0AF0-406475D3CBAD}"/>
          </ac:picMkLst>
        </pc:picChg>
      </pc:sldChg>
      <pc:sldChg chg="addSp modSp mod">
        <pc:chgData name="Leonie Smith" userId="fed1330f33f5650e" providerId="LiveId" clId="{964A4241-BDBF-4D47-99B4-56F7B2F3C6BD}" dt="2022-08-09T10:30:33.749" v="136" actId="14100"/>
        <pc:sldMkLst>
          <pc:docMk/>
          <pc:sldMk cId="3894174290" sldId="465"/>
        </pc:sldMkLst>
        <pc:spChg chg="add mod">
          <ac:chgData name="Leonie Smith" userId="fed1330f33f5650e" providerId="LiveId" clId="{964A4241-BDBF-4D47-99B4-56F7B2F3C6BD}" dt="2022-08-09T10:30:25.070" v="135" actId="20577"/>
          <ac:spMkLst>
            <pc:docMk/>
            <pc:sldMk cId="3894174290" sldId="465"/>
            <ac:spMk id="5" creationId="{8D1E9701-C1EC-85E4-EE2C-4A7716400FC1}"/>
          </ac:spMkLst>
        </pc:spChg>
        <pc:picChg chg="mod">
          <ac:chgData name="Leonie Smith" userId="fed1330f33f5650e" providerId="LiveId" clId="{964A4241-BDBF-4D47-99B4-56F7B2F3C6BD}" dt="2022-08-09T10:30:33.749" v="136" actId="14100"/>
          <ac:picMkLst>
            <pc:docMk/>
            <pc:sldMk cId="3894174290" sldId="465"/>
            <ac:picMk id="3" creationId="{45212642-41B5-4CA4-D944-93E515EC3748}"/>
          </ac:picMkLst>
        </pc:picChg>
      </pc:sldChg>
      <pc:sldChg chg="addSp delSp modSp modTransition modAnim">
        <pc:chgData name="Leonie Smith" userId="fed1330f33f5650e" providerId="LiveId" clId="{964A4241-BDBF-4D47-99B4-56F7B2F3C6BD}" dt="2022-07-29T04:22:16.238" v="80"/>
        <pc:sldMkLst>
          <pc:docMk/>
          <pc:sldMk cId="581074576" sldId="466"/>
        </pc:sldMkLst>
        <pc:picChg chg="add del mod">
          <ac:chgData name="Leonie Smith" userId="fed1330f33f5650e" providerId="LiveId" clId="{964A4241-BDBF-4D47-99B4-56F7B2F3C6BD}" dt="2022-07-27T05:23:42.248" v="58"/>
          <ac:picMkLst>
            <pc:docMk/>
            <pc:sldMk cId="581074576" sldId="466"/>
            <ac:picMk id="2" creationId="{947FC0C8-B519-52B1-04E9-CD167031432B}"/>
          </ac:picMkLst>
        </pc:picChg>
        <pc:picChg chg="add del mod">
          <ac:chgData name="Leonie Smith" userId="fed1330f33f5650e" providerId="LiveId" clId="{964A4241-BDBF-4D47-99B4-56F7B2F3C6BD}" dt="2022-07-27T05:24:06.071" v="60"/>
          <ac:picMkLst>
            <pc:docMk/>
            <pc:sldMk cId="581074576" sldId="466"/>
            <ac:picMk id="3" creationId="{17C0985F-3178-67F7-A2B8-525B6F15D03A}"/>
          </ac:picMkLst>
        </pc:picChg>
        <pc:picChg chg="add del mod">
          <ac:chgData name="Leonie Smith" userId="fed1330f33f5650e" providerId="LiveId" clId="{964A4241-BDBF-4D47-99B4-56F7B2F3C6BD}" dt="2022-07-29T04:22:04.793" v="79"/>
          <ac:picMkLst>
            <pc:docMk/>
            <pc:sldMk cId="581074576" sldId="466"/>
            <ac:picMk id="5" creationId="{F4567BF4-AC2E-7257-5A7A-2217395BB2C4}"/>
          </ac:picMkLst>
        </pc:picChg>
        <pc:picChg chg="add mod">
          <ac:chgData name="Leonie Smith" userId="fed1330f33f5650e" providerId="LiveId" clId="{964A4241-BDBF-4D47-99B4-56F7B2F3C6BD}" dt="2022-07-29T04:22:16.238" v="80"/>
          <ac:picMkLst>
            <pc:docMk/>
            <pc:sldMk cId="581074576" sldId="466"/>
            <ac:picMk id="7" creationId="{29E06598-8D17-B938-0ABA-EDCC9E3D0E7E}"/>
          </ac:picMkLst>
        </pc:picChg>
      </pc:sldChg>
      <pc:sldChg chg="addSp modSp mod">
        <pc:chgData name="Leonie Smith" userId="fed1330f33f5650e" providerId="LiveId" clId="{964A4241-BDBF-4D47-99B4-56F7B2F3C6BD}" dt="2022-08-09T10:30:41.312" v="138" actId="20577"/>
        <pc:sldMkLst>
          <pc:docMk/>
          <pc:sldMk cId="2711152741" sldId="467"/>
        </pc:sldMkLst>
        <pc:spChg chg="add mod">
          <ac:chgData name="Leonie Smith" userId="fed1330f33f5650e" providerId="LiveId" clId="{964A4241-BDBF-4D47-99B4-56F7B2F3C6BD}" dt="2022-08-09T10:30:41.312" v="138" actId="20577"/>
          <ac:spMkLst>
            <pc:docMk/>
            <pc:sldMk cId="2711152741" sldId="467"/>
            <ac:spMk id="7" creationId="{AC0B986B-6E7A-911B-BDEB-0A27101CAE8F}"/>
          </ac:spMkLst>
        </pc:spChg>
      </pc:sldChg>
      <pc:sldChg chg="addSp modSp modNotesTx">
        <pc:chgData name="Leonie Smith" userId="fed1330f33f5650e" providerId="LiveId" clId="{964A4241-BDBF-4D47-99B4-56F7B2F3C6BD}" dt="2022-07-29T04:23:48.598" v="86" actId="5793"/>
        <pc:sldMkLst>
          <pc:docMk/>
          <pc:sldMk cId="3596600315" sldId="468"/>
        </pc:sldMkLst>
        <pc:picChg chg="add mod">
          <ac:chgData name="Leonie Smith" userId="fed1330f33f5650e" providerId="LiveId" clId="{964A4241-BDBF-4D47-99B4-56F7B2F3C6BD}" dt="2022-07-27T04:44:55.205" v="0"/>
          <ac:picMkLst>
            <pc:docMk/>
            <pc:sldMk cId="3596600315" sldId="468"/>
            <ac:picMk id="4" creationId="{6A94D982-A499-EECE-FED3-8A27FA8A01FE}"/>
          </ac:picMkLst>
        </pc:picChg>
      </pc:sldChg>
      <pc:sldChg chg="addSp modSp mod">
        <pc:chgData name="Leonie Smith" userId="fed1330f33f5650e" providerId="LiveId" clId="{964A4241-BDBF-4D47-99B4-56F7B2F3C6BD}" dt="2022-08-09T10:30:49.924" v="140" actId="20577"/>
        <pc:sldMkLst>
          <pc:docMk/>
          <pc:sldMk cId="1207174416" sldId="469"/>
        </pc:sldMkLst>
        <pc:spChg chg="add mod">
          <ac:chgData name="Leonie Smith" userId="fed1330f33f5650e" providerId="LiveId" clId="{964A4241-BDBF-4D47-99B4-56F7B2F3C6BD}" dt="2022-08-09T10:30:49.924" v="140" actId="20577"/>
          <ac:spMkLst>
            <pc:docMk/>
            <pc:sldMk cId="1207174416" sldId="469"/>
            <ac:spMk id="5" creationId="{A7C5235C-11DA-0CAA-6E6E-9D145C805DF0}"/>
          </ac:spMkLst>
        </pc:spChg>
      </pc:sldChg>
      <pc:sldChg chg="addSp delSp modSp modTransition modAnim">
        <pc:chgData name="Leonie Smith" userId="fed1330f33f5650e" providerId="LiveId" clId="{964A4241-BDBF-4D47-99B4-56F7B2F3C6BD}" dt="2022-07-27T05:35:54.027" v="71"/>
        <pc:sldMkLst>
          <pc:docMk/>
          <pc:sldMk cId="3176080796" sldId="470"/>
        </pc:sldMkLst>
        <pc:picChg chg="add del mod">
          <ac:chgData name="Leonie Smith" userId="fed1330f33f5650e" providerId="LiveId" clId="{964A4241-BDBF-4D47-99B4-56F7B2F3C6BD}" dt="2022-07-27T05:34:06.599" v="68"/>
          <ac:picMkLst>
            <pc:docMk/>
            <pc:sldMk cId="3176080796" sldId="470"/>
            <ac:picMk id="2" creationId="{C99E2423-6246-D7BA-90DC-C9D4875CD808}"/>
          </ac:picMkLst>
        </pc:picChg>
        <pc:picChg chg="add del mod">
          <ac:chgData name="Leonie Smith" userId="fed1330f33f5650e" providerId="LiveId" clId="{964A4241-BDBF-4D47-99B4-56F7B2F3C6BD}" dt="2022-07-27T05:35:33.059" v="70"/>
          <ac:picMkLst>
            <pc:docMk/>
            <pc:sldMk cId="3176080796" sldId="470"/>
            <ac:picMk id="3" creationId="{CC11939A-C403-BD35-B8E6-D2BCA12DB246}"/>
          </ac:picMkLst>
        </pc:picChg>
        <pc:picChg chg="add mod">
          <ac:chgData name="Leonie Smith" userId="fed1330f33f5650e" providerId="LiveId" clId="{964A4241-BDBF-4D47-99B4-56F7B2F3C6BD}" dt="2022-07-27T05:35:54.027" v="71"/>
          <ac:picMkLst>
            <pc:docMk/>
            <pc:sldMk cId="3176080796" sldId="470"/>
            <ac:picMk id="5" creationId="{FE9D3A79-C360-78C8-71D3-DD9D6C23B023}"/>
          </ac:picMkLst>
        </pc:picChg>
      </pc:sldChg>
      <pc:sldChg chg="addSp modSp mod">
        <pc:chgData name="Leonie Smith" userId="fed1330f33f5650e" providerId="LiveId" clId="{964A4241-BDBF-4D47-99B4-56F7B2F3C6BD}" dt="2022-08-09T10:30:58.044" v="142" actId="20577"/>
        <pc:sldMkLst>
          <pc:docMk/>
          <pc:sldMk cId="381111038" sldId="471"/>
        </pc:sldMkLst>
        <pc:spChg chg="add mod">
          <ac:chgData name="Leonie Smith" userId="fed1330f33f5650e" providerId="LiveId" clId="{964A4241-BDBF-4D47-99B4-56F7B2F3C6BD}" dt="2022-08-09T10:30:58.044" v="142" actId="20577"/>
          <ac:spMkLst>
            <pc:docMk/>
            <pc:sldMk cId="381111038" sldId="471"/>
            <ac:spMk id="5" creationId="{6F687F0C-F4B3-31CC-093B-EE136E1CA7CC}"/>
          </ac:spMkLst>
        </pc:spChg>
      </pc:sldChg>
      <pc:sldChg chg="addSp delSp modSp modTransition modAnim">
        <pc:chgData name="Leonie Smith" userId="fed1330f33f5650e" providerId="LiveId" clId="{964A4241-BDBF-4D47-99B4-56F7B2F3C6BD}" dt="2022-07-27T05:30:35.480" v="66"/>
        <pc:sldMkLst>
          <pc:docMk/>
          <pc:sldMk cId="458845507" sldId="472"/>
        </pc:sldMkLst>
        <pc:picChg chg="add del mod">
          <ac:chgData name="Leonie Smith" userId="fed1330f33f5650e" providerId="LiveId" clId="{964A4241-BDBF-4D47-99B4-56F7B2F3C6BD}" dt="2022-07-27T05:29:32.873" v="63"/>
          <ac:picMkLst>
            <pc:docMk/>
            <pc:sldMk cId="458845507" sldId="472"/>
            <ac:picMk id="2" creationId="{46E719C0-DE3F-2CFB-CB2A-8E104AD1DE6D}"/>
          </ac:picMkLst>
        </pc:picChg>
        <pc:picChg chg="add del mod">
          <ac:chgData name="Leonie Smith" userId="fed1330f33f5650e" providerId="LiveId" clId="{964A4241-BDBF-4D47-99B4-56F7B2F3C6BD}" dt="2022-07-27T05:30:16.322" v="65"/>
          <ac:picMkLst>
            <pc:docMk/>
            <pc:sldMk cId="458845507" sldId="472"/>
            <ac:picMk id="3" creationId="{A63521B8-EABB-61CF-E3EE-66E79F12AB3B}"/>
          </ac:picMkLst>
        </pc:picChg>
        <pc:picChg chg="add mod">
          <ac:chgData name="Leonie Smith" userId="fed1330f33f5650e" providerId="LiveId" clId="{964A4241-BDBF-4D47-99B4-56F7B2F3C6BD}" dt="2022-07-27T05:30:35.480" v="66"/>
          <ac:picMkLst>
            <pc:docMk/>
            <pc:sldMk cId="458845507" sldId="472"/>
            <ac:picMk id="5" creationId="{0DE446A2-9A7E-781B-7616-4B0237981507}"/>
          </ac:picMkLst>
        </pc:picChg>
      </pc:sldChg>
      <pc:sldChg chg="addSp modSp mod">
        <pc:chgData name="Leonie Smith" userId="fed1330f33f5650e" providerId="LiveId" clId="{964A4241-BDBF-4D47-99B4-56F7B2F3C6BD}" dt="2022-08-09T10:26:23.701" v="93" actId="122"/>
        <pc:sldMkLst>
          <pc:docMk/>
          <pc:sldMk cId="1270667712" sldId="473"/>
        </pc:sldMkLst>
        <pc:spChg chg="add mod">
          <ac:chgData name="Leonie Smith" userId="fed1330f33f5650e" providerId="LiveId" clId="{964A4241-BDBF-4D47-99B4-56F7B2F3C6BD}" dt="2022-08-09T10:26:23.701" v="93" actId="122"/>
          <ac:spMkLst>
            <pc:docMk/>
            <pc:sldMk cId="1270667712" sldId="473"/>
            <ac:spMk id="5" creationId="{76D8DFD5-5F7A-67C7-346A-3A30DC4FB2CD}"/>
          </ac:spMkLst>
        </pc:spChg>
      </pc:sldChg>
      <pc:sldChg chg="addSp modSp new">
        <pc:chgData name="Leonie Smith" userId="fed1330f33f5650e" providerId="LiveId" clId="{964A4241-BDBF-4D47-99B4-56F7B2F3C6BD}" dt="2022-07-27T05:38:31.391" v="73"/>
        <pc:sldMkLst>
          <pc:docMk/>
          <pc:sldMk cId="887142124" sldId="474"/>
        </pc:sldMkLst>
        <pc:picChg chg="add mod">
          <ac:chgData name="Leonie Smith" userId="fed1330f33f5650e" providerId="LiveId" clId="{964A4241-BDBF-4D47-99B4-56F7B2F3C6BD}" dt="2022-07-27T05:38:31.391" v="73"/>
          <ac:picMkLst>
            <pc:docMk/>
            <pc:sldMk cId="887142124" sldId="474"/>
            <ac:picMk id="4" creationId="{8F940AF9-CFDB-4F59-6D9A-DE26AC79B770}"/>
          </ac:picMkLst>
        </pc:picChg>
      </pc:sldChg>
      <pc:sldChg chg="delSp add setBg delDesignElem">
        <pc:chgData name="Leonie Smith" userId="fed1330f33f5650e" providerId="LiveId" clId="{964A4241-BDBF-4D47-99B4-56F7B2F3C6BD}" dt="2022-07-29T04:23:36.504" v="82"/>
        <pc:sldMkLst>
          <pc:docMk/>
          <pc:sldMk cId="557696892" sldId="475"/>
        </pc:sldMkLst>
        <pc:spChg chg="del">
          <ac:chgData name="Leonie Smith" userId="fed1330f33f5650e" providerId="LiveId" clId="{964A4241-BDBF-4D47-99B4-56F7B2F3C6BD}" dt="2022-07-29T04:23:36.504" v="82"/>
          <ac:spMkLst>
            <pc:docMk/>
            <pc:sldMk cId="557696892" sldId="475"/>
            <ac:spMk id="12" creationId="{42A4FC2C-047E-45A5-965D-8E1E3BF09BC6}"/>
          </ac:spMkLst>
        </pc:spChg>
      </pc:sldChg>
    </pc:docChg>
  </pc:docChgLst>
  <pc:docChgLst>
    <pc:chgData name="Leonie Smith" userId="fed1330f33f5650e" providerId="LiveId" clId="{F90B7D67-F9F1-4F86-A182-B182879E2B99}"/>
    <pc:docChg chg="modSld">
      <pc:chgData name="Leonie Smith" userId="fed1330f33f5650e" providerId="LiveId" clId="{F90B7D67-F9F1-4F86-A182-B182879E2B99}" dt="2023-12-13T02:26:08.763" v="9" actId="20577"/>
      <pc:docMkLst>
        <pc:docMk/>
      </pc:docMkLst>
      <pc:sldChg chg="modNotesTx">
        <pc:chgData name="Leonie Smith" userId="fed1330f33f5650e" providerId="LiveId" clId="{F90B7D67-F9F1-4F86-A182-B182879E2B99}" dt="2023-12-13T02:26:08.763" v="9" actId="20577"/>
        <pc:sldMkLst>
          <pc:docMk/>
          <pc:sldMk cId="3596600315" sldId="4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27 Rebuilding of the Temple</a:t>
            </a:r>
          </a:p>
          <a:p>
            <a:pPr algn="l"/>
            <a:r>
              <a:rPr lang="en-US" sz="1200" b="0" i="0" u="none" strike="noStrike" baseline="0" dirty="0">
                <a:latin typeface="TimesNewRomanPSMT"/>
              </a:rPr>
              <a:t>1. Cyrus tells Jews to rebuild the temple - Ezra 1:1-11 (Left Top)</a:t>
            </a:r>
          </a:p>
          <a:p>
            <a:pPr algn="l"/>
            <a:r>
              <a:rPr lang="en-US" sz="1200" b="0" i="0" u="none" strike="noStrike" baseline="0" dirty="0">
                <a:latin typeface="TimesNewRomanPSMT"/>
              </a:rPr>
              <a:t>2. The altar is built - Ezra 3:1-6 (Right Top)</a:t>
            </a:r>
          </a:p>
          <a:p>
            <a:pPr algn="l"/>
            <a:r>
              <a:rPr lang="en-US" sz="1200" b="0" i="0" u="none" strike="noStrike" baseline="0" dirty="0">
                <a:latin typeface="TimesNewRomanPSMT"/>
              </a:rPr>
              <a:t>3. The foundation of the Temple is laid - Ezra 3:7-13 (Right 2nd)</a:t>
            </a:r>
          </a:p>
          <a:p>
            <a:pPr algn="l"/>
            <a:r>
              <a:rPr lang="en-US" sz="1200" b="0" i="0" u="none" strike="noStrike" baseline="0" dirty="0">
                <a:latin typeface="TimesNewRomanPSMT"/>
              </a:rPr>
              <a:t>4. Construction of the Temple stops - Ezra 4:1-5, 24 (Right 3rd)</a:t>
            </a:r>
          </a:p>
          <a:p>
            <a:pPr algn="l"/>
            <a:r>
              <a:rPr lang="en-US" sz="1200" b="0" i="0" u="none" strike="noStrike" baseline="0" dirty="0">
                <a:latin typeface="TimesNewRomanPSMT"/>
              </a:rPr>
              <a:t>5. Haggai and Zechariah give prophecy and rebuilding resumes - Ezra 5:1-17 (Left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King Darius pays for all the construction - Ezra 6:1-14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27-5</a:t>
            </a:r>
          </a:p>
        </p:txBody>
      </p:sp>
      <p:pic>
        <p:nvPicPr>
          <p:cNvPr id="7" name="Audio 6">
            <a:hlinkClick r:id="" action="ppaction://media"/>
            <a:extLst>
              <a:ext uri="{FF2B5EF4-FFF2-40B4-BE49-F238E27FC236}">
                <a16:creationId xmlns:a16="http://schemas.microsoft.com/office/drawing/2014/main" id="{03470862-9DC7-C28C-6D46-4AB0B5D3F37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0000" t="-50000" r="-50000" b="-50000"/>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ABADC53B-D90F-17F5-0406-05648B0B65C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77"/>
    </mc:Choice>
    <mc:Fallback xmlns="">
      <p:transition spd="slow" advTm="3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69BBFED-88D5-9CDA-23E0-E4948880AECB}"/>
              </a:ext>
            </a:extLst>
          </p:cNvPr>
          <p:cNvPicPr>
            <a:picLocks noChangeAspect="1"/>
          </p:cNvPicPr>
          <p:nvPr/>
        </p:nvPicPr>
        <p:blipFill>
          <a:blip r:embed="rId2"/>
          <a:stretch>
            <a:fillRect/>
          </a:stretch>
        </p:blipFill>
        <p:spPr>
          <a:xfrm>
            <a:off x="-1" y="-1"/>
            <a:ext cx="12191999" cy="7753437"/>
          </a:xfrm>
          <a:prstGeom prst="rect">
            <a:avLst/>
          </a:prstGeom>
        </p:spPr>
      </p:pic>
      <p:sp>
        <p:nvSpPr>
          <p:cNvPr id="5" name="TextBox 4">
            <a:extLst>
              <a:ext uri="{FF2B5EF4-FFF2-40B4-BE49-F238E27FC236}">
                <a16:creationId xmlns:a16="http://schemas.microsoft.com/office/drawing/2014/main" id="{4721CDA1-92BA-75AF-9A47-07D0F9268703}"/>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5But the eye of their God was on the elders of the Jews, so that they were not stopped until a report was sent to Darius and written instructions about this matter were returned.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5འོན་ཀྱང་ཡ་ཧུ་དཱ་པའི་རྒན་པོ་རྣམས་ལ་དཀོན་མཆོག་གིས་གཟིགས་སྐྱོང་མཛད་པས། དར་ཡཱ་ལ་སྙན་ཞུ་ཞིག་ཕུལ་བ་དང་། དེར་བཀའ་ལན་འཐོབ་པའི་བར་དུ་མི་སུས་ཀྱང་ཁོ་ཚོའི་ལས་ཀར་བཀག་འགོག་མ་བྱས། </a:t>
            </a:r>
            <a:endParaRPr lang="en-ZA" dirty="0"/>
          </a:p>
        </p:txBody>
      </p:sp>
      <p:pic>
        <p:nvPicPr>
          <p:cNvPr id="5" name="Audio 4">
            <a:hlinkClick r:id="" action="ppaction://media"/>
            <a:extLst>
              <a:ext uri="{FF2B5EF4-FFF2-40B4-BE49-F238E27FC236}">
                <a16:creationId xmlns:a16="http://schemas.microsoft.com/office/drawing/2014/main" id="{AEC8CF7A-E9F1-8FC8-E2A8-38D39D567E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4866"/>
    </mc:Choice>
    <mc:Fallback xmlns="">
      <p:transition spd="slow" advTm="14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C8ED744-A6A8-F42E-E547-A4B984F2AEE4}"/>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B61BEAC-0F61-724C-13E8-0A64DF4DD44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6This is the text of the letter that </a:t>
            </a:r>
            <a:r>
              <a:rPr lang="en-US" sz="4000" dirty="0" err="1">
                <a:solidFill>
                  <a:srgbClr val="121212"/>
                </a:solidFill>
                <a:latin typeface="ArialMT"/>
              </a:rPr>
              <a:t>Tattenai</a:t>
            </a:r>
            <a:r>
              <a:rPr lang="en-US" sz="4000" dirty="0">
                <a:solidFill>
                  <a:srgbClr val="121212"/>
                </a:solidFill>
                <a:latin typeface="ArialMT"/>
              </a:rPr>
              <a:t>… sent to King Darius. 7The report they sent him read as follows:</a:t>
            </a:r>
          </a:p>
          <a:p>
            <a:r>
              <a:rPr lang="en-US" sz="4000" dirty="0">
                <a:solidFill>
                  <a:srgbClr val="121212"/>
                </a:solidFill>
                <a:latin typeface="ArialMT"/>
              </a:rPr>
              <a:t>To King Darius:</a:t>
            </a:r>
          </a:p>
          <a:p>
            <a:r>
              <a:rPr lang="en-US" sz="4000" dirty="0">
                <a:solidFill>
                  <a:srgbClr val="121212"/>
                </a:solidFill>
                <a:latin typeface="ArialMT"/>
              </a:rPr>
              <a:t>All peace.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l"/>
            <a:r>
              <a:rPr lang="bo-CN" sz="5400" b="0" i="0" dirty="0">
                <a:solidFill>
                  <a:srgbClr val="121212"/>
                </a:solidFill>
                <a:effectLst/>
                <a:latin typeface="ArialMT"/>
              </a:rPr>
              <a:t>6ཡང་གཙང་པོའི་ཕ་རོལ་གྱི་སྤྱི་དཔོན་ཐད་ན་ཨི་དང་། ཧྲི་ཐིར་པོ་ཟི་ནཱ་ཨི་དང་། དེའི་གྲོས་མི་རྣམས་ཏེ། གཙང་པོའི་ཕ་རོལ་གྱི་འགོ་དཔོན་རྣམས་ཀྱིས་རྒྱལ་པོ་དར་ཡཱ་ལ་ཕུལ་བའི་སྙན་ཞུ་བཤུས་མ་ནི་འདི་ལྟར་ཡིན། 7དེའི་ནང་དུ་འདི་ལྟར་བྲིས་ཡོད་དེ། རྒྱལ་པོ་དར་ཡཱ་ཁྱེད་ཉིད་ཕྱོགས་ཀུན་ནས་བདེ་བར་སྨོན།</a:t>
            </a:r>
          </a:p>
        </p:txBody>
      </p:sp>
      <p:pic>
        <p:nvPicPr>
          <p:cNvPr id="7" name="Audio 6">
            <a:hlinkClick r:id="" action="ppaction://media"/>
            <a:extLst>
              <a:ext uri="{FF2B5EF4-FFF2-40B4-BE49-F238E27FC236}">
                <a16:creationId xmlns:a16="http://schemas.microsoft.com/office/drawing/2014/main" id="{15E98841-8878-2CE7-46B6-780745D329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2269"/>
    </mc:Choice>
    <mc:Fallback xmlns="">
      <p:transition spd="slow" advTm="12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D1C250-CA8E-05B9-7E28-3401C80F1852}"/>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C7B376B-AA7A-FD68-1012-5DE697045F6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8Let it be known to the king that we went into the province of Judah, to the house of the great God. The people are rebuilding it with large stones, and placing timbers in the walls. This work is being carried out diligently and is prospering in their hands.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8རྒྱལ་པོ་ཆེན་པོས་མཁྱེན་རོགས་ཞུ། བདག་ཅག་ཡ་ཧུ་དཱ་ཡུལ་གྱི་དཀོན་མཆོག་ཆེན་པོའི་མཆོད་ཁང་དུ་སོང་བ་ན། དེ་རྣམས་ཀྱིས་མཆོད་ཁང་ནི་རྡོ་ཕ་བོང་ཆེན་པོས་བརྩིགས་ཏེ། གྱང་གི་ནང་དུ་གདུང་མ་བཅུག་ཡོད། ལས་ཀ་འདི་ནི་མྱུར་དུ་བྱས་པ་དང་། དེ་དག་གིས་ལེགས་པར་སྒྲུབ་བཞིན་འདུག </a:t>
            </a:r>
            <a:endParaRPr lang="en-ZA" dirty="0"/>
          </a:p>
        </p:txBody>
      </p:sp>
      <p:pic>
        <p:nvPicPr>
          <p:cNvPr id="5" name="Audio 4">
            <a:hlinkClick r:id="" action="ppaction://media"/>
            <a:extLst>
              <a:ext uri="{FF2B5EF4-FFF2-40B4-BE49-F238E27FC236}">
                <a16:creationId xmlns:a16="http://schemas.microsoft.com/office/drawing/2014/main" id="{A2CD38EC-912D-AAD4-F31B-15E8BE122A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20056"/>
    </mc:Choice>
    <mc:Fallback xmlns="">
      <p:transition spd="slow" advTm="20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B50E307-D688-99DB-D814-8D6A11E3E4B2}"/>
              </a:ext>
            </a:extLst>
          </p:cNvPr>
          <p:cNvPicPr>
            <a:picLocks noChangeAspect="1"/>
          </p:cNvPicPr>
          <p:nvPr/>
        </p:nvPicPr>
        <p:blipFill>
          <a:blip r:embed="rId2"/>
          <a:stretch>
            <a:fillRect/>
          </a:stretch>
        </p:blipFill>
        <p:spPr>
          <a:xfrm>
            <a:off x="-1" y="-131550"/>
            <a:ext cx="12191999" cy="6989550"/>
          </a:xfrm>
          <a:prstGeom prst="rect">
            <a:avLst/>
          </a:prstGeom>
        </p:spPr>
      </p:pic>
      <p:sp>
        <p:nvSpPr>
          <p:cNvPr id="5" name="TextBox 4">
            <a:extLst>
              <a:ext uri="{FF2B5EF4-FFF2-40B4-BE49-F238E27FC236}">
                <a16:creationId xmlns:a16="http://schemas.microsoft.com/office/drawing/2014/main" id="{E49E07E2-2753-7832-D340-6A2465B3E988}"/>
              </a:ext>
            </a:extLst>
          </p:cNvPr>
          <p:cNvSpPr txBox="1"/>
          <p:nvPr/>
        </p:nvSpPr>
        <p:spPr>
          <a:xfrm>
            <a:off x="1910952" y="372086"/>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9So we questioned the elders and asked, “Who authorized you to rebuild this temple and restore this structure?”</a:t>
            </a:r>
          </a:p>
          <a:p>
            <a:r>
              <a:rPr lang="en-US" sz="3600" dirty="0">
                <a:solidFill>
                  <a:srgbClr val="121212"/>
                </a:solidFill>
                <a:latin typeface="ArialMT"/>
              </a:rPr>
              <a:t>10We also asked for their names, so that we could write down the names of their leaders  for your information.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121212"/>
                </a:solidFill>
                <a:effectLst/>
                <a:latin typeface="ArialMT"/>
              </a:rPr>
              <a:t>9དེ་ནས་བདག་ཅག་གིས་རྒན་པོ་རྣམས་ལ། སུ་ཞིག་གིས་ཁྱོད་ཅག་ལ་མཆོད་ཁང་འདི་ཡང་བསྐྱར་བཞེང་བར་བཀའ་བསྩལ་ལམ་ཞེས་དྲིས་པ་དང་། 10དེ་དག་གི་འགོ་དཔོན་སུ་ཡིན་པའི་འཕྲིན་ཁྱེད་ལ་འབུལ་བའི་ཕྱིར་སོ་སོའི་མིང་ཡང་དྲིས་པ་ཡིན།</a:t>
            </a:r>
            <a:endParaRPr lang="en-ZA" sz="5400" dirty="0"/>
          </a:p>
        </p:txBody>
      </p:sp>
      <p:pic>
        <p:nvPicPr>
          <p:cNvPr id="7" name="Audio 6">
            <a:hlinkClick r:id="" action="ppaction://media"/>
            <a:extLst>
              <a:ext uri="{FF2B5EF4-FFF2-40B4-BE49-F238E27FC236}">
                <a16:creationId xmlns:a16="http://schemas.microsoft.com/office/drawing/2014/main" id="{91FB5351-D9AA-4297-1FB9-20C89CDDF7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6234"/>
    </mc:Choice>
    <mc:Fallback xmlns="">
      <p:transition spd="slow" advTm="16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6737033-82C5-7C36-4C1D-C0E330A0798D}"/>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6A92D6F-355E-5C30-FEEC-EA89BE6F4DC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11And this is the answer they returned:</a:t>
            </a:r>
          </a:p>
          <a:p>
            <a:r>
              <a:rPr lang="en-US" sz="4400" dirty="0">
                <a:solidFill>
                  <a:srgbClr val="121212"/>
                </a:solidFill>
                <a:latin typeface="ArialMT"/>
              </a:rPr>
              <a:t>“We are servants of the God of heaven and earth, and we are rebuilding the temple that was built many years ago, which a great king of Israel built and completed.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11ཁོ་ཚོས་ངེད་རྣམས་ཀྱི་ལན་དུ། ངེད་ཅག་ནི་གནམ་ས་གཉིས་ཀྱི་དཀོན་མཆོག་གི་ཞབས་ཕྱི་ཡིན་ཏེ། ལོ་མང་པོའི་སྔོན་དུ་ཡེས་ར་ཨེལ་གྱི་རྒྱལ་པོ་ཆེན་པོ་ཞིག་གིས་བཞེངས་པའི་མཆོད་ཁང་འདི་ཡང་བསྐྱར་བཞེང་བཞིན་ཡོད། </a:t>
            </a:r>
            <a:endParaRPr lang="en-ZA" dirty="0"/>
          </a:p>
        </p:txBody>
      </p:sp>
      <p:pic>
        <p:nvPicPr>
          <p:cNvPr id="5" name="Audio 4">
            <a:hlinkClick r:id="" action="ppaction://media"/>
            <a:extLst>
              <a:ext uri="{FF2B5EF4-FFF2-40B4-BE49-F238E27FC236}">
                <a16:creationId xmlns:a16="http://schemas.microsoft.com/office/drawing/2014/main" id="{B60C26D7-9260-DD7A-EE43-857CFFCCC9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6313"/>
    </mc:Choice>
    <mc:Fallback xmlns="">
      <p:transition spd="slow" advTm="16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468514CA-D8E7-978A-177E-C2CF0DC367B1}"/>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25168D2B-5E42-1B75-EAA8-A06EC0C6406E}"/>
              </a:ext>
            </a:extLst>
          </p:cNvPr>
          <p:cNvSpPr txBox="1"/>
          <p:nvPr/>
        </p:nvSpPr>
        <p:spPr>
          <a:xfrm>
            <a:off x="536507" y="0"/>
            <a:ext cx="5975129" cy="4128655"/>
          </a:xfrm>
          <a:prstGeom prst="rect">
            <a:avLst/>
          </a:prstGeom>
          <a:noFill/>
        </p:spPr>
        <p:txBody>
          <a:bodyPr wrap="square" rtlCol="0">
            <a:noAutofit/>
          </a:bodyPr>
          <a:lstStyle/>
          <a:p>
            <a:pPr algn="ctr"/>
            <a:r>
              <a:rPr lang="bo-CN" sz="8000" b="1" cap="all" dirty="0">
                <a:solidFill>
                  <a:schemeClr val="bg1"/>
                </a:solidFill>
                <a:latin typeface="ArialMT"/>
              </a:rPr>
              <a:t>ཨེས་སི་རཱ 5</a:t>
            </a:r>
          </a:p>
          <a:p>
            <a:r>
              <a:rPr lang="bo-CN" sz="8000" b="1" i="0" dirty="0">
                <a:solidFill>
                  <a:schemeClr val="bg1"/>
                </a:solidFill>
                <a:effectLst/>
                <a:latin typeface="ArialMT"/>
              </a:rPr>
              <a:t>མཆོད་ཁང་གི་ལས་ཀ་སླར་ཡང་འགོ་བཙུགས་པ།</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A2793E-F757-0F11-F071-93EFFB862757}"/>
              </a:ext>
            </a:extLst>
          </p:cNvPr>
          <p:cNvPicPr>
            <a:picLocks noChangeAspect="1"/>
          </p:cNvPicPr>
          <p:nvPr/>
        </p:nvPicPr>
        <p:blipFill>
          <a:blip r:embed="rId2"/>
          <a:stretch>
            <a:fillRect/>
          </a:stretch>
        </p:blipFill>
        <p:spPr>
          <a:xfrm>
            <a:off x="0" y="0"/>
            <a:ext cx="13548732" cy="6858000"/>
          </a:xfrm>
          <a:prstGeom prst="rect">
            <a:avLst/>
          </a:prstGeom>
        </p:spPr>
      </p:pic>
      <p:sp>
        <p:nvSpPr>
          <p:cNvPr id="5" name="TextBox 4">
            <a:extLst>
              <a:ext uri="{FF2B5EF4-FFF2-40B4-BE49-F238E27FC236}">
                <a16:creationId xmlns:a16="http://schemas.microsoft.com/office/drawing/2014/main" id="{F8C807CE-8E7A-2C89-18AF-73816D4B3F0A}"/>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12But since our fathers angered the God of heaven, He delivered them into the hand of Nebuchadnezzar king of Babylon, the Chaldean who destroyed this temple and carried away the people to Babylon.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12འོན་ཀྱང་ངེད་རྣམས་ཀྱི་ཕ་མེས་རྣམས་ཀྱིས་ནམ་མཁའི་དཀོན་མཆོག་ཐུགས་ཁྲོས་པར་བྱས་པས། ཁོང་གིས་དེ་རྣམས་ཀལ་དི་པ་ཡིན་པའི་པཱ་པེལ་ལོན་གྱི་རྒྱལ་པོ་ནེ་བོ་ཀད་ནེ་ཙར་གྱི་ལག་ཏུ་སྤྲད་དེ། མཆོད་ཁང་བཤིགས་ནས་མི་རྣམས་པཱ་པེལ་ལོན་དུ་བཙན་ཁྲིད་བྱས། </a:t>
            </a:r>
            <a:endParaRPr lang="en-ZA" dirty="0"/>
          </a:p>
        </p:txBody>
      </p:sp>
      <p:pic>
        <p:nvPicPr>
          <p:cNvPr id="5" name="Audio 4">
            <a:hlinkClick r:id="" action="ppaction://media"/>
            <a:extLst>
              <a:ext uri="{FF2B5EF4-FFF2-40B4-BE49-F238E27FC236}">
                <a16:creationId xmlns:a16="http://schemas.microsoft.com/office/drawing/2014/main" id="{1DD0667E-3747-FE06-4334-A853F89C47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20644"/>
    </mc:Choice>
    <mc:Fallback xmlns="">
      <p:transition spd="slow" advTm="20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B03255D-67E6-F94B-1688-D7033FE71863}"/>
              </a:ext>
            </a:extLst>
          </p:cNvPr>
          <p:cNvPicPr>
            <a:picLocks noChangeAspect="1"/>
          </p:cNvPicPr>
          <p:nvPr/>
        </p:nvPicPr>
        <p:blipFill>
          <a:blip r:embed="rId2"/>
          <a:stretch>
            <a:fillRect/>
          </a:stretch>
        </p:blipFill>
        <p:spPr>
          <a:xfrm>
            <a:off x="0" y="-320467"/>
            <a:ext cx="12192000" cy="7178467"/>
          </a:xfrm>
          <a:prstGeom prst="rect">
            <a:avLst/>
          </a:prstGeom>
        </p:spPr>
      </p:pic>
      <p:sp>
        <p:nvSpPr>
          <p:cNvPr id="5" name="TextBox 4">
            <a:extLst>
              <a:ext uri="{FF2B5EF4-FFF2-40B4-BE49-F238E27FC236}">
                <a16:creationId xmlns:a16="http://schemas.microsoft.com/office/drawing/2014/main" id="{802B67C2-2B6F-59B0-87A7-9A8491225673}"/>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13In his first year, however, Cyrus king of Babylon issued a decree to rebuild this house of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13ཡིན་ཡང་པཱ་པེལ་ལོན་གྱི་རྒྱལ་པོ་ཀོ་རེས་ཀྱིས་རྒྱལ་སྲིད་བསྐྱངས་པའི་ལོ་དང་པོར། རྒྱལ་པོས་དཀོན་མཆོག་གི་མཆོད་ཁང་བཞེང་བར་བཀའ་གནང་ངོ་། ། </a:t>
            </a:r>
            <a:endParaRPr lang="en-ZA" dirty="0"/>
          </a:p>
        </p:txBody>
      </p:sp>
      <p:pic>
        <p:nvPicPr>
          <p:cNvPr id="7" name="Audio 6">
            <a:hlinkClick r:id="" action="ppaction://media"/>
            <a:extLst>
              <a:ext uri="{FF2B5EF4-FFF2-40B4-BE49-F238E27FC236}">
                <a16:creationId xmlns:a16="http://schemas.microsoft.com/office/drawing/2014/main" id="{7A06F5CB-7B52-F046-EDF4-C0A717FB7B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0791"/>
    </mc:Choice>
    <mc:Fallback xmlns="">
      <p:transition spd="slow" advTm="10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D7B3C2A-EA9A-68AF-B1C9-35AB31A63B37}"/>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84373D3-A945-08A6-9A56-CD22D752ED2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14He also removed from the temple  of Babylon the gold and silver articles belonging to the house of God, which Nebuchadnezzar had taken and carried there from the temple in Jerusalem. King Cyrus gave these articles to a man named </a:t>
            </a:r>
            <a:r>
              <a:rPr lang="en-US" sz="3200" dirty="0" err="1">
                <a:solidFill>
                  <a:srgbClr val="121212"/>
                </a:solidFill>
                <a:latin typeface="ArialMT"/>
              </a:rPr>
              <a:t>Sheshbazzar</a:t>
            </a:r>
            <a:r>
              <a:rPr lang="en-US" sz="3200" dirty="0">
                <a:solidFill>
                  <a:srgbClr val="121212"/>
                </a:solidFill>
                <a:latin typeface="ArialMT"/>
              </a:rPr>
              <a:t>, whom he appointed </a:t>
            </a:r>
            <a:r>
              <a:rPr lang="en-US" sz="3200" dirty="0" err="1">
                <a:solidFill>
                  <a:srgbClr val="121212"/>
                </a:solidFill>
                <a:latin typeface="ArialMT"/>
              </a:rPr>
              <a:t>governo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14དཀོན་མཆོག་གི་མཆོད་ཁང་གི་གསེར་དངུལ་གྱི་སྣོད་ཆས་ཏེ། ནེ་བོ་ཀད་ནེ་ཙར་གྱིས་ཡེ་རུ་སཱ་ལེམ་གྱི་མཆོད་ཁང་ནས་ཕྲོགས་ཏེ། པཱ་པེལ་ལོན་གྱི་ལྷ་ཁང་དུ་ཁྱེར་བ་དག་ཀྱང་རྒྱལ་པོ་ཀོ་རེས་ཀྱིས་པཱ་པེལ་ལོན་གྱི་ལྷ་ཁང་ནས་ཕྱིར་བླངས་ཤིང་། ཁོ་རང་ཉིད་ཀྱིས་འགོ་དཔོན་དུ་བསྐོས་པའི་ཤེ་སཱ་པ་ཙར་བྱ་བའི་ལག་ཏུ་སྤྲད་དེ། </a:t>
            </a:r>
            <a:endParaRPr lang="en-ZA" sz="1600" dirty="0"/>
          </a:p>
        </p:txBody>
      </p:sp>
      <p:pic>
        <p:nvPicPr>
          <p:cNvPr id="7" name="Audio 6">
            <a:hlinkClick r:id="" action="ppaction://media"/>
            <a:extLst>
              <a:ext uri="{FF2B5EF4-FFF2-40B4-BE49-F238E27FC236}">
                <a16:creationId xmlns:a16="http://schemas.microsoft.com/office/drawing/2014/main" id="{948F7BC3-11D6-7AF9-E0DD-0387D15A7A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8963"/>
    </mc:Choice>
    <mc:Fallback xmlns="">
      <p:transition spd="slow" advTm="18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212642-41B5-4CA4-D944-93E515EC3748}"/>
              </a:ext>
            </a:extLst>
          </p:cNvPr>
          <p:cNvPicPr>
            <a:picLocks noChangeAspect="1"/>
          </p:cNvPicPr>
          <p:nvPr/>
        </p:nvPicPr>
        <p:blipFill>
          <a:blip r:embed="rId2"/>
          <a:stretch>
            <a:fillRect/>
          </a:stretch>
        </p:blipFill>
        <p:spPr>
          <a:xfrm>
            <a:off x="-277091" y="-5007"/>
            <a:ext cx="12469090" cy="7659583"/>
          </a:xfrm>
          <a:prstGeom prst="rect">
            <a:avLst/>
          </a:prstGeom>
        </p:spPr>
      </p:pic>
      <p:sp>
        <p:nvSpPr>
          <p:cNvPr id="5" name="TextBox 4">
            <a:extLst>
              <a:ext uri="{FF2B5EF4-FFF2-40B4-BE49-F238E27FC236}">
                <a16:creationId xmlns:a16="http://schemas.microsoft.com/office/drawing/2014/main" id="{8D1E9701-C1EC-85E4-EE2C-4A7716400FC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15and instructed, ‘Take these articles, put them in the temple in Jerusalem, and let the house of God be rebuilt on its original site.’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15ཁོ་ལ་སྣོད་ཆས་འདི་དག་ཡེ་རུ་སཱ་ལེམ་གྱི་མཆོད་ཁང་དུ་ཁྱེར་ནས་དཀོན་མཆོག་གི་མཆོད་ཁང་དེ་སྔར་གནས་སུ་བཞེང་བར་གྱིས་ཞེས་བཀའ་བསྩལ།</a:t>
            </a:r>
            <a:endParaRPr lang="en-ZA" dirty="0"/>
          </a:p>
        </p:txBody>
      </p:sp>
      <p:pic>
        <p:nvPicPr>
          <p:cNvPr id="5" name="Audio 4">
            <a:hlinkClick r:id="" action="ppaction://media"/>
            <a:extLst>
              <a:ext uri="{FF2B5EF4-FFF2-40B4-BE49-F238E27FC236}">
                <a16:creationId xmlns:a16="http://schemas.microsoft.com/office/drawing/2014/main" id="{0C94A8DC-59A5-45B5-5F6A-D22772F96A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1840"/>
    </mc:Choice>
    <mc:Fallback xmlns="">
      <p:transition spd="slow" advTm="11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3AAE649-71CA-6677-237A-9D7B5CE2CB46}"/>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C0B986B-6E7A-911B-BDEB-0A27101CAE8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16So this </a:t>
            </a:r>
            <a:r>
              <a:rPr lang="en-US" sz="4000" dirty="0" err="1">
                <a:solidFill>
                  <a:srgbClr val="121212"/>
                </a:solidFill>
                <a:latin typeface="ArialMT"/>
              </a:rPr>
              <a:t>Sheshbazzar</a:t>
            </a:r>
            <a:r>
              <a:rPr lang="en-US" sz="4000" dirty="0">
                <a:solidFill>
                  <a:srgbClr val="121212"/>
                </a:solidFill>
                <a:latin typeface="ArialMT"/>
              </a:rPr>
              <a:t> came and laid the foundation of the house of God in Jerusalem, and from that time until now it has been under construction, but it has not yet been completed.”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16དེ་ནས་ཤེ་སཱ་པ་ཙར་ཕྱིར་འོངས་ནས། ཡེ་རུ་སཱ་ལེམ་གྱི་དཀོན་མཆོག་གི་མཆོད་ཁང་གི་རྨང་གཞི་བཏིངས་པ་དང་། དུས་དེ་ནས་བཟུང་ད་ལྟའི་བར་དུ་བཞེང་བཞིན་ཡོད་ཀྱང་ད་དུང་མ་འགྲུབ་བོ་ཞེས་སྨྲས་བྱུང་ངོ་། ། </a:t>
            </a:r>
            <a:endParaRPr lang="en-ZA" sz="1600" dirty="0"/>
          </a:p>
        </p:txBody>
      </p:sp>
      <p:pic>
        <p:nvPicPr>
          <p:cNvPr id="11" name="Audio 10">
            <a:hlinkClick r:id="" action="ppaction://media"/>
            <a:extLst>
              <a:ext uri="{FF2B5EF4-FFF2-40B4-BE49-F238E27FC236}">
                <a16:creationId xmlns:a16="http://schemas.microsoft.com/office/drawing/2014/main" id="{51A8A836-3C49-10DD-1188-2EF2835417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8845507"/>
      </p:ext>
    </p:extLst>
  </p:cSld>
  <p:clrMapOvr>
    <a:masterClrMapping/>
  </p:clrMapOvr>
  <mc:AlternateContent xmlns:mc="http://schemas.openxmlformats.org/markup-compatibility/2006" xmlns:p14="http://schemas.microsoft.com/office/powerpoint/2010/main">
    <mc:Choice Requires="p14">
      <p:transition spd="slow" p14:dur="2000" advTm="10083"/>
    </mc:Choice>
    <mc:Fallback xmlns="">
      <p:transition spd="slow" advTm="10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5. Haggai and Zechariah give prophecy and rebuilding resumes - Ezra 5:1-17 (Left</a:t>
            </a:r>
          </a:p>
          <a:p>
            <a:pPr algn="l"/>
            <a:r>
              <a:rPr lang="en-IN" sz="4400" b="0" i="0" u="none" strike="noStrike" baseline="0" dirty="0" err="1">
                <a:latin typeface="TimesNewRomanPSMT"/>
              </a:rPr>
              <a:t>Center</a:t>
            </a:r>
            <a:r>
              <a:rPr lang="en-IN" sz="4400" b="0" i="0" u="none" strike="noStrike" baseline="0" dirty="0">
                <a:latin typeface="TimesNewRomanPSMT"/>
              </a:rPr>
              <a: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ཨེས་སི་རཱ 5</a:t>
            </a:r>
          </a:p>
          <a:p>
            <a:r>
              <a:rPr lang="bo-CN" sz="8000" b="1" i="0" dirty="0">
                <a:solidFill>
                  <a:srgbClr val="121212"/>
                </a:solidFill>
                <a:effectLst/>
                <a:latin typeface="ArialMT"/>
              </a:rPr>
              <a:t>མཆོད་ཁང་གི་ལས་ཀ་སླར་ཡང་འགོ་བཙུགས་པ།</a:t>
            </a:r>
            <a:endParaRPr lang="en-ZA" sz="8000" dirty="0"/>
          </a:p>
        </p:txBody>
      </p:sp>
      <p:pic>
        <p:nvPicPr>
          <p:cNvPr id="7" name="Audio 6">
            <a:hlinkClick r:id="" action="ppaction://media"/>
            <a:extLst>
              <a:ext uri="{FF2B5EF4-FFF2-40B4-BE49-F238E27FC236}">
                <a16:creationId xmlns:a16="http://schemas.microsoft.com/office/drawing/2014/main" id="{E90DB599-6AD3-5681-DC73-5A8D703440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596"/>
    </mc:Choice>
    <mc:Fallback xmlns="">
      <p:transition spd="slow" advTm="3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04738AE-5B7D-2BD9-44B8-5D96A6D7A9EA}"/>
              </a:ext>
            </a:extLst>
          </p:cNvPr>
          <p:cNvPicPr>
            <a:picLocks noChangeAspect="1"/>
          </p:cNvPicPr>
          <p:nvPr/>
        </p:nvPicPr>
        <p:blipFill>
          <a:blip r:embed="rId2"/>
          <a:stretch>
            <a:fillRect/>
          </a:stretch>
        </p:blipFill>
        <p:spPr>
          <a:xfrm>
            <a:off x="-1" y="-842682"/>
            <a:ext cx="15102043" cy="7700682"/>
          </a:xfrm>
          <a:prstGeom prst="rect">
            <a:avLst/>
          </a:prstGeom>
        </p:spPr>
      </p:pic>
      <p:sp>
        <p:nvSpPr>
          <p:cNvPr id="5" name="TextBox 4">
            <a:extLst>
              <a:ext uri="{FF2B5EF4-FFF2-40B4-BE49-F238E27FC236}">
                <a16:creationId xmlns:a16="http://schemas.microsoft.com/office/drawing/2014/main" id="{A7C5235C-11DA-0CAA-6E6E-9D145C805DF0}"/>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07174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17Now, therefore, if it pleases the king, let a search be made of the royal archives in Babylon to see if King Cyrus did indeed issue a decree to rebuild the house of God in Jerusalem. Then let the king send us his decision in this matter.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b="0" i="0" dirty="0">
                <a:solidFill>
                  <a:srgbClr val="121212"/>
                </a:solidFill>
                <a:effectLst/>
                <a:latin typeface="ArialMT"/>
              </a:rPr>
              <a:t>17གལ་ཏེ་རྒྱལ་པོ་ཐུགས་མོས་ན། པཱ་པེལ་ལོན་དུ་ཡོད་པའི་རྒྱལ་པོའི་ཡིག་ཚང་ཁང་དུ་རྩད་གཅོད་མཛད་ནས། རྒྱལ་པོ་ཀོ་རེས་ཀྱིས་ཡེ་རུ་སཱ་ལེམ་དུ་དཀོན་མཆོག་གི་མཆོད་ཁང་ཡང་བསྐྱར་བཞེང་བའི་ཕྱིར་བཀའ་བསྩལ་བའི་གོང་མའི་བཀའ་ཡིག་ཡོད་མེད་ལ་གཟིགས་རོགས། ཡང་རྒྱལ་པོ་ལགས་ཀྱིས་བདག་ཅག་ལ་བྱ་གཞག་འདིའི་ཐད་ཀྱི་དགོངས་པ་སྟོན་པར་མཛོད་ཅེས་པའོ། །</a:t>
            </a:r>
            <a:endParaRPr lang="en-ZA" sz="1600" dirty="0"/>
          </a:p>
        </p:txBody>
      </p:sp>
      <p:pic>
        <p:nvPicPr>
          <p:cNvPr id="11" name="Audio 10">
            <a:hlinkClick r:id="" action="ppaction://media"/>
            <a:extLst>
              <a:ext uri="{FF2B5EF4-FFF2-40B4-BE49-F238E27FC236}">
                <a16:creationId xmlns:a16="http://schemas.microsoft.com/office/drawing/2014/main" id="{A1F691A0-BB88-278C-928D-67A2383F6A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6080796"/>
      </p:ext>
    </p:extLst>
  </p:cSld>
  <p:clrMapOvr>
    <a:masterClrMapping/>
  </p:clrMapOvr>
  <mc:AlternateContent xmlns:mc="http://schemas.openxmlformats.org/markup-compatibility/2006" xmlns:p14="http://schemas.microsoft.com/office/powerpoint/2010/main">
    <mc:Choice Requires="p14">
      <p:transition spd="slow" p14:dur="2000" advTm="17638"/>
    </mc:Choice>
    <mc:Fallback xmlns="">
      <p:transition spd="slow" advTm="17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0BC0CA-FEE0-50DF-A51A-6588C63E8A9A}"/>
              </a:ext>
            </a:extLst>
          </p:cNvPr>
          <p:cNvPicPr>
            <a:picLocks noChangeAspect="1"/>
          </p:cNvPicPr>
          <p:nvPr/>
        </p:nvPicPr>
        <p:blipFill>
          <a:blip r:embed="rId2"/>
          <a:stretch>
            <a:fillRect/>
          </a:stretch>
        </p:blipFill>
        <p:spPr>
          <a:xfrm>
            <a:off x="-248223" y="0"/>
            <a:ext cx="12930186" cy="6857999"/>
          </a:xfrm>
          <a:prstGeom prst="rect">
            <a:avLst/>
          </a:prstGeom>
        </p:spPr>
      </p:pic>
      <p:sp>
        <p:nvSpPr>
          <p:cNvPr id="5" name="TextBox 4">
            <a:extLst>
              <a:ext uri="{FF2B5EF4-FFF2-40B4-BE49-F238E27FC236}">
                <a16:creationId xmlns:a16="http://schemas.microsoft.com/office/drawing/2014/main" id="{6F687F0C-F4B3-31CC-093B-EE136E1CA7C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111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C89C4-7F22-C720-D66B-27BBDFDF145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B9A6203-C419-A642-9AB7-FE07E86AFE22}"/>
              </a:ext>
            </a:extLst>
          </p:cNvPr>
          <p:cNvSpPr>
            <a:spLocks noGrp="1"/>
          </p:cNvSpPr>
          <p:nvPr>
            <p:ph idx="1"/>
          </p:nvPr>
        </p:nvSpPr>
        <p:spPr/>
        <p:txBody>
          <a:bodyPr/>
          <a:lstStyle/>
          <a:p>
            <a:endParaRPr lang="en-IN"/>
          </a:p>
        </p:txBody>
      </p:sp>
      <p:pic>
        <p:nvPicPr>
          <p:cNvPr id="4" name="Audio 3">
            <a:hlinkClick r:id="" action="ppaction://media"/>
            <a:extLst>
              <a:ext uri="{FF2B5EF4-FFF2-40B4-BE49-F238E27FC236}">
                <a16:creationId xmlns:a16="http://schemas.microsoft.com/office/drawing/2014/main" id="{8F940AF9-CFDB-4F59-6D9A-DE26AC79B7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7142124"/>
      </p:ext>
    </p:extLst>
  </p:cSld>
  <p:clrMapOvr>
    <a:masterClrMapping/>
  </p:clrMapOvr>
  <mc:AlternateContent xmlns:mc="http://schemas.openxmlformats.org/markup-compatibility/2006" xmlns:p14="http://schemas.microsoft.com/office/powerpoint/2010/main">
    <mc:Choice Requires="p14">
      <p:transition spd="slow" p14:dur="2000" advTm="10841"/>
    </mc:Choice>
    <mc:Fallback xmlns="">
      <p:transition spd="slow" advTm="10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8514CA-D8E7-978A-177E-C2CF0DC367B1}"/>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557696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8514CA-D8E7-978A-177E-C2CF0DC367B1}"/>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76D8DFD5-5F7A-67C7-346A-3A30DC4FB2CD}"/>
              </a:ext>
            </a:extLst>
          </p:cNvPr>
          <p:cNvSpPr txBox="1"/>
          <p:nvPr/>
        </p:nvSpPr>
        <p:spPr>
          <a:xfrm>
            <a:off x="536507" y="0"/>
            <a:ext cx="5975129" cy="4128655"/>
          </a:xfrm>
          <a:prstGeom prst="rect">
            <a:avLst/>
          </a:prstGeom>
          <a:noFill/>
        </p:spPr>
        <p:txBody>
          <a:bodyPr wrap="square" rtlCol="0">
            <a:noAutofit/>
          </a:bodyPr>
          <a:lstStyle/>
          <a:p>
            <a:pPr algn="ctr"/>
            <a:r>
              <a:rPr lang="bo-CN" sz="8000" b="1" cap="all" dirty="0">
                <a:solidFill>
                  <a:schemeClr val="bg1"/>
                </a:solidFill>
                <a:latin typeface="ArialMT"/>
              </a:rPr>
              <a:t>ཨེས་སི་རཱ 5</a:t>
            </a:r>
          </a:p>
          <a:p>
            <a:r>
              <a:rPr lang="bo-CN" sz="8000" b="1" i="0" dirty="0">
                <a:solidFill>
                  <a:schemeClr val="bg1"/>
                </a:solidFill>
                <a:effectLst/>
                <a:latin typeface="ArialMT"/>
              </a:rPr>
              <a:t>མཆོད་ཁང་གི་ལས་ཀ་སླར་ཡང་འགོ་བཙུགས་པ།</a:t>
            </a:r>
            <a:endParaRPr lang="en-ZA" sz="8000" dirty="0">
              <a:solidFill>
                <a:schemeClr val="bg1"/>
              </a:solidFill>
            </a:endParaRPr>
          </a:p>
        </p:txBody>
      </p:sp>
      <p:sp>
        <p:nvSpPr>
          <p:cNvPr id="2" name="TextBox 2">
            <a:extLst>
              <a:ext uri="{FF2B5EF4-FFF2-40B4-BE49-F238E27FC236}">
                <a16:creationId xmlns:a16="http://schemas.microsoft.com/office/drawing/2014/main" id="{91B6C5EB-E2C2-B4F7-EBBC-D017C27598FC}"/>
              </a:ext>
            </a:extLst>
          </p:cNvPr>
          <p:cNvSpPr txBox="1"/>
          <p:nvPr/>
        </p:nvSpPr>
        <p:spPr>
          <a:xfrm>
            <a:off x="270729" y="619058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70667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1Later, the prophets Haggai and Zechariah son of </a:t>
            </a:r>
            <a:r>
              <a:rPr lang="en-US" sz="4000" dirty="0" err="1">
                <a:solidFill>
                  <a:srgbClr val="121212"/>
                </a:solidFill>
                <a:latin typeface="ArialMT"/>
              </a:rPr>
              <a:t>Iddo</a:t>
            </a:r>
            <a:r>
              <a:rPr lang="en-US" sz="4000" dirty="0">
                <a:solidFill>
                  <a:srgbClr val="121212"/>
                </a:solidFill>
                <a:latin typeface="ArialMT"/>
              </a:rPr>
              <a:t> prophesied to the Jews in Judah and Jerusalem in the name of the God of Israel, who was over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1དེ་ནས་ལུང་སྟོན་པ་ཧག་གཱ་ཨི་དང་། ཨིད་དོའི་བུ་རྒྱུད་དེ་ལུང་སྟོན་པ་ཟཱ་ཀར་ཡ་གཉིས་ཀྱིས་ཡ་ཧུ་དཱ་ཡུལ་དང་ཡེ་རུ་སཱ་ལེམ་དུ་གནས་པའི་ཡ་ཧུ་དཱ་པ་རྣམས་ལ། ཡེས་ར་ཨེལ་གྱི་དཀོན་མཆོག་གི་མཚན་བརྗོད་ནས་ལུང་བསྟན་གནང་། </a:t>
            </a:r>
            <a:endParaRPr lang="en-ZA" dirty="0"/>
          </a:p>
        </p:txBody>
      </p:sp>
      <p:pic>
        <p:nvPicPr>
          <p:cNvPr id="7" name="Audio 6">
            <a:hlinkClick r:id="" action="ppaction://media"/>
            <a:extLst>
              <a:ext uri="{FF2B5EF4-FFF2-40B4-BE49-F238E27FC236}">
                <a16:creationId xmlns:a16="http://schemas.microsoft.com/office/drawing/2014/main" id="{5D97ED31-931C-12DD-CD57-8F6A27C5A8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6660"/>
    </mc:Choice>
    <mc:Fallback xmlns="">
      <p:transition spd="slow" advTm="16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8104CB2-F9F7-4F98-8114-5EA18CEB2171}"/>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1A3E944-B53F-58BB-6A8D-D8C96B1EDFF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2Then Zerubbabel son of </a:t>
            </a:r>
            <a:r>
              <a:rPr lang="en-US" sz="4000" dirty="0" err="1">
                <a:solidFill>
                  <a:srgbClr val="121212"/>
                </a:solidFill>
                <a:latin typeface="ArialMT"/>
              </a:rPr>
              <a:t>Shealtiel</a:t>
            </a:r>
            <a:r>
              <a:rPr lang="en-US" sz="4000" dirty="0">
                <a:solidFill>
                  <a:srgbClr val="121212"/>
                </a:solidFill>
                <a:latin typeface="ArialMT"/>
              </a:rPr>
              <a:t> and </a:t>
            </a:r>
            <a:r>
              <a:rPr lang="en-US" sz="4000" dirty="0" err="1">
                <a:solidFill>
                  <a:srgbClr val="121212"/>
                </a:solidFill>
                <a:latin typeface="ArialMT"/>
              </a:rPr>
              <a:t>Jeshua</a:t>
            </a:r>
            <a:r>
              <a:rPr lang="en-US" sz="4000" dirty="0">
                <a:solidFill>
                  <a:srgbClr val="121212"/>
                </a:solidFill>
                <a:latin typeface="ArialMT"/>
              </a:rPr>
              <a:t> son of </a:t>
            </a:r>
            <a:r>
              <a:rPr lang="en-US" sz="4000" dirty="0" err="1">
                <a:solidFill>
                  <a:srgbClr val="121212"/>
                </a:solidFill>
                <a:latin typeface="ArialMT"/>
              </a:rPr>
              <a:t>Jozadak</a:t>
            </a:r>
            <a:r>
              <a:rPr lang="en-US" sz="4000" dirty="0">
                <a:solidFill>
                  <a:srgbClr val="121212"/>
                </a:solidFill>
                <a:latin typeface="ArialMT"/>
              </a:rPr>
              <a:t>  rose up and began to rebuild the house of God in Jerusalem. And the prophets of God were with them, helping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2དེ་ནས་ཞིད་ཨལ་ཐེ་ཨེལ་གྱི་བུ་ཟེ་རུ་པཱ་པེལ་དང་ཡོ་ཚ་དག་གི་བུ་ཡེ་ཤུ་ཨ་གཉིས་ལངས་ཏེ། ཡེ་རུ་སཱ་ལེམ་གྱི་དཀོན་མཆོག་གི་མཆོད་ཁང་དེ་ཡང་བསྐྱར་བཞེང་བའི་འགོ་བརྩམས་ནས། དེ་དག་ལ་དཀོན་མཆོག་གི་ལུང་སྟོན་པས་རྒྱབ་སྐྱོར་མཛད་དོ། ། </a:t>
            </a:r>
            <a:endParaRPr lang="en-ZA" sz="1600" dirty="0"/>
          </a:p>
        </p:txBody>
      </p:sp>
      <p:pic>
        <p:nvPicPr>
          <p:cNvPr id="7" name="Audio 6">
            <a:hlinkClick r:id="" action="ppaction://media"/>
            <a:extLst>
              <a:ext uri="{FF2B5EF4-FFF2-40B4-BE49-F238E27FC236}">
                <a16:creationId xmlns:a16="http://schemas.microsoft.com/office/drawing/2014/main" id="{61C9D055-3E4D-F55B-E4DD-97C9294AAC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6495"/>
    </mc:Choice>
    <mc:Fallback xmlns="">
      <p:transition spd="slow" advTm="16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283AE6E-8608-AFC1-0CE0-7D7C89F1AC36}"/>
              </a:ext>
            </a:extLst>
          </p:cNvPr>
          <p:cNvPicPr>
            <a:picLocks noChangeAspect="1"/>
          </p:cNvPicPr>
          <p:nvPr/>
        </p:nvPicPr>
        <p:blipFill rotWithShape="1">
          <a:blip r:embed="rId2"/>
          <a:srcRect b="900"/>
          <a:stretch/>
        </p:blipFill>
        <p:spPr>
          <a:xfrm>
            <a:off x="-172424" y="1282"/>
            <a:ext cx="12364424" cy="6953700"/>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EC1FC482-D8AD-659A-B10A-5771D9CBF22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3At that time </a:t>
            </a:r>
            <a:r>
              <a:rPr lang="en-US" sz="3200" dirty="0" err="1">
                <a:solidFill>
                  <a:srgbClr val="121212"/>
                </a:solidFill>
                <a:latin typeface="ArialMT"/>
              </a:rPr>
              <a:t>Tattenai</a:t>
            </a:r>
            <a:r>
              <a:rPr lang="en-US" sz="3200" dirty="0">
                <a:solidFill>
                  <a:srgbClr val="121212"/>
                </a:solidFill>
                <a:latin typeface="ArialMT"/>
              </a:rPr>
              <a:t> the governor of the region west of the Euphrates, </a:t>
            </a:r>
            <a:r>
              <a:rPr lang="en-US" sz="3200" dirty="0" err="1">
                <a:solidFill>
                  <a:srgbClr val="121212"/>
                </a:solidFill>
                <a:latin typeface="ArialMT"/>
              </a:rPr>
              <a:t>Shethar-bozenai</a:t>
            </a:r>
            <a:r>
              <a:rPr lang="en-US" sz="3200" dirty="0">
                <a:solidFill>
                  <a:srgbClr val="121212"/>
                </a:solidFill>
                <a:latin typeface="ArialMT"/>
              </a:rPr>
              <a:t>, and their associates went to the Jews and asked, “Who authorized you to rebuild this temple and restore this structure?”</a:t>
            </a:r>
          </a:p>
          <a:p>
            <a:r>
              <a:rPr lang="en-US" sz="3200" dirty="0">
                <a:solidFill>
                  <a:srgbClr val="121212"/>
                </a:solidFill>
                <a:latin typeface="ArialMT"/>
              </a:rPr>
              <a:t>4They also asked, “What are the names of the men who are constructing this building?”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3དུས་དེ་ཉིད་དུ་གཙང་པོའི་ཕ་རོལ་གྱི་སྤྱི་དཔོན་ཐད་ན་ཨི་དང་། ཧྲི་ཐིར་པོ་ཟི་ནཱ་ཨི་དང་། དེའི་གྲོས་མི་རྣམས་འོངས་ནས་ཡ་ཧུ་དཱ་པ་རྣམས་ལ། སུ་ཞིག་གིས་ཁྱོད་ཅག་ལ་མཆོད་ཁང་འདི་ཡང་བསྐྱར་བཞེང་བར་བཀའ་བསྩལ་ལམ་ཞེས་དང་།  4ཡང་དེ་དག་གིས། བཟོ་སྐྲུན་འདིའི་འགན་འཁུར་མཁན་རྣམས་ཀྱི་མིང་ལ་ཅི་ཟེར་རམ་ཞེས་དྲིས། </a:t>
            </a:r>
            <a:endParaRPr lang="en-ZA" dirty="0"/>
          </a:p>
        </p:txBody>
      </p:sp>
      <p:pic>
        <p:nvPicPr>
          <p:cNvPr id="5" name="Audio 4">
            <a:hlinkClick r:id="" action="ppaction://media"/>
            <a:extLst>
              <a:ext uri="{FF2B5EF4-FFF2-40B4-BE49-F238E27FC236}">
                <a16:creationId xmlns:a16="http://schemas.microsoft.com/office/drawing/2014/main" id="{9437892A-7B2E-2119-B8B2-DE34F0DBD9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4700"/>
    </mc:Choice>
    <mc:Fallback xmlns="">
      <p:transition spd="slow" advTm="24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5191</TotalTime>
  <Words>1763</Words>
  <Application>Microsoft Office PowerPoint</Application>
  <PresentationFormat>Widescreen</PresentationFormat>
  <Paragraphs>76</Paragraphs>
  <Slides>34</Slides>
  <Notes>1</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27-5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2024-07-18T16:55:34Z</dcterms:modified>
</cp:coreProperties>
</file>