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70" r:id="rId31"/>
    <p:sldId id="471" r:id="rId32"/>
    <p:sldId id="472" r:id="rId33"/>
    <p:sldId id="466" r:id="rId34"/>
    <p:sldId id="4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1873F-C2CA-4732-AC19-AAF2E5587612}" v="3" dt="2024-07-18T16:55:42.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951" autoAdjust="0"/>
  </p:normalViewPr>
  <p:slideViewPr>
    <p:cSldViewPr snapToGrid="0">
      <p:cViewPr varScale="1">
        <p:scale>
          <a:sx n="111" d="100"/>
          <a:sy n="111"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2A9EFEE-5CD0-4735-81C2-038867690873}"/>
    <pc:docChg chg="custSel addSld modSld sldOrd">
      <pc:chgData name="Leonie Smith" userId="fed1330f33f5650e" providerId="LiveId" clId="{B2A9EFEE-5CD0-4735-81C2-038867690873}" dt="2022-08-09T10:41:40.253" v="133" actId="20577"/>
      <pc:docMkLst>
        <pc:docMk/>
      </pc:docMkLst>
      <pc:sldChg chg="addSp modSp mod">
        <pc:chgData name="Leonie Smith" userId="fed1330f33f5650e" providerId="LiveId" clId="{B2A9EFEE-5CD0-4735-81C2-038867690873}" dt="2022-08-09T10:37:12.145" v="86" actId="14100"/>
        <pc:sldMkLst>
          <pc:docMk/>
          <pc:sldMk cId="3261377596" sldId="438"/>
        </pc:sldMkLst>
        <pc:spChg chg="add mod">
          <ac:chgData name="Leonie Smith" userId="fed1330f33f5650e" providerId="LiveId" clId="{B2A9EFEE-5CD0-4735-81C2-038867690873}" dt="2022-08-09T10:37:12.145" v="86" actId="14100"/>
          <ac:spMkLst>
            <pc:docMk/>
            <pc:sldMk cId="3261377596" sldId="438"/>
            <ac:spMk id="7" creationId="{32F6EDC4-0D3E-11B9-559C-5CAFB50B7B8F}"/>
          </ac:spMkLst>
        </pc:spChg>
      </pc:sldChg>
      <pc:sldChg chg="addSp delSp modSp modTransition modAnim">
        <pc:chgData name="Leonie Smith" userId="fed1330f33f5650e" providerId="LiveId" clId="{B2A9EFEE-5CD0-4735-81C2-038867690873}" dt="2022-07-29T04:32:33.951" v="5"/>
        <pc:sldMkLst>
          <pc:docMk/>
          <pc:sldMk cId="3759221820" sldId="439"/>
        </pc:sldMkLst>
        <pc:picChg chg="add del mod">
          <ac:chgData name="Leonie Smith" userId="fed1330f33f5650e" providerId="LiveId" clId="{B2A9EFEE-5CD0-4735-81C2-038867690873}" dt="2022-07-29T04:32:07.490" v="2"/>
          <ac:picMkLst>
            <pc:docMk/>
            <pc:sldMk cId="3759221820" sldId="439"/>
            <ac:picMk id="2" creationId="{D27859BA-E24C-21F1-CFD3-C61ABA1C6A6B}"/>
          </ac:picMkLst>
        </pc:picChg>
        <pc:picChg chg="add del mod">
          <ac:chgData name="Leonie Smith" userId="fed1330f33f5650e" providerId="LiveId" clId="{B2A9EFEE-5CD0-4735-81C2-038867690873}" dt="2022-07-29T04:32:23.573" v="4"/>
          <ac:picMkLst>
            <pc:docMk/>
            <pc:sldMk cId="3759221820" sldId="439"/>
            <ac:picMk id="3" creationId="{C3E2204B-BC0A-E3F8-2BCE-227BDFE118DE}"/>
          </ac:picMkLst>
        </pc:picChg>
        <pc:picChg chg="add mod">
          <ac:chgData name="Leonie Smith" userId="fed1330f33f5650e" providerId="LiveId" clId="{B2A9EFEE-5CD0-4735-81C2-038867690873}" dt="2022-07-29T04:32:33.951" v="5"/>
          <ac:picMkLst>
            <pc:docMk/>
            <pc:sldMk cId="3759221820" sldId="439"/>
            <ac:picMk id="5" creationId="{77DAA143-3D97-13A6-7826-E879CF6944CD}"/>
          </ac:picMkLst>
        </pc:picChg>
      </pc:sldChg>
      <pc:sldChg chg="addSp modSp">
        <pc:chgData name="Leonie Smith" userId="fed1330f33f5650e" providerId="LiveId" clId="{B2A9EFEE-5CD0-4735-81C2-038867690873}" dt="2022-07-29T04:34:09.122" v="6"/>
        <pc:sldMkLst>
          <pc:docMk/>
          <pc:sldMk cId="923867738" sldId="440"/>
        </pc:sldMkLst>
        <pc:picChg chg="add mod">
          <ac:chgData name="Leonie Smith" userId="fed1330f33f5650e" providerId="LiveId" clId="{B2A9EFEE-5CD0-4735-81C2-038867690873}" dt="2022-07-29T04:34:09.122" v="6"/>
          <ac:picMkLst>
            <pc:docMk/>
            <pc:sldMk cId="923867738" sldId="440"/>
            <ac:picMk id="2" creationId="{B214FC79-EC5F-C2AD-EF67-54B983F22255}"/>
          </ac:picMkLst>
        </pc:picChg>
      </pc:sldChg>
      <pc:sldChg chg="addSp modSp mod">
        <pc:chgData name="Leonie Smith" userId="fed1330f33f5650e" providerId="LiveId" clId="{B2A9EFEE-5CD0-4735-81C2-038867690873}" dt="2022-08-09T10:39:17.104" v="109" actId="20577"/>
        <pc:sldMkLst>
          <pc:docMk/>
          <pc:sldMk cId="3676245138" sldId="441"/>
        </pc:sldMkLst>
        <pc:spChg chg="add mod">
          <ac:chgData name="Leonie Smith" userId="fed1330f33f5650e" providerId="LiveId" clId="{B2A9EFEE-5CD0-4735-81C2-038867690873}" dt="2022-08-09T10:39:17.104" v="109" actId="20577"/>
          <ac:spMkLst>
            <pc:docMk/>
            <pc:sldMk cId="3676245138" sldId="441"/>
            <ac:spMk id="7" creationId="{E68AD3B7-533E-33D5-48BC-E8FCDFF55D84}"/>
          </ac:spMkLst>
        </pc:spChg>
      </pc:sldChg>
      <pc:sldChg chg="addSp delSp modSp modTransition modAnim">
        <pc:chgData name="Leonie Smith" userId="fed1330f33f5650e" providerId="LiveId" clId="{B2A9EFEE-5CD0-4735-81C2-038867690873}" dt="2022-07-29T04:37:19.073" v="11"/>
        <pc:sldMkLst>
          <pc:docMk/>
          <pc:sldMk cId="2180228365" sldId="442"/>
        </pc:sldMkLst>
        <pc:picChg chg="add del mod">
          <ac:chgData name="Leonie Smith" userId="fed1330f33f5650e" providerId="LiveId" clId="{B2A9EFEE-5CD0-4735-81C2-038867690873}" dt="2022-07-29T04:36:17.369" v="8"/>
          <ac:picMkLst>
            <pc:docMk/>
            <pc:sldMk cId="2180228365" sldId="442"/>
            <ac:picMk id="2" creationId="{B26DEDD6-E7AF-161A-040E-BFC5BD5C105C}"/>
          </ac:picMkLst>
        </pc:picChg>
        <pc:picChg chg="add del mod">
          <ac:chgData name="Leonie Smith" userId="fed1330f33f5650e" providerId="LiveId" clId="{B2A9EFEE-5CD0-4735-81C2-038867690873}" dt="2022-07-29T04:37:09.242" v="10"/>
          <ac:picMkLst>
            <pc:docMk/>
            <pc:sldMk cId="2180228365" sldId="442"/>
            <ac:picMk id="3" creationId="{400B0B5A-AE38-11E8-F2C2-ED7DA5AC9833}"/>
          </ac:picMkLst>
        </pc:picChg>
        <pc:picChg chg="add mod">
          <ac:chgData name="Leonie Smith" userId="fed1330f33f5650e" providerId="LiveId" clId="{B2A9EFEE-5CD0-4735-81C2-038867690873}" dt="2022-07-29T04:37:19.073" v="11"/>
          <ac:picMkLst>
            <pc:docMk/>
            <pc:sldMk cId="2180228365" sldId="442"/>
            <ac:picMk id="5" creationId="{A339FA69-2D93-1AF7-76C3-3D74ED1365A1}"/>
          </ac:picMkLst>
        </pc:picChg>
      </pc:sldChg>
      <pc:sldChg chg="addSp modSp mod">
        <pc:chgData name="Leonie Smith" userId="fed1330f33f5650e" providerId="LiveId" clId="{B2A9EFEE-5CD0-4735-81C2-038867690873}" dt="2022-08-09T10:39:28.743" v="110" actId="20577"/>
        <pc:sldMkLst>
          <pc:docMk/>
          <pc:sldMk cId="3095902142" sldId="443"/>
        </pc:sldMkLst>
        <pc:spChg chg="add mod">
          <ac:chgData name="Leonie Smith" userId="fed1330f33f5650e" providerId="LiveId" clId="{B2A9EFEE-5CD0-4735-81C2-038867690873}" dt="2022-08-09T10:39:28.743" v="110" actId="20577"/>
          <ac:spMkLst>
            <pc:docMk/>
            <pc:sldMk cId="3095902142" sldId="443"/>
            <ac:spMk id="5" creationId="{7F926E98-3024-D7E6-77E8-688F7EAE65FD}"/>
          </ac:spMkLst>
        </pc:spChg>
      </pc:sldChg>
      <pc:sldChg chg="addSp delSp modSp modTransition modAnim">
        <pc:chgData name="Leonie Smith" userId="fed1330f33f5650e" providerId="LiveId" clId="{B2A9EFEE-5CD0-4735-81C2-038867690873}" dt="2022-07-29T04:40:31.734" v="20"/>
        <pc:sldMkLst>
          <pc:docMk/>
          <pc:sldMk cId="1718612039" sldId="444"/>
        </pc:sldMkLst>
        <pc:picChg chg="add del mod">
          <ac:chgData name="Leonie Smith" userId="fed1330f33f5650e" providerId="LiveId" clId="{B2A9EFEE-5CD0-4735-81C2-038867690873}" dt="2022-07-29T04:38:47.907" v="13"/>
          <ac:picMkLst>
            <pc:docMk/>
            <pc:sldMk cId="1718612039" sldId="444"/>
            <ac:picMk id="2" creationId="{A05E1DD3-A3CC-D056-81C8-4D2FCA72E69D}"/>
          </ac:picMkLst>
        </pc:picChg>
        <pc:picChg chg="add del mod">
          <ac:chgData name="Leonie Smith" userId="fed1330f33f5650e" providerId="LiveId" clId="{B2A9EFEE-5CD0-4735-81C2-038867690873}" dt="2022-07-29T04:39:01.430" v="15"/>
          <ac:picMkLst>
            <pc:docMk/>
            <pc:sldMk cId="1718612039" sldId="444"/>
            <ac:picMk id="3" creationId="{46EE65D8-7A6D-F986-FE49-3A81D093CF3A}"/>
          </ac:picMkLst>
        </pc:picChg>
        <pc:picChg chg="add del mod">
          <ac:chgData name="Leonie Smith" userId="fed1330f33f5650e" providerId="LiveId" clId="{B2A9EFEE-5CD0-4735-81C2-038867690873}" dt="2022-07-29T04:39:59.794" v="17"/>
          <ac:picMkLst>
            <pc:docMk/>
            <pc:sldMk cId="1718612039" sldId="444"/>
            <ac:picMk id="5" creationId="{CB61653E-B2C7-AEE5-00AD-679BAE80BEEC}"/>
          </ac:picMkLst>
        </pc:picChg>
        <pc:picChg chg="add del mod">
          <ac:chgData name="Leonie Smith" userId="fed1330f33f5650e" providerId="LiveId" clId="{B2A9EFEE-5CD0-4735-81C2-038867690873}" dt="2022-07-29T04:40:17.612" v="19"/>
          <ac:picMkLst>
            <pc:docMk/>
            <pc:sldMk cId="1718612039" sldId="444"/>
            <ac:picMk id="7" creationId="{2081E2C4-3AF3-0BBE-1ABF-455086F37DDB}"/>
          </ac:picMkLst>
        </pc:picChg>
        <pc:picChg chg="add mod">
          <ac:chgData name="Leonie Smith" userId="fed1330f33f5650e" providerId="LiveId" clId="{B2A9EFEE-5CD0-4735-81C2-038867690873}" dt="2022-07-29T04:40:31.734" v="20"/>
          <ac:picMkLst>
            <pc:docMk/>
            <pc:sldMk cId="1718612039" sldId="444"/>
            <ac:picMk id="8" creationId="{4F517D5B-2CB9-6F0C-2959-8626A7BD08B2}"/>
          </ac:picMkLst>
        </pc:picChg>
      </pc:sldChg>
      <pc:sldChg chg="addSp modSp mod">
        <pc:chgData name="Leonie Smith" userId="fed1330f33f5650e" providerId="LiveId" clId="{B2A9EFEE-5CD0-4735-81C2-038867690873}" dt="2022-08-09T10:39:43.137" v="112" actId="1076"/>
        <pc:sldMkLst>
          <pc:docMk/>
          <pc:sldMk cId="2166098122" sldId="445"/>
        </pc:sldMkLst>
        <pc:spChg chg="add mod">
          <ac:chgData name="Leonie Smith" userId="fed1330f33f5650e" providerId="LiveId" clId="{B2A9EFEE-5CD0-4735-81C2-038867690873}" dt="2022-08-09T10:39:43.137" v="112" actId="1076"/>
          <ac:spMkLst>
            <pc:docMk/>
            <pc:sldMk cId="2166098122" sldId="445"/>
            <ac:spMk id="7" creationId="{D7666131-931E-5BEB-6811-15975AAC8237}"/>
          </ac:spMkLst>
        </pc:spChg>
      </pc:sldChg>
      <pc:sldChg chg="addSp modSp">
        <pc:chgData name="Leonie Smith" userId="fed1330f33f5650e" providerId="LiveId" clId="{B2A9EFEE-5CD0-4735-81C2-038867690873}" dt="2022-07-29T04:41:44.243" v="21"/>
        <pc:sldMkLst>
          <pc:docMk/>
          <pc:sldMk cId="665805102" sldId="446"/>
        </pc:sldMkLst>
        <pc:picChg chg="add mod">
          <ac:chgData name="Leonie Smith" userId="fed1330f33f5650e" providerId="LiveId" clId="{B2A9EFEE-5CD0-4735-81C2-038867690873}" dt="2022-07-29T04:41:44.243" v="21"/>
          <ac:picMkLst>
            <pc:docMk/>
            <pc:sldMk cId="665805102" sldId="446"/>
            <ac:picMk id="2" creationId="{37973CFF-A968-BF69-1275-A6CA4450AE17}"/>
          </ac:picMkLst>
        </pc:picChg>
      </pc:sldChg>
      <pc:sldChg chg="addSp modSp mod">
        <pc:chgData name="Leonie Smith" userId="fed1330f33f5650e" providerId="LiveId" clId="{B2A9EFEE-5CD0-4735-81C2-038867690873}" dt="2022-08-09T10:39:53.812" v="114" actId="1076"/>
        <pc:sldMkLst>
          <pc:docMk/>
          <pc:sldMk cId="2422728137" sldId="447"/>
        </pc:sldMkLst>
        <pc:spChg chg="add mod">
          <ac:chgData name="Leonie Smith" userId="fed1330f33f5650e" providerId="LiveId" clId="{B2A9EFEE-5CD0-4735-81C2-038867690873}" dt="2022-08-09T10:39:53.812" v="114" actId="1076"/>
          <ac:spMkLst>
            <pc:docMk/>
            <pc:sldMk cId="2422728137" sldId="447"/>
            <ac:spMk id="7" creationId="{8AAECE1E-27AE-2E42-CBE9-E8D4784CA45A}"/>
          </ac:spMkLst>
        </pc:spChg>
      </pc:sldChg>
      <pc:sldChg chg="addSp modSp">
        <pc:chgData name="Leonie Smith" userId="fed1330f33f5650e" providerId="LiveId" clId="{B2A9EFEE-5CD0-4735-81C2-038867690873}" dt="2022-07-29T04:42:38.930" v="22"/>
        <pc:sldMkLst>
          <pc:docMk/>
          <pc:sldMk cId="843663555" sldId="448"/>
        </pc:sldMkLst>
        <pc:picChg chg="add mod">
          <ac:chgData name="Leonie Smith" userId="fed1330f33f5650e" providerId="LiveId" clId="{B2A9EFEE-5CD0-4735-81C2-038867690873}" dt="2022-07-29T04:42:38.930" v="22"/>
          <ac:picMkLst>
            <pc:docMk/>
            <pc:sldMk cId="843663555" sldId="448"/>
            <ac:picMk id="2" creationId="{984F9A81-755C-5C0F-B902-961CD8B7B067}"/>
          </ac:picMkLst>
        </pc:picChg>
      </pc:sldChg>
      <pc:sldChg chg="addSp modSp mod">
        <pc:chgData name="Leonie Smith" userId="fed1330f33f5650e" providerId="LiveId" clId="{B2A9EFEE-5CD0-4735-81C2-038867690873}" dt="2022-08-09T10:40:03.519" v="115" actId="20577"/>
        <pc:sldMkLst>
          <pc:docMk/>
          <pc:sldMk cId="4160448636" sldId="449"/>
        </pc:sldMkLst>
        <pc:spChg chg="add mod">
          <ac:chgData name="Leonie Smith" userId="fed1330f33f5650e" providerId="LiveId" clId="{B2A9EFEE-5CD0-4735-81C2-038867690873}" dt="2022-08-09T10:40:03.519" v="115" actId="20577"/>
          <ac:spMkLst>
            <pc:docMk/>
            <pc:sldMk cId="4160448636" sldId="449"/>
            <ac:spMk id="7" creationId="{3920D21B-839D-CDB8-965F-D9AF1E9F79D8}"/>
          </ac:spMkLst>
        </pc:spChg>
      </pc:sldChg>
      <pc:sldChg chg="addSp delSp modSp modTransition modAnim">
        <pc:chgData name="Leonie Smith" userId="fed1330f33f5650e" providerId="LiveId" clId="{B2A9EFEE-5CD0-4735-81C2-038867690873}" dt="2022-07-29T04:45:09.924" v="25"/>
        <pc:sldMkLst>
          <pc:docMk/>
          <pc:sldMk cId="538051216" sldId="450"/>
        </pc:sldMkLst>
        <pc:picChg chg="add del mod">
          <ac:chgData name="Leonie Smith" userId="fed1330f33f5650e" providerId="LiveId" clId="{B2A9EFEE-5CD0-4735-81C2-038867690873}" dt="2022-07-29T04:44:55.062" v="24"/>
          <ac:picMkLst>
            <pc:docMk/>
            <pc:sldMk cId="538051216" sldId="450"/>
            <ac:picMk id="2" creationId="{65505B74-954B-9B47-7CCE-1CAA7991068F}"/>
          </ac:picMkLst>
        </pc:picChg>
        <pc:picChg chg="add mod">
          <ac:chgData name="Leonie Smith" userId="fed1330f33f5650e" providerId="LiveId" clId="{B2A9EFEE-5CD0-4735-81C2-038867690873}" dt="2022-07-29T04:45:09.924" v="25"/>
          <ac:picMkLst>
            <pc:docMk/>
            <pc:sldMk cId="538051216" sldId="450"/>
            <ac:picMk id="3" creationId="{3F832769-9CC2-9094-3021-A22D7F7F2278}"/>
          </ac:picMkLst>
        </pc:picChg>
      </pc:sldChg>
      <pc:sldChg chg="addSp modSp mod">
        <pc:chgData name="Leonie Smith" userId="fed1330f33f5650e" providerId="LiveId" clId="{B2A9EFEE-5CD0-4735-81C2-038867690873}" dt="2022-08-09T10:40:10.967" v="116" actId="20577"/>
        <pc:sldMkLst>
          <pc:docMk/>
          <pc:sldMk cId="3386340796" sldId="451"/>
        </pc:sldMkLst>
        <pc:spChg chg="add mod">
          <ac:chgData name="Leonie Smith" userId="fed1330f33f5650e" providerId="LiveId" clId="{B2A9EFEE-5CD0-4735-81C2-038867690873}" dt="2022-08-09T10:40:10.967" v="116" actId="20577"/>
          <ac:spMkLst>
            <pc:docMk/>
            <pc:sldMk cId="3386340796" sldId="451"/>
            <ac:spMk id="7" creationId="{A07ECF87-9D9F-3E13-DC4A-2E66E3D3D965}"/>
          </ac:spMkLst>
        </pc:spChg>
      </pc:sldChg>
      <pc:sldChg chg="addSp delSp modSp modTransition modAnim">
        <pc:chgData name="Leonie Smith" userId="fed1330f33f5650e" providerId="LiveId" clId="{B2A9EFEE-5CD0-4735-81C2-038867690873}" dt="2022-07-29T04:47:05.599" v="28"/>
        <pc:sldMkLst>
          <pc:docMk/>
          <pc:sldMk cId="4002949039" sldId="452"/>
        </pc:sldMkLst>
        <pc:picChg chg="add del mod">
          <ac:chgData name="Leonie Smith" userId="fed1330f33f5650e" providerId="LiveId" clId="{B2A9EFEE-5CD0-4735-81C2-038867690873}" dt="2022-07-29T04:46:52.852" v="27"/>
          <ac:picMkLst>
            <pc:docMk/>
            <pc:sldMk cId="4002949039" sldId="452"/>
            <ac:picMk id="2" creationId="{57D2199A-6714-E521-C518-F81AA85FCA7B}"/>
          </ac:picMkLst>
        </pc:picChg>
        <pc:picChg chg="add mod">
          <ac:chgData name="Leonie Smith" userId="fed1330f33f5650e" providerId="LiveId" clId="{B2A9EFEE-5CD0-4735-81C2-038867690873}" dt="2022-07-29T04:47:05.599" v="28"/>
          <ac:picMkLst>
            <pc:docMk/>
            <pc:sldMk cId="4002949039" sldId="452"/>
            <ac:picMk id="3" creationId="{74A5BD9B-693B-174C-E1AB-94F58479099B}"/>
          </ac:picMkLst>
        </pc:picChg>
      </pc:sldChg>
      <pc:sldChg chg="addSp modSp mod">
        <pc:chgData name="Leonie Smith" userId="fed1330f33f5650e" providerId="LiveId" clId="{B2A9EFEE-5CD0-4735-81C2-038867690873}" dt="2022-08-09T10:40:19.858" v="117" actId="20577"/>
        <pc:sldMkLst>
          <pc:docMk/>
          <pc:sldMk cId="283334129" sldId="453"/>
        </pc:sldMkLst>
        <pc:spChg chg="add mod">
          <ac:chgData name="Leonie Smith" userId="fed1330f33f5650e" providerId="LiveId" clId="{B2A9EFEE-5CD0-4735-81C2-038867690873}" dt="2022-08-09T10:40:19.858" v="117" actId="20577"/>
          <ac:spMkLst>
            <pc:docMk/>
            <pc:sldMk cId="283334129" sldId="453"/>
            <ac:spMk id="5" creationId="{88BA2983-43E2-0E3B-EC7F-D41CB0DEFAEC}"/>
          </ac:spMkLst>
        </pc:spChg>
      </pc:sldChg>
      <pc:sldChg chg="addSp modSp">
        <pc:chgData name="Leonie Smith" userId="fed1330f33f5650e" providerId="LiveId" clId="{B2A9EFEE-5CD0-4735-81C2-038867690873}" dt="2022-07-29T04:48:38.233" v="29"/>
        <pc:sldMkLst>
          <pc:docMk/>
          <pc:sldMk cId="2511564658" sldId="454"/>
        </pc:sldMkLst>
        <pc:picChg chg="add mod">
          <ac:chgData name="Leonie Smith" userId="fed1330f33f5650e" providerId="LiveId" clId="{B2A9EFEE-5CD0-4735-81C2-038867690873}" dt="2022-07-29T04:48:38.233" v="29"/>
          <ac:picMkLst>
            <pc:docMk/>
            <pc:sldMk cId="2511564658" sldId="454"/>
            <ac:picMk id="2" creationId="{1A3D349C-89E3-E308-C29A-18E4BC02744A}"/>
          </ac:picMkLst>
        </pc:picChg>
      </pc:sldChg>
      <pc:sldChg chg="addSp modSp mod">
        <pc:chgData name="Leonie Smith" userId="fed1330f33f5650e" providerId="LiveId" clId="{B2A9EFEE-5CD0-4735-81C2-038867690873}" dt="2022-08-09T10:40:26.492" v="118" actId="20577"/>
        <pc:sldMkLst>
          <pc:docMk/>
          <pc:sldMk cId="1799939013" sldId="455"/>
        </pc:sldMkLst>
        <pc:spChg chg="add mod">
          <ac:chgData name="Leonie Smith" userId="fed1330f33f5650e" providerId="LiveId" clId="{B2A9EFEE-5CD0-4735-81C2-038867690873}" dt="2022-08-09T10:40:26.492" v="118" actId="20577"/>
          <ac:spMkLst>
            <pc:docMk/>
            <pc:sldMk cId="1799939013" sldId="455"/>
            <ac:spMk id="5" creationId="{8E705221-D4EE-1157-6222-5F961C023BA4}"/>
          </ac:spMkLst>
        </pc:spChg>
      </pc:sldChg>
      <pc:sldChg chg="addSp delSp modSp modTransition modAnim">
        <pc:chgData name="Leonie Smith" userId="fed1330f33f5650e" providerId="LiveId" clId="{B2A9EFEE-5CD0-4735-81C2-038867690873}" dt="2022-07-29T04:55:34.512" v="46"/>
        <pc:sldMkLst>
          <pc:docMk/>
          <pc:sldMk cId="4049696417" sldId="456"/>
        </pc:sldMkLst>
        <pc:picChg chg="add del mod">
          <ac:chgData name="Leonie Smith" userId="fed1330f33f5650e" providerId="LiveId" clId="{B2A9EFEE-5CD0-4735-81C2-038867690873}" dt="2022-07-29T04:50:58.083" v="31"/>
          <ac:picMkLst>
            <pc:docMk/>
            <pc:sldMk cId="4049696417" sldId="456"/>
            <ac:picMk id="2" creationId="{14A8D0F1-89B9-0937-6C2D-E0B870837F39}"/>
          </ac:picMkLst>
        </pc:picChg>
        <pc:picChg chg="add del mod">
          <ac:chgData name="Leonie Smith" userId="fed1330f33f5650e" providerId="LiveId" clId="{B2A9EFEE-5CD0-4735-81C2-038867690873}" dt="2022-07-29T04:51:18.578" v="33"/>
          <ac:picMkLst>
            <pc:docMk/>
            <pc:sldMk cId="4049696417" sldId="456"/>
            <ac:picMk id="3" creationId="{306A86C5-5CC2-BC03-8E7B-EF1306C8E136}"/>
          </ac:picMkLst>
        </pc:picChg>
        <pc:picChg chg="add del mod">
          <ac:chgData name="Leonie Smith" userId="fed1330f33f5650e" providerId="LiveId" clId="{B2A9EFEE-5CD0-4735-81C2-038867690873}" dt="2022-07-29T04:51:45.125" v="35"/>
          <ac:picMkLst>
            <pc:docMk/>
            <pc:sldMk cId="4049696417" sldId="456"/>
            <ac:picMk id="5" creationId="{1DFFF90A-B01C-B041-3D1B-5CC0495FC4E0}"/>
          </ac:picMkLst>
        </pc:picChg>
        <pc:picChg chg="add del mod">
          <ac:chgData name="Leonie Smith" userId="fed1330f33f5650e" providerId="LiveId" clId="{B2A9EFEE-5CD0-4735-81C2-038867690873}" dt="2022-07-29T04:52:11.913" v="37"/>
          <ac:picMkLst>
            <pc:docMk/>
            <pc:sldMk cId="4049696417" sldId="456"/>
            <ac:picMk id="7" creationId="{5C690249-468B-C10A-1854-B933F92C9954}"/>
          </ac:picMkLst>
        </pc:picChg>
        <pc:picChg chg="add del mod">
          <ac:chgData name="Leonie Smith" userId="fed1330f33f5650e" providerId="LiveId" clId="{B2A9EFEE-5CD0-4735-81C2-038867690873}" dt="2022-07-29T04:53:23.482" v="39"/>
          <ac:picMkLst>
            <pc:docMk/>
            <pc:sldMk cId="4049696417" sldId="456"/>
            <ac:picMk id="8" creationId="{9E8EC7CE-713A-0D64-33B1-50C94FAD1CCE}"/>
          </ac:picMkLst>
        </pc:picChg>
        <pc:picChg chg="add del mod">
          <ac:chgData name="Leonie Smith" userId="fed1330f33f5650e" providerId="LiveId" clId="{B2A9EFEE-5CD0-4735-81C2-038867690873}" dt="2022-07-29T04:53:48.172" v="41"/>
          <ac:picMkLst>
            <pc:docMk/>
            <pc:sldMk cId="4049696417" sldId="456"/>
            <ac:picMk id="9" creationId="{F52F95BA-1969-53B7-EF0E-84270CB55895}"/>
          </ac:picMkLst>
        </pc:picChg>
        <pc:picChg chg="add del mod">
          <ac:chgData name="Leonie Smith" userId="fed1330f33f5650e" providerId="LiveId" clId="{B2A9EFEE-5CD0-4735-81C2-038867690873}" dt="2022-07-29T04:54:25.104" v="43"/>
          <ac:picMkLst>
            <pc:docMk/>
            <pc:sldMk cId="4049696417" sldId="456"/>
            <ac:picMk id="10" creationId="{1C4BC3C6-06C9-EEEB-72F7-3D18F54E23BD}"/>
          </ac:picMkLst>
        </pc:picChg>
        <pc:picChg chg="add del mod">
          <ac:chgData name="Leonie Smith" userId="fed1330f33f5650e" providerId="LiveId" clId="{B2A9EFEE-5CD0-4735-81C2-038867690873}" dt="2022-07-29T04:55:16.451" v="45"/>
          <ac:picMkLst>
            <pc:docMk/>
            <pc:sldMk cId="4049696417" sldId="456"/>
            <ac:picMk id="11" creationId="{F45EFF1A-A8C5-2F06-71F1-F7BB24C72EB6}"/>
          </ac:picMkLst>
        </pc:picChg>
        <pc:picChg chg="add mod">
          <ac:chgData name="Leonie Smith" userId="fed1330f33f5650e" providerId="LiveId" clId="{B2A9EFEE-5CD0-4735-81C2-038867690873}" dt="2022-07-29T04:55:34.512" v="46"/>
          <ac:picMkLst>
            <pc:docMk/>
            <pc:sldMk cId="4049696417" sldId="456"/>
            <ac:picMk id="12" creationId="{26D23E1D-B96A-4420-4321-785649E1B4DD}"/>
          </ac:picMkLst>
        </pc:picChg>
      </pc:sldChg>
      <pc:sldChg chg="addSp modSp mod">
        <pc:chgData name="Leonie Smith" userId="fed1330f33f5650e" providerId="LiveId" clId="{B2A9EFEE-5CD0-4735-81C2-038867690873}" dt="2022-08-09T10:40:33.507" v="119" actId="20577"/>
        <pc:sldMkLst>
          <pc:docMk/>
          <pc:sldMk cId="2618424304" sldId="457"/>
        </pc:sldMkLst>
        <pc:spChg chg="add mod">
          <ac:chgData name="Leonie Smith" userId="fed1330f33f5650e" providerId="LiveId" clId="{B2A9EFEE-5CD0-4735-81C2-038867690873}" dt="2022-08-09T10:40:33.507" v="119" actId="20577"/>
          <ac:spMkLst>
            <pc:docMk/>
            <pc:sldMk cId="2618424304" sldId="457"/>
            <ac:spMk id="5" creationId="{34E688A1-2B61-051D-135C-FAF7B2A592FD}"/>
          </ac:spMkLst>
        </pc:spChg>
      </pc:sldChg>
      <pc:sldChg chg="addSp delSp modSp modTransition modAnim">
        <pc:chgData name="Leonie Smith" userId="fed1330f33f5650e" providerId="LiveId" clId="{B2A9EFEE-5CD0-4735-81C2-038867690873}" dt="2022-07-29T04:57:39.464" v="49"/>
        <pc:sldMkLst>
          <pc:docMk/>
          <pc:sldMk cId="2789980734" sldId="458"/>
        </pc:sldMkLst>
        <pc:picChg chg="add del mod">
          <ac:chgData name="Leonie Smith" userId="fed1330f33f5650e" providerId="LiveId" clId="{B2A9EFEE-5CD0-4735-81C2-038867690873}" dt="2022-07-29T04:57:24.091" v="48"/>
          <ac:picMkLst>
            <pc:docMk/>
            <pc:sldMk cId="2789980734" sldId="458"/>
            <ac:picMk id="2" creationId="{6FD6E4BA-4FBD-0F32-EB0B-061DF41D0106}"/>
          </ac:picMkLst>
        </pc:picChg>
        <pc:picChg chg="add mod">
          <ac:chgData name="Leonie Smith" userId="fed1330f33f5650e" providerId="LiveId" clId="{B2A9EFEE-5CD0-4735-81C2-038867690873}" dt="2022-07-29T04:57:39.464" v="49"/>
          <ac:picMkLst>
            <pc:docMk/>
            <pc:sldMk cId="2789980734" sldId="458"/>
            <ac:picMk id="3" creationId="{777CD796-42D6-7F69-126D-CA15AEDAD959}"/>
          </ac:picMkLst>
        </pc:picChg>
      </pc:sldChg>
      <pc:sldChg chg="addSp modSp mod">
        <pc:chgData name="Leonie Smith" userId="fed1330f33f5650e" providerId="LiveId" clId="{B2A9EFEE-5CD0-4735-81C2-038867690873}" dt="2022-08-09T10:40:41.275" v="121" actId="20577"/>
        <pc:sldMkLst>
          <pc:docMk/>
          <pc:sldMk cId="783514268" sldId="459"/>
        </pc:sldMkLst>
        <pc:spChg chg="add mod">
          <ac:chgData name="Leonie Smith" userId="fed1330f33f5650e" providerId="LiveId" clId="{B2A9EFEE-5CD0-4735-81C2-038867690873}" dt="2022-08-09T10:40:41.275" v="121" actId="20577"/>
          <ac:spMkLst>
            <pc:docMk/>
            <pc:sldMk cId="783514268" sldId="459"/>
            <ac:spMk id="7" creationId="{F7503362-B41B-1BBD-33A3-A8FE71952914}"/>
          </ac:spMkLst>
        </pc:spChg>
      </pc:sldChg>
      <pc:sldChg chg="addSp modSp">
        <pc:chgData name="Leonie Smith" userId="fed1330f33f5650e" providerId="LiveId" clId="{B2A9EFEE-5CD0-4735-81C2-038867690873}" dt="2022-07-29T04:58:37.019" v="50"/>
        <pc:sldMkLst>
          <pc:docMk/>
          <pc:sldMk cId="2691432836" sldId="460"/>
        </pc:sldMkLst>
        <pc:picChg chg="add mod">
          <ac:chgData name="Leonie Smith" userId="fed1330f33f5650e" providerId="LiveId" clId="{B2A9EFEE-5CD0-4735-81C2-038867690873}" dt="2022-07-29T04:58:37.019" v="50"/>
          <ac:picMkLst>
            <pc:docMk/>
            <pc:sldMk cId="2691432836" sldId="460"/>
            <ac:picMk id="2" creationId="{C4001D1C-BAC4-3D71-9FEF-8D5F49EEE406}"/>
          </ac:picMkLst>
        </pc:picChg>
      </pc:sldChg>
      <pc:sldChg chg="addSp modSp mod">
        <pc:chgData name="Leonie Smith" userId="fed1330f33f5650e" providerId="LiveId" clId="{B2A9EFEE-5CD0-4735-81C2-038867690873}" dt="2022-08-09T10:40:52.744" v="123" actId="20577"/>
        <pc:sldMkLst>
          <pc:docMk/>
          <pc:sldMk cId="3868250199" sldId="461"/>
        </pc:sldMkLst>
        <pc:spChg chg="add mod">
          <ac:chgData name="Leonie Smith" userId="fed1330f33f5650e" providerId="LiveId" clId="{B2A9EFEE-5CD0-4735-81C2-038867690873}" dt="2022-08-09T10:40:52.744" v="123" actId="20577"/>
          <ac:spMkLst>
            <pc:docMk/>
            <pc:sldMk cId="3868250199" sldId="461"/>
            <ac:spMk id="5" creationId="{108C2E60-47CA-AC59-6F51-3905D04D8B83}"/>
          </ac:spMkLst>
        </pc:spChg>
      </pc:sldChg>
      <pc:sldChg chg="addSp delSp modSp modTransition modAnim">
        <pc:chgData name="Leonie Smith" userId="fed1330f33f5650e" providerId="LiveId" clId="{B2A9EFEE-5CD0-4735-81C2-038867690873}" dt="2022-07-29T05:04:45.652" v="55"/>
        <pc:sldMkLst>
          <pc:docMk/>
          <pc:sldMk cId="3941201962" sldId="462"/>
        </pc:sldMkLst>
        <pc:picChg chg="add del mod">
          <ac:chgData name="Leonie Smith" userId="fed1330f33f5650e" providerId="LiveId" clId="{B2A9EFEE-5CD0-4735-81C2-038867690873}" dt="2022-07-29T05:04:00.970" v="52"/>
          <ac:picMkLst>
            <pc:docMk/>
            <pc:sldMk cId="3941201962" sldId="462"/>
            <ac:picMk id="2" creationId="{7F17EB3F-7E6D-C56C-FF90-A560F70E04B5}"/>
          </ac:picMkLst>
        </pc:picChg>
        <pc:picChg chg="add del mod">
          <ac:chgData name="Leonie Smith" userId="fed1330f33f5650e" providerId="LiveId" clId="{B2A9EFEE-5CD0-4735-81C2-038867690873}" dt="2022-07-29T05:04:17.147" v="54"/>
          <ac:picMkLst>
            <pc:docMk/>
            <pc:sldMk cId="3941201962" sldId="462"/>
            <ac:picMk id="3" creationId="{60E955BB-07EC-DB06-191B-ADA43E1EDA6B}"/>
          </ac:picMkLst>
        </pc:picChg>
        <pc:picChg chg="add mod">
          <ac:chgData name="Leonie Smith" userId="fed1330f33f5650e" providerId="LiveId" clId="{B2A9EFEE-5CD0-4735-81C2-038867690873}" dt="2022-07-29T05:04:45.652" v="55"/>
          <ac:picMkLst>
            <pc:docMk/>
            <pc:sldMk cId="3941201962" sldId="462"/>
            <ac:picMk id="5" creationId="{2430374A-956F-E210-33B9-202EEAB69E37}"/>
          </ac:picMkLst>
        </pc:picChg>
      </pc:sldChg>
      <pc:sldChg chg="addSp modSp mod">
        <pc:chgData name="Leonie Smith" userId="fed1330f33f5650e" providerId="LiveId" clId="{B2A9EFEE-5CD0-4735-81C2-038867690873}" dt="2022-08-09T10:41:01.088" v="125" actId="20577"/>
        <pc:sldMkLst>
          <pc:docMk/>
          <pc:sldMk cId="2982327576" sldId="463"/>
        </pc:sldMkLst>
        <pc:spChg chg="add mod">
          <ac:chgData name="Leonie Smith" userId="fed1330f33f5650e" providerId="LiveId" clId="{B2A9EFEE-5CD0-4735-81C2-038867690873}" dt="2022-08-09T10:41:01.088" v="125" actId="20577"/>
          <ac:spMkLst>
            <pc:docMk/>
            <pc:sldMk cId="2982327576" sldId="463"/>
            <ac:spMk id="7" creationId="{12EC72EC-1240-F07C-ED8E-B7BE4C07E38D}"/>
          </ac:spMkLst>
        </pc:spChg>
      </pc:sldChg>
      <pc:sldChg chg="addSp delSp modSp modTransition modAnim">
        <pc:chgData name="Leonie Smith" userId="fed1330f33f5650e" providerId="LiveId" clId="{B2A9EFEE-5CD0-4735-81C2-038867690873}" dt="2022-07-29T05:06:07.099" v="58"/>
        <pc:sldMkLst>
          <pc:docMk/>
          <pc:sldMk cId="3471468068" sldId="464"/>
        </pc:sldMkLst>
        <pc:picChg chg="add del mod">
          <ac:chgData name="Leonie Smith" userId="fed1330f33f5650e" providerId="LiveId" clId="{B2A9EFEE-5CD0-4735-81C2-038867690873}" dt="2022-07-29T05:05:58.608" v="57"/>
          <ac:picMkLst>
            <pc:docMk/>
            <pc:sldMk cId="3471468068" sldId="464"/>
            <ac:picMk id="2" creationId="{EF2DCB09-16CD-1176-5D1E-9C3BF5A2DBBC}"/>
          </ac:picMkLst>
        </pc:picChg>
        <pc:picChg chg="add mod">
          <ac:chgData name="Leonie Smith" userId="fed1330f33f5650e" providerId="LiveId" clId="{B2A9EFEE-5CD0-4735-81C2-038867690873}" dt="2022-07-29T05:06:07.099" v="58"/>
          <ac:picMkLst>
            <pc:docMk/>
            <pc:sldMk cId="3471468068" sldId="464"/>
            <ac:picMk id="3" creationId="{289D9EBA-AB84-657E-727B-38E0F57A88C9}"/>
          </ac:picMkLst>
        </pc:picChg>
      </pc:sldChg>
      <pc:sldChg chg="addSp modSp mod">
        <pc:chgData name="Leonie Smith" userId="fed1330f33f5650e" providerId="LiveId" clId="{B2A9EFEE-5CD0-4735-81C2-038867690873}" dt="2022-07-29T05:16:17.131" v="75"/>
        <pc:sldMkLst>
          <pc:docMk/>
          <pc:sldMk cId="581074576" sldId="466"/>
        </pc:sldMkLst>
        <pc:spChg chg="mod">
          <ac:chgData name="Leonie Smith" userId="fed1330f33f5650e" providerId="LiveId" clId="{B2A9EFEE-5CD0-4735-81C2-038867690873}" dt="2022-07-29T05:07:54.032" v="63" actId="21"/>
          <ac:spMkLst>
            <pc:docMk/>
            <pc:sldMk cId="581074576" sldId="466"/>
            <ac:spMk id="4" creationId="{9A13E2D8-2F59-44C1-B1D2-79C300C26DD4}"/>
          </ac:spMkLst>
        </pc:spChg>
        <pc:spChg chg="mod">
          <ac:chgData name="Leonie Smith" userId="fed1330f33f5650e" providerId="LiveId" clId="{B2A9EFEE-5CD0-4735-81C2-038867690873}" dt="2022-07-29T05:08:40.480" v="65" actId="21"/>
          <ac:spMkLst>
            <pc:docMk/>
            <pc:sldMk cId="581074576" sldId="466"/>
            <ac:spMk id="6" creationId="{416C064E-628E-47C0-A712-DB178FE9901E}"/>
          </ac:spMkLst>
        </pc:spChg>
        <pc:picChg chg="add mod">
          <ac:chgData name="Leonie Smith" userId="fed1330f33f5650e" providerId="LiveId" clId="{B2A9EFEE-5CD0-4735-81C2-038867690873}" dt="2022-07-29T05:16:17.131" v="75"/>
          <ac:picMkLst>
            <pc:docMk/>
            <pc:sldMk cId="581074576" sldId="466"/>
            <ac:picMk id="2" creationId="{73BA247A-8167-C519-4607-EF36D1349EDC}"/>
          </ac:picMkLst>
        </pc:picChg>
      </pc:sldChg>
      <pc:sldChg chg="addSp modSp mod">
        <pc:chgData name="Leonie Smith" userId="fed1330f33f5650e" providerId="LiveId" clId="{B2A9EFEE-5CD0-4735-81C2-038867690873}" dt="2022-08-09T10:41:40.253" v="133" actId="20577"/>
        <pc:sldMkLst>
          <pc:docMk/>
          <pc:sldMk cId="2711152741" sldId="467"/>
        </pc:sldMkLst>
        <pc:spChg chg="add mod">
          <ac:chgData name="Leonie Smith" userId="fed1330f33f5650e" providerId="LiveId" clId="{B2A9EFEE-5CD0-4735-81C2-038867690873}" dt="2022-08-09T10:41:40.253" v="133" actId="20577"/>
          <ac:spMkLst>
            <pc:docMk/>
            <pc:sldMk cId="2711152741" sldId="467"/>
            <ac:spMk id="7" creationId="{F2E1BDFB-896D-85FC-B15C-4B92085E436D}"/>
          </ac:spMkLst>
        </pc:spChg>
      </pc:sldChg>
      <pc:sldChg chg="addSp modSp modNotesTx">
        <pc:chgData name="Leonie Smith" userId="fed1330f33f5650e" providerId="LiveId" clId="{B2A9EFEE-5CD0-4735-81C2-038867690873}" dt="2022-08-02T04:04:35" v="79" actId="5793"/>
        <pc:sldMkLst>
          <pc:docMk/>
          <pc:sldMk cId="3596600315" sldId="468"/>
        </pc:sldMkLst>
        <pc:picChg chg="add mod">
          <ac:chgData name="Leonie Smith" userId="fed1330f33f5650e" providerId="LiveId" clId="{B2A9EFEE-5CD0-4735-81C2-038867690873}" dt="2022-07-29T04:31:25.189" v="0"/>
          <ac:picMkLst>
            <pc:docMk/>
            <pc:sldMk cId="3596600315" sldId="468"/>
            <ac:picMk id="4" creationId="{CE741727-CC78-CCDD-F4C0-B57FF084D0E8}"/>
          </ac:picMkLst>
        </pc:picChg>
      </pc:sldChg>
      <pc:sldChg chg="addSp modSp">
        <pc:chgData name="Leonie Smith" userId="fed1330f33f5650e" providerId="LiveId" clId="{B2A9EFEE-5CD0-4735-81C2-038867690873}" dt="2022-08-09T10:37:22.943" v="87"/>
        <pc:sldMkLst>
          <pc:docMk/>
          <pc:sldMk cId="2892316984" sldId="469"/>
        </pc:sldMkLst>
        <pc:spChg chg="add mod">
          <ac:chgData name="Leonie Smith" userId="fed1330f33f5650e" providerId="LiveId" clId="{B2A9EFEE-5CD0-4735-81C2-038867690873}" dt="2022-08-09T10:37:22.943" v="87"/>
          <ac:spMkLst>
            <pc:docMk/>
            <pc:sldMk cId="2892316984" sldId="469"/>
            <ac:spMk id="5" creationId="{3BF2B0B0-5D94-1554-8DAC-AAABBA649D6A}"/>
          </ac:spMkLst>
        </pc:spChg>
      </pc:sldChg>
      <pc:sldChg chg="addSp modSp mod">
        <pc:chgData name="Leonie Smith" userId="fed1330f33f5650e" providerId="LiveId" clId="{B2A9EFEE-5CD0-4735-81C2-038867690873}" dt="2022-08-09T10:41:09.073" v="127" actId="20577"/>
        <pc:sldMkLst>
          <pc:docMk/>
          <pc:sldMk cId="884227072" sldId="470"/>
        </pc:sldMkLst>
        <pc:spChg chg="add mod">
          <ac:chgData name="Leonie Smith" userId="fed1330f33f5650e" providerId="LiveId" clId="{B2A9EFEE-5CD0-4735-81C2-038867690873}" dt="2022-08-09T10:41:09.073" v="127" actId="20577"/>
          <ac:spMkLst>
            <pc:docMk/>
            <pc:sldMk cId="884227072" sldId="470"/>
            <ac:spMk id="5" creationId="{E3B73AD4-09A4-18B2-5A23-E96C9CF80A7A}"/>
          </ac:spMkLst>
        </pc:spChg>
      </pc:sldChg>
      <pc:sldChg chg="addSp delSp modSp add mod ord modTransition modAnim">
        <pc:chgData name="Leonie Smith" userId="fed1330f33f5650e" providerId="LiveId" clId="{B2A9EFEE-5CD0-4735-81C2-038867690873}" dt="2022-07-29T05:12:22.431" v="74"/>
        <pc:sldMkLst>
          <pc:docMk/>
          <pc:sldMk cId="2927143220" sldId="471"/>
        </pc:sldMkLst>
        <pc:spChg chg="mod">
          <ac:chgData name="Leonie Smith" userId="fed1330f33f5650e" providerId="LiveId" clId="{B2A9EFEE-5CD0-4735-81C2-038867690873}" dt="2022-07-29T05:07:42.960" v="60" actId="21"/>
          <ac:spMkLst>
            <pc:docMk/>
            <pc:sldMk cId="2927143220" sldId="471"/>
            <ac:spMk id="4" creationId="{9A13E2D8-2F59-44C1-B1D2-79C300C26DD4}"/>
          </ac:spMkLst>
        </pc:spChg>
        <pc:spChg chg="mod">
          <ac:chgData name="Leonie Smith" userId="fed1330f33f5650e" providerId="LiveId" clId="{B2A9EFEE-5CD0-4735-81C2-038867690873}" dt="2022-07-29T05:08:34.233" v="64" actId="21"/>
          <ac:spMkLst>
            <pc:docMk/>
            <pc:sldMk cId="2927143220" sldId="471"/>
            <ac:spMk id="6" creationId="{416C064E-628E-47C0-A712-DB178FE9901E}"/>
          </ac:spMkLst>
        </pc:spChg>
        <pc:picChg chg="add del mod">
          <ac:chgData name="Leonie Smith" userId="fed1330f33f5650e" providerId="LiveId" clId="{B2A9EFEE-5CD0-4735-81C2-038867690873}" dt="2022-07-29T05:09:35.426" v="67"/>
          <ac:picMkLst>
            <pc:docMk/>
            <pc:sldMk cId="2927143220" sldId="471"/>
            <ac:picMk id="2" creationId="{8C36DC3D-1D7F-8BAE-65C9-E82C288F43E2}"/>
          </ac:picMkLst>
        </pc:picChg>
        <pc:picChg chg="add del mod">
          <ac:chgData name="Leonie Smith" userId="fed1330f33f5650e" providerId="LiveId" clId="{B2A9EFEE-5CD0-4735-81C2-038867690873}" dt="2022-07-29T05:10:32.822" v="69"/>
          <ac:picMkLst>
            <pc:docMk/>
            <pc:sldMk cId="2927143220" sldId="471"/>
            <ac:picMk id="3" creationId="{BE9CA4D6-1312-7FC0-DA67-FA996C59F75B}"/>
          </ac:picMkLst>
        </pc:picChg>
        <pc:picChg chg="add del mod">
          <ac:chgData name="Leonie Smith" userId="fed1330f33f5650e" providerId="LiveId" clId="{B2A9EFEE-5CD0-4735-81C2-038867690873}" dt="2022-07-29T05:11:18.465" v="71"/>
          <ac:picMkLst>
            <pc:docMk/>
            <pc:sldMk cId="2927143220" sldId="471"/>
            <ac:picMk id="5" creationId="{F7C351A1-6672-40AE-916D-9BA79F2E9F92}"/>
          </ac:picMkLst>
        </pc:picChg>
        <pc:picChg chg="add del mod">
          <ac:chgData name="Leonie Smith" userId="fed1330f33f5650e" providerId="LiveId" clId="{B2A9EFEE-5CD0-4735-81C2-038867690873}" dt="2022-07-29T05:12:04.687" v="73"/>
          <ac:picMkLst>
            <pc:docMk/>
            <pc:sldMk cId="2927143220" sldId="471"/>
            <ac:picMk id="7" creationId="{3DC85DBE-29A9-5CA6-5257-7B13DAB07BA2}"/>
          </ac:picMkLst>
        </pc:picChg>
        <pc:picChg chg="add mod">
          <ac:chgData name="Leonie Smith" userId="fed1330f33f5650e" providerId="LiveId" clId="{B2A9EFEE-5CD0-4735-81C2-038867690873}" dt="2022-07-29T05:12:22.431" v="74"/>
          <ac:picMkLst>
            <pc:docMk/>
            <pc:sldMk cId="2927143220" sldId="471"/>
            <ac:picMk id="8" creationId="{BCF0639B-5DFC-53C2-CC0D-CF245D226226}"/>
          </ac:picMkLst>
        </pc:picChg>
      </pc:sldChg>
      <pc:sldChg chg="addSp delSp modSp add mod setBg delDesignElem">
        <pc:chgData name="Leonie Smith" userId="fed1330f33f5650e" providerId="LiveId" clId="{B2A9EFEE-5CD0-4735-81C2-038867690873}" dt="2022-08-09T10:41:18.838" v="129" actId="20577"/>
        <pc:sldMkLst>
          <pc:docMk/>
          <pc:sldMk cId="3345751482" sldId="472"/>
        </pc:sldMkLst>
        <pc:spChg chg="add mod">
          <ac:chgData name="Leonie Smith" userId="fed1330f33f5650e" providerId="LiveId" clId="{B2A9EFEE-5CD0-4735-81C2-038867690873}" dt="2022-08-09T10:41:18.838" v="129" actId="20577"/>
          <ac:spMkLst>
            <pc:docMk/>
            <pc:sldMk cId="3345751482" sldId="472"/>
            <ac:spMk id="7" creationId="{1C27699F-BA7A-5C94-D29B-83BB01824DCB}"/>
          </ac:spMkLst>
        </pc:spChg>
        <pc:spChg chg="del">
          <ac:chgData name="Leonie Smith" userId="fed1330f33f5650e" providerId="LiveId" clId="{B2A9EFEE-5CD0-4735-81C2-038867690873}" dt="2022-08-09T10:38:49.078" v="106"/>
          <ac:spMkLst>
            <pc:docMk/>
            <pc:sldMk cId="3345751482" sldId="472"/>
            <ac:spMk id="11" creationId="{42A4FC2C-047E-45A5-965D-8E1E3BF09BC6}"/>
          </ac:spMkLst>
        </pc:spChg>
      </pc:sldChg>
    </pc:docChg>
  </pc:docChgLst>
  <pc:docChgLst>
    <pc:chgData name="Leonie Smith" userId="fed1330f33f5650e" providerId="LiveId" clId="{9C7DAF3E-4AF7-4B41-913F-9452AB52F86A}"/>
    <pc:docChg chg="modSld">
      <pc:chgData name="Leonie Smith" userId="fed1330f33f5650e" providerId="LiveId" clId="{9C7DAF3E-4AF7-4B41-913F-9452AB52F86A}" dt="2023-12-12T03:19:04.373" v="65"/>
      <pc:docMkLst>
        <pc:docMk/>
      </pc:docMkLst>
      <pc:sldChg chg="addSp delSp modSp mod modTransition modAnim">
        <pc:chgData name="Leonie Smith" userId="fed1330f33f5650e" providerId="LiveId" clId="{9C7DAF3E-4AF7-4B41-913F-9452AB52F86A}" dt="2023-12-12T03:10:02.401" v="8"/>
        <pc:sldMkLst>
          <pc:docMk/>
          <pc:sldMk cId="3759221820" sldId="439"/>
        </pc:sldMkLst>
        <pc:picChg chg="add del mod ord">
          <ac:chgData name="Leonie Smith" userId="fed1330f33f5650e" providerId="LiveId" clId="{9C7DAF3E-4AF7-4B41-913F-9452AB52F86A}" dt="2023-12-12T03:09:42.841" v="5"/>
          <ac:picMkLst>
            <pc:docMk/>
            <pc:sldMk cId="3759221820" sldId="439"/>
            <ac:picMk id="3" creationId="{ADE22404-8931-28CB-82A5-ECA68652C7E6}"/>
          </ac:picMkLst>
        </pc:picChg>
        <pc:picChg chg="del">
          <ac:chgData name="Leonie Smith" userId="fed1330f33f5650e" providerId="LiveId" clId="{9C7DAF3E-4AF7-4B41-913F-9452AB52F86A}" dt="2023-12-12T03:09:34.558" v="4"/>
          <ac:picMkLst>
            <pc:docMk/>
            <pc:sldMk cId="3759221820" sldId="439"/>
            <ac:picMk id="5" creationId="{77DAA143-3D97-13A6-7826-E879CF6944CD}"/>
          </ac:picMkLst>
        </pc:picChg>
        <pc:picChg chg="add del mod">
          <ac:chgData name="Leonie Smith" userId="fed1330f33f5650e" providerId="LiveId" clId="{9C7DAF3E-4AF7-4B41-913F-9452AB52F86A}" dt="2023-12-12T03:09:53.629" v="7"/>
          <ac:picMkLst>
            <pc:docMk/>
            <pc:sldMk cId="3759221820" sldId="439"/>
            <ac:picMk id="7" creationId="{2AF7CC3C-ADB7-18CB-DA03-4B57D6F519AA}"/>
          </ac:picMkLst>
        </pc:picChg>
        <pc:picChg chg="add del mod ord">
          <ac:chgData name="Leonie Smith" userId="fed1330f33f5650e" providerId="LiveId" clId="{9C7DAF3E-4AF7-4B41-913F-9452AB52F86A}" dt="2023-12-12T03:10:02.401" v="8"/>
          <ac:picMkLst>
            <pc:docMk/>
            <pc:sldMk cId="3759221820" sldId="439"/>
            <ac:picMk id="10" creationId="{7BB9D107-5272-A90F-ABAD-31B5C06AE44C}"/>
          </ac:picMkLst>
        </pc:picChg>
        <pc:picChg chg="add mod">
          <ac:chgData name="Leonie Smith" userId="fed1330f33f5650e" providerId="LiveId" clId="{9C7DAF3E-4AF7-4B41-913F-9452AB52F86A}" dt="2023-12-12T03:10:02.401" v="8"/>
          <ac:picMkLst>
            <pc:docMk/>
            <pc:sldMk cId="3759221820" sldId="439"/>
            <ac:picMk id="11" creationId="{D169005A-4BC9-4CC8-338F-5A9B03BC45EE}"/>
          </ac:picMkLst>
        </pc:picChg>
      </pc:sldChg>
      <pc:sldChg chg="addSp delSp modSp mod modTransition modAnim">
        <pc:chgData name="Leonie Smith" userId="fed1330f33f5650e" providerId="LiveId" clId="{9C7DAF3E-4AF7-4B41-913F-9452AB52F86A}" dt="2023-12-12T03:10:27.765" v="11"/>
        <pc:sldMkLst>
          <pc:docMk/>
          <pc:sldMk cId="923867738" sldId="440"/>
        </pc:sldMkLst>
        <pc:picChg chg="del">
          <ac:chgData name="Leonie Smith" userId="fed1330f33f5650e" providerId="LiveId" clId="{9C7DAF3E-4AF7-4B41-913F-9452AB52F86A}" dt="2023-12-12T03:10:14.755" v="10"/>
          <ac:picMkLst>
            <pc:docMk/>
            <pc:sldMk cId="923867738" sldId="440"/>
            <ac:picMk id="2" creationId="{B214FC79-EC5F-C2AD-EF67-54B983F22255}"/>
          </ac:picMkLst>
        </pc:picChg>
        <pc:picChg chg="add del mod ord">
          <ac:chgData name="Leonie Smith" userId="fed1330f33f5650e" providerId="LiveId" clId="{9C7DAF3E-4AF7-4B41-913F-9452AB52F86A}" dt="2023-12-12T03:10:27.765" v="11"/>
          <ac:picMkLst>
            <pc:docMk/>
            <pc:sldMk cId="923867738" sldId="440"/>
            <ac:picMk id="5" creationId="{107C2D81-619B-9D5B-C95F-404ADCE9BF40}"/>
          </ac:picMkLst>
        </pc:picChg>
        <pc:picChg chg="add mod">
          <ac:chgData name="Leonie Smith" userId="fed1330f33f5650e" providerId="LiveId" clId="{9C7DAF3E-4AF7-4B41-913F-9452AB52F86A}" dt="2023-12-12T03:10:27.765" v="11"/>
          <ac:picMkLst>
            <pc:docMk/>
            <pc:sldMk cId="923867738" sldId="440"/>
            <ac:picMk id="7" creationId="{E0F93AC3-433B-C7E3-C1AF-F4EA8AD860C4}"/>
          </ac:picMkLst>
        </pc:picChg>
      </pc:sldChg>
      <pc:sldChg chg="addSp delSp modSp mod modTransition modAnim">
        <pc:chgData name="Leonie Smith" userId="fed1330f33f5650e" providerId="LiveId" clId="{9C7DAF3E-4AF7-4B41-913F-9452AB52F86A}" dt="2023-12-12T03:10:51.872" v="14"/>
        <pc:sldMkLst>
          <pc:docMk/>
          <pc:sldMk cId="2180228365" sldId="442"/>
        </pc:sldMkLst>
        <pc:picChg chg="add del mod ord">
          <ac:chgData name="Leonie Smith" userId="fed1330f33f5650e" providerId="LiveId" clId="{9C7DAF3E-4AF7-4B41-913F-9452AB52F86A}" dt="2023-12-12T03:10:51.872" v="14"/>
          <ac:picMkLst>
            <pc:docMk/>
            <pc:sldMk cId="2180228365" sldId="442"/>
            <ac:picMk id="3" creationId="{830F853B-7170-CED2-62FA-E9E538928199}"/>
          </ac:picMkLst>
        </pc:picChg>
        <pc:picChg chg="del">
          <ac:chgData name="Leonie Smith" userId="fed1330f33f5650e" providerId="LiveId" clId="{9C7DAF3E-4AF7-4B41-913F-9452AB52F86A}" dt="2023-12-12T03:10:39.179" v="13"/>
          <ac:picMkLst>
            <pc:docMk/>
            <pc:sldMk cId="2180228365" sldId="442"/>
            <ac:picMk id="5" creationId="{A339FA69-2D93-1AF7-76C3-3D74ED1365A1}"/>
          </ac:picMkLst>
        </pc:picChg>
        <pc:picChg chg="add mod">
          <ac:chgData name="Leonie Smith" userId="fed1330f33f5650e" providerId="LiveId" clId="{9C7DAF3E-4AF7-4B41-913F-9452AB52F86A}" dt="2023-12-12T03:10:51.872" v="14"/>
          <ac:picMkLst>
            <pc:docMk/>
            <pc:sldMk cId="2180228365" sldId="442"/>
            <ac:picMk id="7" creationId="{0D71DA8F-3A27-5B98-8424-42893AF332C7}"/>
          </ac:picMkLst>
        </pc:picChg>
      </pc:sldChg>
      <pc:sldChg chg="addSp delSp modSp mod modTransition modAnim">
        <pc:chgData name="Leonie Smith" userId="fed1330f33f5650e" providerId="LiveId" clId="{9C7DAF3E-4AF7-4B41-913F-9452AB52F86A}" dt="2023-12-12T03:11:30.510" v="17"/>
        <pc:sldMkLst>
          <pc:docMk/>
          <pc:sldMk cId="1718612039" sldId="444"/>
        </pc:sldMkLst>
        <pc:picChg chg="add del mod ord">
          <ac:chgData name="Leonie Smith" userId="fed1330f33f5650e" providerId="LiveId" clId="{9C7DAF3E-4AF7-4B41-913F-9452AB52F86A}" dt="2023-12-12T03:11:30.510" v="17"/>
          <ac:picMkLst>
            <pc:docMk/>
            <pc:sldMk cId="1718612039" sldId="444"/>
            <ac:picMk id="3" creationId="{E227C793-2546-7F3F-E587-404683580EAB}"/>
          </ac:picMkLst>
        </pc:picChg>
        <pc:picChg chg="add mod">
          <ac:chgData name="Leonie Smith" userId="fed1330f33f5650e" providerId="LiveId" clId="{9C7DAF3E-4AF7-4B41-913F-9452AB52F86A}" dt="2023-12-12T03:11:30.510" v="17"/>
          <ac:picMkLst>
            <pc:docMk/>
            <pc:sldMk cId="1718612039" sldId="444"/>
            <ac:picMk id="5" creationId="{7CF5E182-7CD6-842A-255A-31C002DFDB81}"/>
          </ac:picMkLst>
        </pc:picChg>
        <pc:picChg chg="del">
          <ac:chgData name="Leonie Smith" userId="fed1330f33f5650e" providerId="LiveId" clId="{9C7DAF3E-4AF7-4B41-913F-9452AB52F86A}" dt="2023-12-12T03:11:07.789" v="16"/>
          <ac:picMkLst>
            <pc:docMk/>
            <pc:sldMk cId="1718612039" sldId="444"/>
            <ac:picMk id="8" creationId="{4F517D5B-2CB9-6F0C-2959-8626A7BD08B2}"/>
          </ac:picMkLst>
        </pc:picChg>
      </pc:sldChg>
      <pc:sldChg chg="addSp delSp modSp mod modTransition modAnim">
        <pc:chgData name="Leonie Smith" userId="fed1330f33f5650e" providerId="LiveId" clId="{9C7DAF3E-4AF7-4B41-913F-9452AB52F86A}" dt="2023-12-12T03:11:51.647" v="20"/>
        <pc:sldMkLst>
          <pc:docMk/>
          <pc:sldMk cId="665805102" sldId="446"/>
        </pc:sldMkLst>
        <pc:picChg chg="del">
          <ac:chgData name="Leonie Smith" userId="fed1330f33f5650e" providerId="LiveId" clId="{9C7DAF3E-4AF7-4B41-913F-9452AB52F86A}" dt="2023-12-12T03:11:38.175" v="19"/>
          <ac:picMkLst>
            <pc:docMk/>
            <pc:sldMk cId="665805102" sldId="446"/>
            <ac:picMk id="2" creationId="{37973CFF-A968-BF69-1275-A6CA4450AE17}"/>
          </ac:picMkLst>
        </pc:picChg>
        <pc:picChg chg="add del mod ord">
          <ac:chgData name="Leonie Smith" userId="fed1330f33f5650e" providerId="LiveId" clId="{9C7DAF3E-4AF7-4B41-913F-9452AB52F86A}" dt="2023-12-12T03:11:51.647" v="20"/>
          <ac:picMkLst>
            <pc:docMk/>
            <pc:sldMk cId="665805102" sldId="446"/>
            <ac:picMk id="5" creationId="{DB1B8C21-1EBC-24CF-76EA-C976AAA20E7B}"/>
          </ac:picMkLst>
        </pc:picChg>
        <pc:picChg chg="add mod">
          <ac:chgData name="Leonie Smith" userId="fed1330f33f5650e" providerId="LiveId" clId="{9C7DAF3E-4AF7-4B41-913F-9452AB52F86A}" dt="2023-12-12T03:11:51.647" v="20"/>
          <ac:picMkLst>
            <pc:docMk/>
            <pc:sldMk cId="665805102" sldId="446"/>
            <ac:picMk id="7" creationId="{66E0F7D0-E384-8722-FCEF-CE51B957DD9E}"/>
          </ac:picMkLst>
        </pc:picChg>
      </pc:sldChg>
      <pc:sldChg chg="addSp delSp modSp mod modTransition modAnim">
        <pc:chgData name="Leonie Smith" userId="fed1330f33f5650e" providerId="LiveId" clId="{9C7DAF3E-4AF7-4B41-913F-9452AB52F86A}" dt="2023-12-12T03:12:22.521" v="23"/>
        <pc:sldMkLst>
          <pc:docMk/>
          <pc:sldMk cId="843663555" sldId="448"/>
        </pc:sldMkLst>
        <pc:picChg chg="del">
          <ac:chgData name="Leonie Smith" userId="fed1330f33f5650e" providerId="LiveId" clId="{9C7DAF3E-4AF7-4B41-913F-9452AB52F86A}" dt="2023-12-12T03:12:04.385" v="22"/>
          <ac:picMkLst>
            <pc:docMk/>
            <pc:sldMk cId="843663555" sldId="448"/>
            <ac:picMk id="2" creationId="{984F9A81-755C-5C0F-B902-961CD8B7B067}"/>
          </ac:picMkLst>
        </pc:picChg>
        <pc:picChg chg="add del mod ord">
          <ac:chgData name="Leonie Smith" userId="fed1330f33f5650e" providerId="LiveId" clId="{9C7DAF3E-4AF7-4B41-913F-9452AB52F86A}" dt="2023-12-12T03:12:22.521" v="23"/>
          <ac:picMkLst>
            <pc:docMk/>
            <pc:sldMk cId="843663555" sldId="448"/>
            <ac:picMk id="5" creationId="{65612E52-10CB-CEA0-32FB-808028259EFB}"/>
          </ac:picMkLst>
        </pc:picChg>
        <pc:picChg chg="add mod">
          <ac:chgData name="Leonie Smith" userId="fed1330f33f5650e" providerId="LiveId" clId="{9C7DAF3E-4AF7-4B41-913F-9452AB52F86A}" dt="2023-12-12T03:12:22.521" v="23"/>
          <ac:picMkLst>
            <pc:docMk/>
            <pc:sldMk cId="843663555" sldId="448"/>
            <ac:picMk id="7" creationId="{6EBCDC5C-641A-ED76-AD81-D97F1D990DB0}"/>
          </ac:picMkLst>
        </pc:picChg>
      </pc:sldChg>
      <pc:sldChg chg="addSp delSp modSp mod modTransition modAnim">
        <pc:chgData name="Leonie Smith" userId="fed1330f33f5650e" providerId="LiveId" clId="{9C7DAF3E-4AF7-4B41-913F-9452AB52F86A}" dt="2023-12-12T03:12:53.603" v="26"/>
        <pc:sldMkLst>
          <pc:docMk/>
          <pc:sldMk cId="538051216" sldId="450"/>
        </pc:sldMkLst>
        <pc:picChg chg="del">
          <ac:chgData name="Leonie Smith" userId="fed1330f33f5650e" providerId="LiveId" clId="{9C7DAF3E-4AF7-4B41-913F-9452AB52F86A}" dt="2023-12-12T03:12:32.602" v="25"/>
          <ac:picMkLst>
            <pc:docMk/>
            <pc:sldMk cId="538051216" sldId="450"/>
            <ac:picMk id="3" creationId="{3F832769-9CC2-9094-3021-A22D7F7F2278}"/>
          </ac:picMkLst>
        </pc:picChg>
        <pc:picChg chg="add del mod ord">
          <ac:chgData name="Leonie Smith" userId="fed1330f33f5650e" providerId="LiveId" clId="{9C7DAF3E-4AF7-4B41-913F-9452AB52F86A}" dt="2023-12-12T03:12:53.603" v="26"/>
          <ac:picMkLst>
            <pc:docMk/>
            <pc:sldMk cId="538051216" sldId="450"/>
            <ac:picMk id="5" creationId="{D73C0474-C588-25A7-99C9-D5EC8D18A555}"/>
          </ac:picMkLst>
        </pc:picChg>
        <pc:picChg chg="add mod">
          <ac:chgData name="Leonie Smith" userId="fed1330f33f5650e" providerId="LiveId" clId="{9C7DAF3E-4AF7-4B41-913F-9452AB52F86A}" dt="2023-12-12T03:12:53.603" v="26"/>
          <ac:picMkLst>
            <pc:docMk/>
            <pc:sldMk cId="538051216" sldId="450"/>
            <ac:picMk id="7" creationId="{228EAC7C-0C05-5632-E2AF-AEE53D7E999B}"/>
          </ac:picMkLst>
        </pc:picChg>
      </pc:sldChg>
      <pc:sldChg chg="addSp delSp modSp mod modTransition modAnim">
        <pc:chgData name="Leonie Smith" userId="fed1330f33f5650e" providerId="LiveId" clId="{9C7DAF3E-4AF7-4B41-913F-9452AB52F86A}" dt="2023-12-12T03:13:22.088" v="29"/>
        <pc:sldMkLst>
          <pc:docMk/>
          <pc:sldMk cId="4002949039" sldId="452"/>
        </pc:sldMkLst>
        <pc:picChg chg="del">
          <ac:chgData name="Leonie Smith" userId="fed1330f33f5650e" providerId="LiveId" clId="{9C7DAF3E-4AF7-4B41-913F-9452AB52F86A}" dt="2023-12-12T03:13:04.910" v="28"/>
          <ac:picMkLst>
            <pc:docMk/>
            <pc:sldMk cId="4002949039" sldId="452"/>
            <ac:picMk id="3" creationId="{74A5BD9B-693B-174C-E1AB-94F58479099B}"/>
          </ac:picMkLst>
        </pc:picChg>
        <pc:picChg chg="add del mod ord">
          <ac:chgData name="Leonie Smith" userId="fed1330f33f5650e" providerId="LiveId" clId="{9C7DAF3E-4AF7-4B41-913F-9452AB52F86A}" dt="2023-12-12T03:13:22.088" v="29"/>
          <ac:picMkLst>
            <pc:docMk/>
            <pc:sldMk cId="4002949039" sldId="452"/>
            <ac:picMk id="5" creationId="{365F9F9D-4646-32B9-EE5F-171280BC3F1C}"/>
          </ac:picMkLst>
        </pc:picChg>
        <pc:picChg chg="add mod">
          <ac:chgData name="Leonie Smith" userId="fed1330f33f5650e" providerId="LiveId" clId="{9C7DAF3E-4AF7-4B41-913F-9452AB52F86A}" dt="2023-12-12T03:13:22.088" v="29"/>
          <ac:picMkLst>
            <pc:docMk/>
            <pc:sldMk cId="4002949039" sldId="452"/>
            <ac:picMk id="7" creationId="{2836CFE7-36F0-2CDC-046D-FDFBA887283F}"/>
          </ac:picMkLst>
        </pc:picChg>
      </pc:sldChg>
      <pc:sldChg chg="addSp delSp modSp mod modTransition modAnim">
        <pc:chgData name="Leonie Smith" userId="fed1330f33f5650e" providerId="LiveId" clId="{9C7DAF3E-4AF7-4B41-913F-9452AB52F86A}" dt="2023-12-12T03:13:50.352" v="32"/>
        <pc:sldMkLst>
          <pc:docMk/>
          <pc:sldMk cId="2511564658" sldId="454"/>
        </pc:sldMkLst>
        <pc:picChg chg="del">
          <ac:chgData name="Leonie Smith" userId="fed1330f33f5650e" providerId="LiveId" clId="{9C7DAF3E-4AF7-4B41-913F-9452AB52F86A}" dt="2023-12-12T03:13:30.169" v="31"/>
          <ac:picMkLst>
            <pc:docMk/>
            <pc:sldMk cId="2511564658" sldId="454"/>
            <ac:picMk id="2" creationId="{1A3D349C-89E3-E308-C29A-18E4BC02744A}"/>
          </ac:picMkLst>
        </pc:picChg>
        <pc:picChg chg="add del mod ord">
          <ac:chgData name="Leonie Smith" userId="fed1330f33f5650e" providerId="LiveId" clId="{9C7DAF3E-4AF7-4B41-913F-9452AB52F86A}" dt="2023-12-12T03:13:50.352" v="32"/>
          <ac:picMkLst>
            <pc:docMk/>
            <pc:sldMk cId="2511564658" sldId="454"/>
            <ac:picMk id="5" creationId="{BBD7C68F-266D-5336-A0B9-677557A17A9E}"/>
          </ac:picMkLst>
        </pc:picChg>
        <pc:picChg chg="add mod">
          <ac:chgData name="Leonie Smith" userId="fed1330f33f5650e" providerId="LiveId" clId="{9C7DAF3E-4AF7-4B41-913F-9452AB52F86A}" dt="2023-12-12T03:13:50.352" v="32"/>
          <ac:picMkLst>
            <pc:docMk/>
            <pc:sldMk cId="2511564658" sldId="454"/>
            <ac:picMk id="7" creationId="{5A1B6DA5-7F30-AC6A-D98C-030248208201}"/>
          </ac:picMkLst>
        </pc:picChg>
      </pc:sldChg>
      <pc:sldChg chg="addSp delSp modSp mod modTransition modAnim">
        <pc:chgData name="Leonie Smith" userId="fed1330f33f5650e" providerId="LiveId" clId="{9C7DAF3E-4AF7-4B41-913F-9452AB52F86A}" dt="2023-12-12T03:14:52.842" v="38"/>
        <pc:sldMkLst>
          <pc:docMk/>
          <pc:sldMk cId="4049696417" sldId="456"/>
        </pc:sldMkLst>
        <pc:picChg chg="add del mod ord">
          <ac:chgData name="Leonie Smith" userId="fed1330f33f5650e" providerId="LiveId" clId="{9C7DAF3E-4AF7-4B41-913F-9452AB52F86A}" dt="2023-12-12T03:14:11.207" v="35"/>
          <ac:picMkLst>
            <pc:docMk/>
            <pc:sldMk cId="4049696417" sldId="456"/>
            <ac:picMk id="3" creationId="{9F4ED65F-0C28-5168-98A9-A3160ADAC873}"/>
          </ac:picMkLst>
        </pc:picChg>
        <pc:picChg chg="add del mod">
          <ac:chgData name="Leonie Smith" userId="fed1330f33f5650e" providerId="LiveId" clId="{9C7DAF3E-4AF7-4B41-913F-9452AB52F86A}" dt="2023-12-12T03:14:31.511" v="37"/>
          <ac:picMkLst>
            <pc:docMk/>
            <pc:sldMk cId="4049696417" sldId="456"/>
            <ac:picMk id="5" creationId="{42168D6C-6115-5F1A-CB9D-9AEE44B0D7AB}"/>
          </ac:picMkLst>
        </pc:picChg>
        <pc:picChg chg="add del mod ord">
          <ac:chgData name="Leonie Smith" userId="fed1330f33f5650e" providerId="LiveId" clId="{9C7DAF3E-4AF7-4B41-913F-9452AB52F86A}" dt="2023-12-12T03:14:52.842" v="38"/>
          <ac:picMkLst>
            <pc:docMk/>
            <pc:sldMk cId="4049696417" sldId="456"/>
            <ac:picMk id="9" creationId="{B42BE5E2-DD96-21C8-8652-2B2C7E7F7530}"/>
          </ac:picMkLst>
        </pc:picChg>
        <pc:picChg chg="add mod">
          <ac:chgData name="Leonie Smith" userId="fed1330f33f5650e" providerId="LiveId" clId="{9C7DAF3E-4AF7-4B41-913F-9452AB52F86A}" dt="2023-12-12T03:14:52.842" v="38"/>
          <ac:picMkLst>
            <pc:docMk/>
            <pc:sldMk cId="4049696417" sldId="456"/>
            <ac:picMk id="10" creationId="{14782C10-744A-F602-B213-0DEECB2DA51A}"/>
          </ac:picMkLst>
        </pc:picChg>
        <pc:picChg chg="del">
          <ac:chgData name="Leonie Smith" userId="fed1330f33f5650e" providerId="LiveId" clId="{9C7DAF3E-4AF7-4B41-913F-9452AB52F86A}" dt="2023-12-12T03:13:57.824" v="34"/>
          <ac:picMkLst>
            <pc:docMk/>
            <pc:sldMk cId="4049696417" sldId="456"/>
            <ac:picMk id="12" creationId="{26D23E1D-B96A-4420-4321-785649E1B4DD}"/>
          </ac:picMkLst>
        </pc:picChg>
      </pc:sldChg>
      <pc:sldChg chg="addSp delSp modSp mod modTransition modAnim">
        <pc:chgData name="Leonie Smith" userId="fed1330f33f5650e" providerId="LiveId" clId="{9C7DAF3E-4AF7-4B41-913F-9452AB52F86A}" dt="2023-12-12T03:15:45.881" v="44"/>
        <pc:sldMkLst>
          <pc:docMk/>
          <pc:sldMk cId="2789980734" sldId="458"/>
        </pc:sldMkLst>
        <pc:picChg chg="del">
          <ac:chgData name="Leonie Smith" userId="fed1330f33f5650e" providerId="LiveId" clId="{9C7DAF3E-4AF7-4B41-913F-9452AB52F86A}" dt="2023-12-12T03:15:03.248" v="40"/>
          <ac:picMkLst>
            <pc:docMk/>
            <pc:sldMk cId="2789980734" sldId="458"/>
            <ac:picMk id="3" creationId="{777CD796-42D6-7F69-126D-CA15AEDAD959}"/>
          </ac:picMkLst>
        </pc:picChg>
        <pc:picChg chg="add del mod ord">
          <ac:chgData name="Leonie Smith" userId="fed1330f33f5650e" providerId="LiveId" clId="{9C7DAF3E-4AF7-4B41-913F-9452AB52F86A}" dt="2023-12-12T03:15:17.643" v="41"/>
          <ac:picMkLst>
            <pc:docMk/>
            <pc:sldMk cId="2789980734" sldId="458"/>
            <ac:picMk id="5" creationId="{49B2E324-9BDF-4FCB-B67E-DB933558B5F6}"/>
          </ac:picMkLst>
        </pc:picChg>
        <pc:picChg chg="add del mod">
          <ac:chgData name="Leonie Smith" userId="fed1330f33f5650e" providerId="LiveId" clId="{9C7DAF3E-4AF7-4B41-913F-9452AB52F86A}" dt="2023-12-12T03:15:31.461" v="43"/>
          <ac:picMkLst>
            <pc:docMk/>
            <pc:sldMk cId="2789980734" sldId="458"/>
            <ac:picMk id="7" creationId="{DBE73287-8BB5-8A1D-858B-C31F4FB4E09A}"/>
          </ac:picMkLst>
        </pc:picChg>
        <pc:picChg chg="add del mod ord">
          <ac:chgData name="Leonie Smith" userId="fed1330f33f5650e" providerId="LiveId" clId="{9C7DAF3E-4AF7-4B41-913F-9452AB52F86A}" dt="2023-12-12T03:15:45.881" v="44"/>
          <ac:picMkLst>
            <pc:docMk/>
            <pc:sldMk cId="2789980734" sldId="458"/>
            <ac:picMk id="10" creationId="{0C15B83B-8292-F899-8C31-99213EEFB122}"/>
          </ac:picMkLst>
        </pc:picChg>
        <pc:picChg chg="add mod">
          <ac:chgData name="Leonie Smith" userId="fed1330f33f5650e" providerId="LiveId" clId="{9C7DAF3E-4AF7-4B41-913F-9452AB52F86A}" dt="2023-12-12T03:15:45.881" v="44"/>
          <ac:picMkLst>
            <pc:docMk/>
            <pc:sldMk cId="2789980734" sldId="458"/>
            <ac:picMk id="11" creationId="{BAC81E9D-2092-C81B-FEB7-9BC2C7D9E2EB}"/>
          </ac:picMkLst>
        </pc:picChg>
      </pc:sldChg>
      <pc:sldChg chg="addSp delSp modSp mod modTransition modAnim">
        <pc:chgData name="Leonie Smith" userId="fed1330f33f5650e" providerId="LiveId" clId="{9C7DAF3E-4AF7-4B41-913F-9452AB52F86A}" dt="2023-12-12T03:16:59.267" v="50"/>
        <pc:sldMkLst>
          <pc:docMk/>
          <pc:sldMk cId="2691432836" sldId="460"/>
        </pc:sldMkLst>
        <pc:picChg chg="del">
          <ac:chgData name="Leonie Smith" userId="fed1330f33f5650e" providerId="LiveId" clId="{9C7DAF3E-4AF7-4B41-913F-9452AB52F86A}" dt="2023-12-12T03:15:53.930" v="46"/>
          <ac:picMkLst>
            <pc:docMk/>
            <pc:sldMk cId="2691432836" sldId="460"/>
            <ac:picMk id="2" creationId="{C4001D1C-BAC4-3D71-9FEF-8D5F49EEE406}"/>
          </ac:picMkLst>
        </pc:picChg>
        <pc:picChg chg="add del mod ord">
          <ac:chgData name="Leonie Smith" userId="fed1330f33f5650e" providerId="LiveId" clId="{9C7DAF3E-4AF7-4B41-913F-9452AB52F86A}" dt="2023-12-12T03:16:06.058" v="47"/>
          <ac:picMkLst>
            <pc:docMk/>
            <pc:sldMk cId="2691432836" sldId="460"/>
            <ac:picMk id="5" creationId="{164512F4-BAF0-5815-E892-4D2CF5727308}"/>
          </ac:picMkLst>
        </pc:picChg>
        <pc:picChg chg="add del mod">
          <ac:chgData name="Leonie Smith" userId="fed1330f33f5650e" providerId="LiveId" clId="{9C7DAF3E-4AF7-4B41-913F-9452AB52F86A}" dt="2023-12-12T03:16:38.232" v="49"/>
          <ac:picMkLst>
            <pc:docMk/>
            <pc:sldMk cId="2691432836" sldId="460"/>
            <ac:picMk id="7" creationId="{DE21F8DF-C183-6020-5B96-DE2189047B74}"/>
          </ac:picMkLst>
        </pc:picChg>
        <pc:picChg chg="add del mod ord">
          <ac:chgData name="Leonie Smith" userId="fed1330f33f5650e" providerId="LiveId" clId="{9C7DAF3E-4AF7-4B41-913F-9452AB52F86A}" dt="2023-12-12T03:16:59.267" v="50"/>
          <ac:picMkLst>
            <pc:docMk/>
            <pc:sldMk cId="2691432836" sldId="460"/>
            <ac:picMk id="10" creationId="{5C5E3D29-1167-8006-DAE3-ADDC9383EEED}"/>
          </ac:picMkLst>
        </pc:picChg>
        <pc:picChg chg="add mod">
          <ac:chgData name="Leonie Smith" userId="fed1330f33f5650e" providerId="LiveId" clId="{9C7DAF3E-4AF7-4B41-913F-9452AB52F86A}" dt="2023-12-12T03:16:59.267" v="50"/>
          <ac:picMkLst>
            <pc:docMk/>
            <pc:sldMk cId="2691432836" sldId="460"/>
            <ac:picMk id="11" creationId="{D2D916B7-A64E-A703-F99C-1F4A9C92EEF2}"/>
          </ac:picMkLst>
        </pc:picChg>
      </pc:sldChg>
      <pc:sldChg chg="addSp delSp modSp mod modTransition modAnim">
        <pc:chgData name="Leonie Smith" userId="fed1330f33f5650e" providerId="LiveId" clId="{9C7DAF3E-4AF7-4B41-913F-9452AB52F86A}" dt="2023-12-12T03:17:41.393" v="56"/>
        <pc:sldMkLst>
          <pc:docMk/>
          <pc:sldMk cId="3941201962" sldId="462"/>
        </pc:sldMkLst>
        <pc:picChg chg="add del mod ord">
          <ac:chgData name="Leonie Smith" userId="fed1330f33f5650e" providerId="LiveId" clId="{9C7DAF3E-4AF7-4B41-913F-9452AB52F86A}" dt="2023-12-12T03:17:14.795" v="53"/>
          <ac:picMkLst>
            <pc:docMk/>
            <pc:sldMk cId="3941201962" sldId="462"/>
            <ac:picMk id="3" creationId="{D13214F5-8AF4-5E2B-DFFD-64C8770F9601}"/>
          </ac:picMkLst>
        </pc:picChg>
        <pc:picChg chg="del">
          <ac:chgData name="Leonie Smith" userId="fed1330f33f5650e" providerId="LiveId" clId="{9C7DAF3E-4AF7-4B41-913F-9452AB52F86A}" dt="2023-12-12T03:17:07.985" v="52"/>
          <ac:picMkLst>
            <pc:docMk/>
            <pc:sldMk cId="3941201962" sldId="462"/>
            <ac:picMk id="5" creationId="{2430374A-956F-E210-33B9-202EEAB69E37}"/>
          </ac:picMkLst>
        </pc:picChg>
        <pc:picChg chg="add del mod">
          <ac:chgData name="Leonie Smith" userId="fed1330f33f5650e" providerId="LiveId" clId="{9C7DAF3E-4AF7-4B41-913F-9452AB52F86A}" dt="2023-12-12T03:17:18.030" v="55"/>
          <ac:picMkLst>
            <pc:docMk/>
            <pc:sldMk cId="3941201962" sldId="462"/>
            <ac:picMk id="7" creationId="{46E46F1F-59E3-3DA8-2ED2-458E345B51BC}"/>
          </ac:picMkLst>
        </pc:picChg>
        <pc:picChg chg="add del mod ord">
          <ac:chgData name="Leonie Smith" userId="fed1330f33f5650e" providerId="LiveId" clId="{9C7DAF3E-4AF7-4B41-913F-9452AB52F86A}" dt="2023-12-12T03:17:41.393" v="56"/>
          <ac:picMkLst>
            <pc:docMk/>
            <pc:sldMk cId="3941201962" sldId="462"/>
            <ac:picMk id="10" creationId="{3437B55D-59D9-76A5-6EDD-C29572BC8D70}"/>
          </ac:picMkLst>
        </pc:picChg>
        <pc:picChg chg="add mod">
          <ac:chgData name="Leonie Smith" userId="fed1330f33f5650e" providerId="LiveId" clId="{9C7DAF3E-4AF7-4B41-913F-9452AB52F86A}" dt="2023-12-12T03:17:41.393" v="56"/>
          <ac:picMkLst>
            <pc:docMk/>
            <pc:sldMk cId="3941201962" sldId="462"/>
            <ac:picMk id="11" creationId="{8BF01CFA-7DC9-FDAF-37D8-52EAF77AEF4E}"/>
          </ac:picMkLst>
        </pc:picChg>
      </pc:sldChg>
      <pc:sldChg chg="addSp delSp modSp mod modTransition modAnim">
        <pc:chgData name="Leonie Smith" userId="fed1330f33f5650e" providerId="LiveId" clId="{9C7DAF3E-4AF7-4B41-913F-9452AB52F86A}" dt="2023-12-12T03:18:13.525" v="59"/>
        <pc:sldMkLst>
          <pc:docMk/>
          <pc:sldMk cId="3471468068" sldId="464"/>
        </pc:sldMkLst>
        <pc:picChg chg="del">
          <ac:chgData name="Leonie Smith" userId="fed1330f33f5650e" providerId="LiveId" clId="{9C7DAF3E-4AF7-4B41-913F-9452AB52F86A}" dt="2023-12-12T03:17:59.652" v="58"/>
          <ac:picMkLst>
            <pc:docMk/>
            <pc:sldMk cId="3471468068" sldId="464"/>
            <ac:picMk id="3" creationId="{289D9EBA-AB84-657E-727B-38E0F57A88C9}"/>
          </ac:picMkLst>
        </pc:picChg>
        <pc:picChg chg="add del mod ord">
          <ac:chgData name="Leonie Smith" userId="fed1330f33f5650e" providerId="LiveId" clId="{9C7DAF3E-4AF7-4B41-913F-9452AB52F86A}" dt="2023-12-12T03:18:13.525" v="59"/>
          <ac:picMkLst>
            <pc:docMk/>
            <pc:sldMk cId="3471468068" sldId="464"/>
            <ac:picMk id="5" creationId="{3153A242-EEB0-751D-A0ED-F33F5626DA86}"/>
          </ac:picMkLst>
        </pc:picChg>
        <pc:picChg chg="add mod">
          <ac:chgData name="Leonie Smith" userId="fed1330f33f5650e" providerId="LiveId" clId="{9C7DAF3E-4AF7-4B41-913F-9452AB52F86A}" dt="2023-12-12T03:18:13.525" v="59"/>
          <ac:picMkLst>
            <pc:docMk/>
            <pc:sldMk cId="3471468068" sldId="464"/>
            <ac:picMk id="7" creationId="{13528EB1-A1A7-942C-CF9D-2EF93C12ADFF}"/>
          </ac:picMkLst>
        </pc:picChg>
      </pc:sldChg>
      <pc:sldChg chg="addSp delSp modSp mod modTransition modAnim">
        <pc:chgData name="Leonie Smith" userId="fed1330f33f5650e" providerId="LiveId" clId="{9C7DAF3E-4AF7-4B41-913F-9452AB52F86A}" dt="2023-12-12T03:19:04.373" v="65"/>
        <pc:sldMkLst>
          <pc:docMk/>
          <pc:sldMk cId="581074576" sldId="466"/>
        </pc:sldMkLst>
        <pc:picChg chg="del">
          <ac:chgData name="Leonie Smith" userId="fed1330f33f5650e" providerId="LiveId" clId="{9C7DAF3E-4AF7-4B41-913F-9452AB52F86A}" dt="2023-12-12T03:18:47.581" v="64"/>
          <ac:picMkLst>
            <pc:docMk/>
            <pc:sldMk cId="581074576" sldId="466"/>
            <ac:picMk id="2" creationId="{73BA247A-8167-C519-4607-EF36D1349EDC}"/>
          </ac:picMkLst>
        </pc:picChg>
        <pc:picChg chg="add del mod ord">
          <ac:chgData name="Leonie Smith" userId="fed1330f33f5650e" providerId="LiveId" clId="{9C7DAF3E-4AF7-4B41-913F-9452AB52F86A}" dt="2023-12-12T03:19:04.373" v="65"/>
          <ac:picMkLst>
            <pc:docMk/>
            <pc:sldMk cId="581074576" sldId="466"/>
            <ac:picMk id="5" creationId="{29FC9594-A835-4276-1365-0F704BCDAF2A}"/>
          </ac:picMkLst>
        </pc:picChg>
        <pc:picChg chg="add mod">
          <ac:chgData name="Leonie Smith" userId="fed1330f33f5650e" providerId="LiveId" clId="{9C7DAF3E-4AF7-4B41-913F-9452AB52F86A}" dt="2023-12-12T03:19:04.373" v="65"/>
          <ac:picMkLst>
            <pc:docMk/>
            <pc:sldMk cId="581074576" sldId="466"/>
            <ac:picMk id="7" creationId="{9DCCB6F3-B828-3816-ECE3-A0D0CFBC5FD8}"/>
          </ac:picMkLst>
        </pc:picChg>
      </pc:sldChg>
      <pc:sldChg chg="addSp delSp modSp mod modTransition modAnim">
        <pc:chgData name="Leonie Smith" userId="fed1330f33f5650e" providerId="LiveId" clId="{9C7DAF3E-4AF7-4B41-913F-9452AB52F86A}" dt="2023-12-12T03:09:11.550" v="2"/>
        <pc:sldMkLst>
          <pc:docMk/>
          <pc:sldMk cId="3596600315" sldId="468"/>
        </pc:sldMkLst>
        <pc:picChg chg="del">
          <ac:chgData name="Leonie Smith" userId="fed1330f33f5650e" providerId="LiveId" clId="{9C7DAF3E-4AF7-4B41-913F-9452AB52F86A}" dt="2023-12-12T03:09:04.544" v="1"/>
          <ac:picMkLst>
            <pc:docMk/>
            <pc:sldMk cId="3596600315" sldId="468"/>
            <ac:picMk id="4" creationId="{CE741727-CC78-CCDD-F4C0-B57FF084D0E8}"/>
          </ac:picMkLst>
        </pc:picChg>
        <pc:picChg chg="add del mod ord">
          <ac:chgData name="Leonie Smith" userId="fed1330f33f5650e" providerId="LiveId" clId="{9C7DAF3E-4AF7-4B41-913F-9452AB52F86A}" dt="2023-12-12T03:09:11.550" v="2"/>
          <ac:picMkLst>
            <pc:docMk/>
            <pc:sldMk cId="3596600315" sldId="468"/>
            <ac:picMk id="6" creationId="{3EE005E2-260E-848E-9D19-E8BB5BCCD3B9}"/>
          </ac:picMkLst>
        </pc:picChg>
        <pc:picChg chg="add mod">
          <ac:chgData name="Leonie Smith" userId="fed1330f33f5650e" providerId="LiveId" clId="{9C7DAF3E-4AF7-4B41-913F-9452AB52F86A}" dt="2023-12-12T03:09:11.550" v="2"/>
          <ac:picMkLst>
            <pc:docMk/>
            <pc:sldMk cId="3596600315" sldId="468"/>
            <ac:picMk id="7" creationId="{CB06A501-BE5C-43A0-B17C-3E502662B877}"/>
          </ac:picMkLst>
        </pc:picChg>
      </pc:sldChg>
      <pc:sldChg chg="addSp delSp modSp mod modTransition modAnim">
        <pc:chgData name="Leonie Smith" userId="fed1330f33f5650e" providerId="LiveId" clId="{9C7DAF3E-4AF7-4B41-913F-9452AB52F86A}" dt="2023-12-12T03:18:36.304" v="62"/>
        <pc:sldMkLst>
          <pc:docMk/>
          <pc:sldMk cId="2927143220" sldId="471"/>
        </pc:sldMkLst>
        <pc:picChg chg="add del mod ord">
          <ac:chgData name="Leonie Smith" userId="fed1330f33f5650e" providerId="LiveId" clId="{9C7DAF3E-4AF7-4B41-913F-9452AB52F86A}" dt="2023-12-12T03:18:36.304" v="62"/>
          <ac:picMkLst>
            <pc:docMk/>
            <pc:sldMk cId="2927143220" sldId="471"/>
            <ac:picMk id="3" creationId="{00D3732E-3088-7A08-F64C-64E7833F19CF}"/>
          </ac:picMkLst>
        </pc:picChg>
        <pc:picChg chg="add mod">
          <ac:chgData name="Leonie Smith" userId="fed1330f33f5650e" providerId="LiveId" clId="{9C7DAF3E-4AF7-4B41-913F-9452AB52F86A}" dt="2023-12-12T03:18:36.304" v="62"/>
          <ac:picMkLst>
            <pc:docMk/>
            <pc:sldMk cId="2927143220" sldId="471"/>
            <ac:picMk id="5" creationId="{CCD6FE30-3406-6B68-7BC7-3F3A3B1C94D7}"/>
          </ac:picMkLst>
        </pc:picChg>
        <pc:picChg chg="del">
          <ac:chgData name="Leonie Smith" userId="fed1330f33f5650e" providerId="LiveId" clId="{9C7DAF3E-4AF7-4B41-913F-9452AB52F86A}" dt="2023-12-12T03:18:22.277" v="61"/>
          <ac:picMkLst>
            <pc:docMk/>
            <pc:sldMk cId="2927143220" sldId="471"/>
            <ac:picMk id="8" creationId="{BCF0639B-5DFC-53C2-CC0D-CF245D226226}"/>
          </ac:picMkLst>
        </pc:picChg>
      </pc:sldChg>
    </pc:docChg>
  </pc:docChgLst>
  <pc:docChgLst>
    <pc:chgData name="Alfred Smith" userId="3c60a3631c0db8ad" providerId="LiveId" clId="{C5B1873F-C2CA-4732-AC19-AAF2E5587612}"/>
    <pc:docChg chg="undo custSel modSld">
      <pc:chgData name="Alfred Smith" userId="3c60a3631c0db8ad" providerId="LiveId" clId="{C5B1873F-C2CA-4732-AC19-AAF2E5587612}" dt="2024-07-18T16:55:42.621" v="66"/>
      <pc:docMkLst>
        <pc:docMk/>
      </pc:docMkLst>
      <pc:sldChg chg="modSp">
        <pc:chgData name="Alfred Smith" userId="3c60a3631c0db8ad" providerId="LiveId" clId="{C5B1873F-C2CA-4732-AC19-AAF2E5587612}" dt="2024-07-18T16:55:42.621" v="66"/>
        <pc:sldMkLst>
          <pc:docMk/>
          <pc:sldMk cId="3261377596" sldId="438"/>
        </pc:sldMkLst>
        <pc:spChg chg="mod">
          <ac:chgData name="Alfred Smith" userId="3c60a3631c0db8ad" providerId="LiveId" clId="{C5B1873F-C2CA-4732-AC19-AAF2E5587612}" dt="2024-07-18T16:55:42.621" v="66"/>
          <ac:spMkLst>
            <pc:docMk/>
            <pc:sldMk cId="3261377596" sldId="438"/>
            <ac:spMk id="7" creationId="{32F6EDC4-0D3E-11B9-559C-5CAFB50B7B8F}"/>
          </ac:spMkLst>
        </pc:spChg>
      </pc:sldChg>
      <pc:sldChg chg="modSp">
        <pc:chgData name="Alfred Smith" userId="3c60a3631c0db8ad" providerId="LiveId" clId="{C5B1873F-C2CA-4732-AC19-AAF2E5587612}" dt="2024-07-18T16:55:42.621" v="66"/>
        <pc:sldMkLst>
          <pc:docMk/>
          <pc:sldMk cId="3759221820" sldId="439"/>
        </pc:sldMkLst>
        <pc:spChg chg="mod">
          <ac:chgData name="Alfred Smith" userId="3c60a3631c0db8ad" providerId="LiveId" clId="{C5B1873F-C2CA-4732-AC19-AAF2E5587612}" dt="2024-07-18T16:55:42.621" v="66"/>
          <ac:spMkLst>
            <pc:docMk/>
            <pc:sldMk cId="3759221820" sldId="439"/>
            <ac:spMk id="6" creationId="{416C064E-628E-47C0-A712-DB178FE9901E}"/>
          </ac:spMkLst>
        </pc:spChg>
      </pc:sldChg>
      <pc:sldChg chg="modSp mod">
        <pc:chgData name="Alfred Smith" userId="3c60a3631c0db8ad" providerId="LiveId" clId="{C5B1873F-C2CA-4732-AC19-AAF2E5587612}" dt="2024-07-18T16:46:29.790" v="47"/>
        <pc:sldMkLst>
          <pc:docMk/>
          <pc:sldMk cId="923867738" sldId="440"/>
        </pc:sldMkLst>
        <pc:spChg chg="mod">
          <ac:chgData name="Alfred Smith" userId="3c60a3631c0db8ad" providerId="LiveId" clId="{C5B1873F-C2CA-4732-AC19-AAF2E5587612}" dt="2024-07-18T16:41:36.233" v="6"/>
          <ac:spMkLst>
            <pc:docMk/>
            <pc:sldMk cId="923867738" sldId="440"/>
            <ac:spMk id="4" creationId="{9A13E2D8-2F59-44C1-B1D2-79C300C26DD4}"/>
          </ac:spMkLst>
        </pc:spChg>
        <pc:spChg chg="mod">
          <ac:chgData name="Alfred Smith" userId="3c60a3631c0db8ad" providerId="LiveId" clId="{C5B1873F-C2CA-4732-AC19-AAF2E5587612}" dt="2024-07-18T16:46:29.790" v="47"/>
          <ac:spMkLst>
            <pc:docMk/>
            <pc:sldMk cId="923867738" sldId="440"/>
            <ac:spMk id="6" creationId="{416C064E-628E-47C0-A712-DB178FE9901E}"/>
          </ac:spMkLst>
        </pc:spChg>
      </pc:sldChg>
      <pc:sldChg chg="modSp">
        <pc:chgData name="Alfred Smith" userId="3c60a3631c0db8ad" providerId="LiveId" clId="{C5B1873F-C2CA-4732-AC19-AAF2E5587612}" dt="2024-07-18T16:55:42.621" v="66"/>
        <pc:sldMkLst>
          <pc:docMk/>
          <pc:sldMk cId="3676245138" sldId="441"/>
        </pc:sldMkLst>
        <pc:spChg chg="mod">
          <ac:chgData name="Alfred Smith" userId="3c60a3631c0db8ad" providerId="LiveId" clId="{C5B1873F-C2CA-4732-AC19-AAF2E5587612}" dt="2024-07-18T16:55:42.621" v="66"/>
          <ac:spMkLst>
            <pc:docMk/>
            <pc:sldMk cId="3676245138" sldId="441"/>
            <ac:spMk id="7" creationId="{E68AD3B7-533E-33D5-48BC-E8FCDFF55D84}"/>
          </ac:spMkLst>
        </pc:spChg>
      </pc:sldChg>
      <pc:sldChg chg="modSp mod">
        <pc:chgData name="Alfred Smith" userId="3c60a3631c0db8ad" providerId="LiveId" clId="{C5B1873F-C2CA-4732-AC19-AAF2E5587612}" dt="2024-07-18T16:46:40.280" v="48"/>
        <pc:sldMkLst>
          <pc:docMk/>
          <pc:sldMk cId="2180228365" sldId="442"/>
        </pc:sldMkLst>
        <pc:spChg chg="mod">
          <ac:chgData name="Alfred Smith" userId="3c60a3631c0db8ad" providerId="LiveId" clId="{C5B1873F-C2CA-4732-AC19-AAF2E5587612}" dt="2024-07-18T16:41:49.894" v="7"/>
          <ac:spMkLst>
            <pc:docMk/>
            <pc:sldMk cId="2180228365" sldId="442"/>
            <ac:spMk id="4" creationId="{9A13E2D8-2F59-44C1-B1D2-79C300C26DD4}"/>
          </ac:spMkLst>
        </pc:spChg>
        <pc:spChg chg="mod">
          <ac:chgData name="Alfred Smith" userId="3c60a3631c0db8ad" providerId="LiveId" clId="{C5B1873F-C2CA-4732-AC19-AAF2E5587612}" dt="2024-07-18T16:46:40.280" v="48"/>
          <ac:spMkLst>
            <pc:docMk/>
            <pc:sldMk cId="2180228365" sldId="442"/>
            <ac:spMk id="6" creationId="{416C064E-628E-47C0-A712-DB178FE9901E}"/>
          </ac:spMkLst>
        </pc:spChg>
      </pc:sldChg>
      <pc:sldChg chg="modSp">
        <pc:chgData name="Alfred Smith" userId="3c60a3631c0db8ad" providerId="LiveId" clId="{C5B1873F-C2CA-4732-AC19-AAF2E5587612}" dt="2024-07-18T16:55:42.621" v="66"/>
        <pc:sldMkLst>
          <pc:docMk/>
          <pc:sldMk cId="3095902142" sldId="443"/>
        </pc:sldMkLst>
        <pc:spChg chg="mod">
          <ac:chgData name="Alfred Smith" userId="3c60a3631c0db8ad" providerId="LiveId" clId="{C5B1873F-C2CA-4732-AC19-AAF2E5587612}" dt="2024-07-18T16:55:42.621" v="66"/>
          <ac:spMkLst>
            <pc:docMk/>
            <pc:sldMk cId="3095902142" sldId="443"/>
            <ac:spMk id="5" creationId="{7F926E98-3024-D7E6-77E8-688F7EAE65FD}"/>
          </ac:spMkLst>
        </pc:spChg>
      </pc:sldChg>
      <pc:sldChg chg="modSp mod">
        <pc:chgData name="Alfred Smith" userId="3c60a3631c0db8ad" providerId="LiveId" clId="{C5B1873F-C2CA-4732-AC19-AAF2E5587612}" dt="2024-07-18T16:46:59.769" v="49"/>
        <pc:sldMkLst>
          <pc:docMk/>
          <pc:sldMk cId="1718612039" sldId="444"/>
        </pc:sldMkLst>
        <pc:spChg chg="mod">
          <ac:chgData name="Alfred Smith" userId="3c60a3631c0db8ad" providerId="LiveId" clId="{C5B1873F-C2CA-4732-AC19-AAF2E5587612}" dt="2024-07-18T16:42:25.563" v="30"/>
          <ac:spMkLst>
            <pc:docMk/>
            <pc:sldMk cId="1718612039" sldId="444"/>
            <ac:spMk id="4" creationId="{9A13E2D8-2F59-44C1-B1D2-79C300C26DD4}"/>
          </ac:spMkLst>
        </pc:spChg>
        <pc:spChg chg="mod">
          <ac:chgData name="Alfred Smith" userId="3c60a3631c0db8ad" providerId="LiveId" clId="{C5B1873F-C2CA-4732-AC19-AAF2E5587612}" dt="2024-07-18T16:46:59.769" v="49"/>
          <ac:spMkLst>
            <pc:docMk/>
            <pc:sldMk cId="1718612039" sldId="444"/>
            <ac:spMk id="6" creationId="{416C064E-628E-47C0-A712-DB178FE9901E}"/>
          </ac:spMkLst>
        </pc:spChg>
      </pc:sldChg>
      <pc:sldChg chg="modSp">
        <pc:chgData name="Alfred Smith" userId="3c60a3631c0db8ad" providerId="LiveId" clId="{C5B1873F-C2CA-4732-AC19-AAF2E5587612}" dt="2024-07-18T16:55:42.621" v="66"/>
        <pc:sldMkLst>
          <pc:docMk/>
          <pc:sldMk cId="2166098122" sldId="445"/>
        </pc:sldMkLst>
        <pc:spChg chg="mod">
          <ac:chgData name="Alfred Smith" userId="3c60a3631c0db8ad" providerId="LiveId" clId="{C5B1873F-C2CA-4732-AC19-AAF2E5587612}" dt="2024-07-18T16:55:42.621" v="66"/>
          <ac:spMkLst>
            <pc:docMk/>
            <pc:sldMk cId="2166098122" sldId="445"/>
            <ac:spMk id="7" creationId="{D7666131-931E-5BEB-6811-15975AAC8237}"/>
          </ac:spMkLst>
        </pc:spChg>
      </pc:sldChg>
      <pc:sldChg chg="modSp mod">
        <pc:chgData name="Alfred Smith" userId="3c60a3631c0db8ad" providerId="LiveId" clId="{C5B1873F-C2CA-4732-AC19-AAF2E5587612}" dt="2024-07-18T16:47:10.837" v="50"/>
        <pc:sldMkLst>
          <pc:docMk/>
          <pc:sldMk cId="665805102" sldId="446"/>
        </pc:sldMkLst>
        <pc:spChg chg="mod">
          <ac:chgData name="Alfred Smith" userId="3c60a3631c0db8ad" providerId="LiveId" clId="{C5B1873F-C2CA-4732-AC19-AAF2E5587612}" dt="2024-07-18T16:42:39.816" v="31"/>
          <ac:spMkLst>
            <pc:docMk/>
            <pc:sldMk cId="665805102" sldId="446"/>
            <ac:spMk id="4" creationId="{9A13E2D8-2F59-44C1-B1D2-79C300C26DD4}"/>
          </ac:spMkLst>
        </pc:spChg>
        <pc:spChg chg="mod">
          <ac:chgData name="Alfred Smith" userId="3c60a3631c0db8ad" providerId="LiveId" clId="{C5B1873F-C2CA-4732-AC19-AAF2E5587612}" dt="2024-07-18T16:47:10.837" v="50"/>
          <ac:spMkLst>
            <pc:docMk/>
            <pc:sldMk cId="665805102" sldId="446"/>
            <ac:spMk id="6" creationId="{416C064E-628E-47C0-A712-DB178FE9901E}"/>
          </ac:spMkLst>
        </pc:spChg>
      </pc:sldChg>
      <pc:sldChg chg="modSp">
        <pc:chgData name="Alfred Smith" userId="3c60a3631c0db8ad" providerId="LiveId" clId="{C5B1873F-C2CA-4732-AC19-AAF2E5587612}" dt="2024-07-18T16:55:42.621" v="66"/>
        <pc:sldMkLst>
          <pc:docMk/>
          <pc:sldMk cId="2422728137" sldId="447"/>
        </pc:sldMkLst>
        <pc:spChg chg="mod">
          <ac:chgData name="Alfred Smith" userId="3c60a3631c0db8ad" providerId="LiveId" clId="{C5B1873F-C2CA-4732-AC19-AAF2E5587612}" dt="2024-07-18T16:55:42.621" v="66"/>
          <ac:spMkLst>
            <pc:docMk/>
            <pc:sldMk cId="2422728137" sldId="447"/>
            <ac:spMk id="7" creationId="{8AAECE1E-27AE-2E42-CBE9-E8D4784CA45A}"/>
          </ac:spMkLst>
        </pc:spChg>
      </pc:sldChg>
      <pc:sldChg chg="modSp mod">
        <pc:chgData name="Alfred Smith" userId="3c60a3631c0db8ad" providerId="LiveId" clId="{C5B1873F-C2CA-4732-AC19-AAF2E5587612}" dt="2024-07-18T16:47:25.157" v="52" actId="404"/>
        <pc:sldMkLst>
          <pc:docMk/>
          <pc:sldMk cId="843663555" sldId="448"/>
        </pc:sldMkLst>
        <pc:spChg chg="mod">
          <ac:chgData name="Alfred Smith" userId="3c60a3631c0db8ad" providerId="LiveId" clId="{C5B1873F-C2CA-4732-AC19-AAF2E5587612}" dt="2024-07-18T16:42:49.842" v="32"/>
          <ac:spMkLst>
            <pc:docMk/>
            <pc:sldMk cId="843663555" sldId="448"/>
            <ac:spMk id="4" creationId="{9A13E2D8-2F59-44C1-B1D2-79C300C26DD4}"/>
          </ac:spMkLst>
        </pc:spChg>
        <pc:spChg chg="mod">
          <ac:chgData name="Alfred Smith" userId="3c60a3631c0db8ad" providerId="LiveId" clId="{C5B1873F-C2CA-4732-AC19-AAF2E5587612}" dt="2024-07-18T16:47:25.157" v="52" actId="404"/>
          <ac:spMkLst>
            <pc:docMk/>
            <pc:sldMk cId="843663555" sldId="448"/>
            <ac:spMk id="6" creationId="{416C064E-628E-47C0-A712-DB178FE9901E}"/>
          </ac:spMkLst>
        </pc:spChg>
      </pc:sldChg>
      <pc:sldChg chg="modSp">
        <pc:chgData name="Alfred Smith" userId="3c60a3631c0db8ad" providerId="LiveId" clId="{C5B1873F-C2CA-4732-AC19-AAF2E5587612}" dt="2024-07-18T16:55:42.621" v="66"/>
        <pc:sldMkLst>
          <pc:docMk/>
          <pc:sldMk cId="4160448636" sldId="449"/>
        </pc:sldMkLst>
        <pc:spChg chg="mod">
          <ac:chgData name="Alfred Smith" userId="3c60a3631c0db8ad" providerId="LiveId" clId="{C5B1873F-C2CA-4732-AC19-AAF2E5587612}" dt="2024-07-18T16:55:42.621" v="66"/>
          <ac:spMkLst>
            <pc:docMk/>
            <pc:sldMk cId="4160448636" sldId="449"/>
            <ac:spMk id="7" creationId="{3920D21B-839D-CDB8-965F-D9AF1E9F79D8}"/>
          </ac:spMkLst>
        </pc:spChg>
      </pc:sldChg>
      <pc:sldChg chg="modSp mod">
        <pc:chgData name="Alfred Smith" userId="3c60a3631c0db8ad" providerId="LiveId" clId="{C5B1873F-C2CA-4732-AC19-AAF2E5587612}" dt="2024-07-18T16:47:35.182" v="53"/>
        <pc:sldMkLst>
          <pc:docMk/>
          <pc:sldMk cId="538051216" sldId="450"/>
        </pc:sldMkLst>
        <pc:spChg chg="mod">
          <ac:chgData name="Alfred Smith" userId="3c60a3631c0db8ad" providerId="LiveId" clId="{C5B1873F-C2CA-4732-AC19-AAF2E5587612}" dt="2024-07-18T16:43:06.027" v="33"/>
          <ac:spMkLst>
            <pc:docMk/>
            <pc:sldMk cId="538051216" sldId="450"/>
            <ac:spMk id="4" creationId="{9A13E2D8-2F59-44C1-B1D2-79C300C26DD4}"/>
          </ac:spMkLst>
        </pc:spChg>
        <pc:spChg chg="mod">
          <ac:chgData name="Alfred Smith" userId="3c60a3631c0db8ad" providerId="LiveId" clId="{C5B1873F-C2CA-4732-AC19-AAF2E5587612}" dt="2024-07-18T16:47:35.182" v="53"/>
          <ac:spMkLst>
            <pc:docMk/>
            <pc:sldMk cId="538051216" sldId="450"/>
            <ac:spMk id="6" creationId="{416C064E-628E-47C0-A712-DB178FE9901E}"/>
          </ac:spMkLst>
        </pc:spChg>
      </pc:sldChg>
      <pc:sldChg chg="modSp">
        <pc:chgData name="Alfred Smith" userId="3c60a3631c0db8ad" providerId="LiveId" clId="{C5B1873F-C2CA-4732-AC19-AAF2E5587612}" dt="2024-07-18T16:55:42.621" v="66"/>
        <pc:sldMkLst>
          <pc:docMk/>
          <pc:sldMk cId="3386340796" sldId="451"/>
        </pc:sldMkLst>
        <pc:spChg chg="mod">
          <ac:chgData name="Alfred Smith" userId="3c60a3631c0db8ad" providerId="LiveId" clId="{C5B1873F-C2CA-4732-AC19-AAF2E5587612}" dt="2024-07-18T16:55:42.621" v="66"/>
          <ac:spMkLst>
            <pc:docMk/>
            <pc:sldMk cId="3386340796" sldId="451"/>
            <ac:spMk id="7" creationId="{A07ECF87-9D9F-3E13-DC4A-2E66E3D3D965}"/>
          </ac:spMkLst>
        </pc:spChg>
      </pc:sldChg>
      <pc:sldChg chg="modSp mod">
        <pc:chgData name="Alfred Smith" userId="3c60a3631c0db8ad" providerId="LiveId" clId="{C5B1873F-C2CA-4732-AC19-AAF2E5587612}" dt="2024-07-18T16:47:45.159" v="54"/>
        <pc:sldMkLst>
          <pc:docMk/>
          <pc:sldMk cId="4002949039" sldId="452"/>
        </pc:sldMkLst>
        <pc:spChg chg="mod">
          <ac:chgData name="Alfred Smith" userId="3c60a3631c0db8ad" providerId="LiveId" clId="{C5B1873F-C2CA-4732-AC19-AAF2E5587612}" dt="2024-07-18T16:43:18.068" v="34"/>
          <ac:spMkLst>
            <pc:docMk/>
            <pc:sldMk cId="4002949039" sldId="452"/>
            <ac:spMk id="4" creationId="{9A13E2D8-2F59-44C1-B1D2-79C300C26DD4}"/>
          </ac:spMkLst>
        </pc:spChg>
        <pc:spChg chg="mod">
          <ac:chgData name="Alfred Smith" userId="3c60a3631c0db8ad" providerId="LiveId" clId="{C5B1873F-C2CA-4732-AC19-AAF2E5587612}" dt="2024-07-18T16:47:45.159" v="54"/>
          <ac:spMkLst>
            <pc:docMk/>
            <pc:sldMk cId="4002949039" sldId="452"/>
            <ac:spMk id="6" creationId="{416C064E-628E-47C0-A712-DB178FE9901E}"/>
          </ac:spMkLst>
        </pc:spChg>
      </pc:sldChg>
      <pc:sldChg chg="modSp">
        <pc:chgData name="Alfred Smith" userId="3c60a3631c0db8ad" providerId="LiveId" clId="{C5B1873F-C2CA-4732-AC19-AAF2E5587612}" dt="2024-07-18T16:55:42.621" v="66"/>
        <pc:sldMkLst>
          <pc:docMk/>
          <pc:sldMk cId="283334129" sldId="453"/>
        </pc:sldMkLst>
        <pc:spChg chg="mod">
          <ac:chgData name="Alfred Smith" userId="3c60a3631c0db8ad" providerId="LiveId" clId="{C5B1873F-C2CA-4732-AC19-AAF2E5587612}" dt="2024-07-18T16:55:42.621" v="66"/>
          <ac:spMkLst>
            <pc:docMk/>
            <pc:sldMk cId="283334129" sldId="453"/>
            <ac:spMk id="5" creationId="{88BA2983-43E2-0E3B-EC7F-D41CB0DEFAEC}"/>
          </ac:spMkLst>
        </pc:spChg>
      </pc:sldChg>
      <pc:sldChg chg="modSp mod">
        <pc:chgData name="Alfred Smith" userId="3c60a3631c0db8ad" providerId="LiveId" clId="{C5B1873F-C2CA-4732-AC19-AAF2E5587612}" dt="2024-07-18T16:47:54.917" v="55"/>
        <pc:sldMkLst>
          <pc:docMk/>
          <pc:sldMk cId="2511564658" sldId="454"/>
        </pc:sldMkLst>
        <pc:spChg chg="mod">
          <ac:chgData name="Alfred Smith" userId="3c60a3631c0db8ad" providerId="LiveId" clId="{C5B1873F-C2CA-4732-AC19-AAF2E5587612}" dt="2024-07-18T16:43:34.128" v="35"/>
          <ac:spMkLst>
            <pc:docMk/>
            <pc:sldMk cId="2511564658" sldId="454"/>
            <ac:spMk id="4" creationId="{9A13E2D8-2F59-44C1-B1D2-79C300C26DD4}"/>
          </ac:spMkLst>
        </pc:spChg>
        <pc:spChg chg="mod">
          <ac:chgData name="Alfred Smith" userId="3c60a3631c0db8ad" providerId="LiveId" clId="{C5B1873F-C2CA-4732-AC19-AAF2E5587612}" dt="2024-07-18T16:47:54.917" v="55"/>
          <ac:spMkLst>
            <pc:docMk/>
            <pc:sldMk cId="2511564658" sldId="454"/>
            <ac:spMk id="6" creationId="{416C064E-628E-47C0-A712-DB178FE9901E}"/>
          </ac:spMkLst>
        </pc:spChg>
      </pc:sldChg>
      <pc:sldChg chg="modSp">
        <pc:chgData name="Alfred Smith" userId="3c60a3631c0db8ad" providerId="LiveId" clId="{C5B1873F-C2CA-4732-AC19-AAF2E5587612}" dt="2024-07-18T16:55:42.621" v="66"/>
        <pc:sldMkLst>
          <pc:docMk/>
          <pc:sldMk cId="1799939013" sldId="455"/>
        </pc:sldMkLst>
        <pc:spChg chg="mod">
          <ac:chgData name="Alfred Smith" userId="3c60a3631c0db8ad" providerId="LiveId" clId="{C5B1873F-C2CA-4732-AC19-AAF2E5587612}" dt="2024-07-18T16:55:42.621" v="66"/>
          <ac:spMkLst>
            <pc:docMk/>
            <pc:sldMk cId="1799939013" sldId="455"/>
            <ac:spMk id="5" creationId="{8E705221-D4EE-1157-6222-5F961C023BA4}"/>
          </ac:spMkLst>
        </pc:spChg>
      </pc:sldChg>
      <pc:sldChg chg="modSp mod">
        <pc:chgData name="Alfred Smith" userId="3c60a3631c0db8ad" providerId="LiveId" clId="{C5B1873F-C2CA-4732-AC19-AAF2E5587612}" dt="2024-07-18T16:48:05.757" v="56"/>
        <pc:sldMkLst>
          <pc:docMk/>
          <pc:sldMk cId="4049696417" sldId="456"/>
        </pc:sldMkLst>
        <pc:spChg chg="mod">
          <ac:chgData name="Alfred Smith" userId="3c60a3631c0db8ad" providerId="LiveId" clId="{C5B1873F-C2CA-4732-AC19-AAF2E5587612}" dt="2024-07-18T16:43:47.602" v="36"/>
          <ac:spMkLst>
            <pc:docMk/>
            <pc:sldMk cId="4049696417" sldId="456"/>
            <ac:spMk id="4" creationId="{9A13E2D8-2F59-44C1-B1D2-79C300C26DD4}"/>
          </ac:spMkLst>
        </pc:spChg>
        <pc:spChg chg="mod">
          <ac:chgData name="Alfred Smith" userId="3c60a3631c0db8ad" providerId="LiveId" clId="{C5B1873F-C2CA-4732-AC19-AAF2E5587612}" dt="2024-07-18T16:48:05.757" v="56"/>
          <ac:spMkLst>
            <pc:docMk/>
            <pc:sldMk cId="4049696417" sldId="456"/>
            <ac:spMk id="6" creationId="{416C064E-628E-47C0-A712-DB178FE9901E}"/>
          </ac:spMkLst>
        </pc:spChg>
      </pc:sldChg>
      <pc:sldChg chg="modSp">
        <pc:chgData name="Alfred Smith" userId="3c60a3631c0db8ad" providerId="LiveId" clId="{C5B1873F-C2CA-4732-AC19-AAF2E5587612}" dt="2024-07-18T16:55:42.621" v="66"/>
        <pc:sldMkLst>
          <pc:docMk/>
          <pc:sldMk cId="2618424304" sldId="457"/>
        </pc:sldMkLst>
        <pc:spChg chg="mod">
          <ac:chgData name="Alfred Smith" userId="3c60a3631c0db8ad" providerId="LiveId" clId="{C5B1873F-C2CA-4732-AC19-AAF2E5587612}" dt="2024-07-18T16:55:42.621" v="66"/>
          <ac:spMkLst>
            <pc:docMk/>
            <pc:sldMk cId="2618424304" sldId="457"/>
            <ac:spMk id="5" creationId="{34E688A1-2B61-051D-135C-FAF7B2A592FD}"/>
          </ac:spMkLst>
        </pc:spChg>
      </pc:sldChg>
      <pc:sldChg chg="modSp mod">
        <pc:chgData name="Alfred Smith" userId="3c60a3631c0db8ad" providerId="LiveId" clId="{C5B1873F-C2CA-4732-AC19-AAF2E5587612}" dt="2024-07-18T16:48:17.506" v="57"/>
        <pc:sldMkLst>
          <pc:docMk/>
          <pc:sldMk cId="2789980734" sldId="458"/>
        </pc:sldMkLst>
        <pc:spChg chg="mod">
          <ac:chgData name="Alfred Smith" userId="3c60a3631c0db8ad" providerId="LiveId" clId="{C5B1873F-C2CA-4732-AC19-AAF2E5587612}" dt="2024-07-18T16:43:56.201" v="37"/>
          <ac:spMkLst>
            <pc:docMk/>
            <pc:sldMk cId="2789980734" sldId="458"/>
            <ac:spMk id="4" creationId="{9A13E2D8-2F59-44C1-B1D2-79C300C26DD4}"/>
          </ac:spMkLst>
        </pc:spChg>
        <pc:spChg chg="mod">
          <ac:chgData name="Alfred Smith" userId="3c60a3631c0db8ad" providerId="LiveId" clId="{C5B1873F-C2CA-4732-AC19-AAF2E5587612}" dt="2024-07-18T16:48:17.506" v="57"/>
          <ac:spMkLst>
            <pc:docMk/>
            <pc:sldMk cId="2789980734" sldId="458"/>
            <ac:spMk id="6" creationId="{416C064E-628E-47C0-A712-DB178FE9901E}"/>
          </ac:spMkLst>
        </pc:spChg>
      </pc:sldChg>
      <pc:sldChg chg="modSp">
        <pc:chgData name="Alfred Smith" userId="3c60a3631c0db8ad" providerId="LiveId" clId="{C5B1873F-C2CA-4732-AC19-AAF2E5587612}" dt="2024-07-18T16:55:42.621" v="66"/>
        <pc:sldMkLst>
          <pc:docMk/>
          <pc:sldMk cId="783514268" sldId="459"/>
        </pc:sldMkLst>
        <pc:spChg chg="mod">
          <ac:chgData name="Alfred Smith" userId="3c60a3631c0db8ad" providerId="LiveId" clId="{C5B1873F-C2CA-4732-AC19-AAF2E5587612}" dt="2024-07-18T16:55:42.621" v="66"/>
          <ac:spMkLst>
            <pc:docMk/>
            <pc:sldMk cId="783514268" sldId="459"/>
            <ac:spMk id="7" creationId="{F7503362-B41B-1BBD-33A3-A8FE71952914}"/>
          </ac:spMkLst>
        </pc:spChg>
      </pc:sldChg>
      <pc:sldChg chg="modSp mod">
        <pc:chgData name="Alfred Smith" userId="3c60a3631c0db8ad" providerId="LiveId" clId="{C5B1873F-C2CA-4732-AC19-AAF2E5587612}" dt="2024-07-18T16:48:28.441" v="58"/>
        <pc:sldMkLst>
          <pc:docMk/>
          <pc:sldMk cId="2691432836" sldId="460"/>
        </pc:sldMkLst>
        <pc:spChg chg="mod">
          <ac:chgData name="Alfred Smith" userId="3c60a3631c0db8ad" providerId="LiveId" clId="{C5B1873F-C2CA-4732-AC19-AAF2E5587612}" dt="2024-07-18T16:44:24.826" v="38"/>
          <ac:spMkLst>
            <pc:docMk/>
            <pc:sldMk cId="2691432836" sldId="460"/>
            <ac:spMk id="4" creationId="{9A13E2D8-2F59-44C1-B1D2-79C300C26DD4}"/>
          </ac:spMkLst>
        </pc:spChg>
        <pc:spChg chg="mod">
          <ac:chgData name="Alfred Smith" userId="3c60a3631c0db8ad" providerId="LiveId" clId="{C5B1873F-C2CA-4732-AC19-AAF2E5587612}" dt="2024-07-18T16:48:28.441" v="58"/>
          <ac:spMkLst>
            <pc:docMk/>
            <pc:sldMk cId="2691432836" sldId="460"/>
            <ac:spMk id="6" creationId="{416C064E-628E-47C0-A712-DB178FE9901E}"/>
          </ac:spMkLst>
        </pc:spChg>
      </pc:sldChg>
      <pc:sldChg chg="modSp">
        <pc:chgData name="Alfred Smith" userId="3c60a3631c0db8ad" providerId="LiveId" clId="{C5B1873F-C2CA-4732-AC19-AAF2E5587612}" dt="2024-07-18T16:55:42.621" v="66"/>
        <pc:sldMkLst>
          <pc:docMk/>
          <pc:sldMk cId="3868250199" sldId="461"/>
        </pc:sldMkLst>
        <pc:spChg chg="mod">
          <ac:chgData name="Alfred Smith" userId="3c60a3631c0db8ad" providerId="LiveId" clId="{C5B1873F-C2CA-4732-AC19-AAF2E5587612}" dt="2024-07-18T16:55:42.621" v="66"/>
          <ac:spMkLst>
            <pc:docMk/>
            <pc:sldMk cId="3868250199" sldId="461"/>
            <ac:spMk id="5" creationId="{108C2E60-47CA-AC59-6F51-3905D04D8B83}"/>
          </ac:spMkLst>
        </pc:spChg>
      </pc:sldChg>
      <pc:sldChg chg="modSp mod">
        <pc:chgData name="Alfred Smith" userId="3c60a3631c0db8ad" providerId="LiveId" clId="{C5B1873F-C2CA-4732-AC19-AAF2E5587612}" dt="2024-07-18T16:48:41.777" v="59"/>
        <pc:sldMkLst>
          <pc:docMk/>
          <pc:sldMk cId="3941201962" sldId="462"/>
        </pc:sldMkLst>
        <pc:spChg chg="mod">
          <ac:chgData name="Alfred Smith" userId="3c60a3631c0db8ad" providerId="LiveId" clId="{C5B1873F-C2CA-4732-AC19-AAF2E5587612}" dt="2024-07-18T16:44:40.773" v="39"/>
          <ac:spMkLst>
            <pc:docMk/>
            <pc:sldMk cId="3941201962" sldId="462"/>
            <ac:spMk id="4" creationId="{9A13E2D8-2F59-44C1-B1D2-79C300C26DD4}"/>
          </ac:spMkLst>
        </pc:spChg>
        <pc:spChg chg="mod">
          <ac:chgData name="Alfred Smith" userId="3c60a3631c0db8ad" providerId="LiveId" clId="{C5B1873F-C2CA-4732-AC19-AAF2E5587612}" dt="2024-07-18T16:48:41.777" v="59"/>
          <ac:spMkLst>
            <pc:docMk/>
            <pc:sldMk cId="3941201962" sldId="462"/>
            <ac:spMk id="6" creationId="{416C064E-628E-47C0-A712-DB178FE9901E}"/>
          </ac:spMkLst>
        </pc:spChg>
      </pc:sldChg>
      <pc:sldChg chg="modSp">
        <pc:chgData name="Alfred Smith" userId="3c60a3631c0db8ad" providerId="LiveId" clId="{C5B1873F-C2CA-4732-AC19-AAF2E5587612}" dt="2024-07-18T16:55:42.621" v="66"/>
        <pc:sldMkLst>
          <pc:docMk/>
          <pc:sldMk cId="2982327576" sldId="463"/>
        </pc:sldMkLst>
        <pc:spChg chg="mod">
          <ac:chgData name="Alfred Smith" userId="3c60a3631c0db8ad" providerId="LiveId" clId="{C5B1873F-C2CA-4732-AC19-AAF2E5587612}" dt="2024-07-18T16:55:42.621" v="66"/>
          <ac:spMkLst>
            <pc:docMk/>
            <pc:sldMk cId="2982327576" sldId="463"/>
            <ac:spMk id="7" creationId="{12EC72EC-1240-F07C-ED8E-B7BE4C07E38D}"/>
          </ac:spMkLst>
        </pc:spChg>
      </pc:sldChg>
      <pc:sldChg chg="modSp mod">
        <pc:chgData name="Alfred Smith" userId="3c60a3631c0db8ad" providerId="LiveId" clId="{C5B1873F-C2CA-4732-AC19-AAF2E5587612}" dt="2024-07-18T16:48:56.263" v="61" actId="20577"/>
        <pc:sldMkLst>
          <pc:docMk/>
          <pc:sldMk cId="3471468068" sldId="464"/>
        </pc:sldMkLst>
        <pc:spChg chg="mod">
          <ac:chgData name="Alfred Smith" userId="3c60a3631c0db8ad" providerId="LiveId" clId="{C5B1873F-C2CA-4732-AC19-AAF2E5587612}" dt="2024-07-18T16:44:58.285" v="41" actId="6549"/>
          <ac:spMkLst>
            <pc:docMk/>
            <pc:sldMk cId="3471468068" sldId="464"/>
            <ac:spMk id="4" creationId="{9A13E2D8-2F59-44C1-B1D2-79C300C26DD4}"/>
          </ac:spMkLst>
        </pc:spChg>
        <pc:spChg chg="mod">
          <ac:chgData name="Alfred Smith" userId="3c60a3631c0db8ad" providerId="LiveId" clId="{C5B1873F-C2CA-4732-AC19-AAF2E5587612}" dt="2024-07-18T16:48:56.263" v="61" actId="20577"/>
          <ac:spMkLst>
            <pc:docMk/>
            <pc:sldMk cId="3471468068" sldId="464"/>
            <ac:spMk id="6" creationId="{416C064E-628E-47C0-A712-DB178FE9901E}"/>
          </ac:spMkLst>
        </pc:spChg>
      </pc:sldChg>
      <pc:sldChg chg="modSp mod">
        <pc:chgData name="Alfred Smith" userId="3c60a3631c0db8ad" providerId="LiveId" clId="{C5B1873F-C2CA-4732-AC19-AAF2E5587612}" dt="2024-07-18T16:55:42.621" v="66"/>
        <pc:sldMkLst>
          <pc:docMk/>
          <pc:sldMk cId="581074576" sldId="466"/>
        </pc:sldMkLst>
        <pc:spChg chg="mod">
          <ac:chgData name="Alfred Smith" userId="3c60a3631c0db8ad" providerId="LiveId" clId="{C5B1873F-C2CA-4732-AC19-AAF2E5587612}" dt="2024-07-18T16:45:35.895" v="46"/>
          <ac:spMkLst>
            <pc:docMk/>
            <pc:sldMk cId="581074576" sldId="466"/>
            <ac:spMk id="4" creationId="{9A13E2D8-2F59-44C1-B1D2-79C300C26DD4}"/>
          </ac:spMkLst>
        </pc:spChg>
        <pc:spChg chg="mod">
          <ac:chgData name="Alfred Smith" userId="3c60a3631c0db8ad" providerId="LiveId" clId="{C5B1873F-C2CA-4732-AC19-AAF2E5587612}" dt="2024-07-18T16:55:42.621" v="66"/>
          <ac:spMkLst>
            <pc:docMk/>
            <pc:sldMk cId="581074576" sldId="466"/>
            <ac:spMk id="6" creationId="{416C064E-628E-47C0-A712-DB178FE9901E}"/>
          </ac:spMkLst>
        </pc:spChg>
      </pc:sldChg>
      <pc:sldChg chg="modSp">
        <pc:chgData name="Alfred Smith" userId="3c60a3631c0db8ad" providerId="LiveId" clId="{C5B1873F-C2CA-4732-AC19-AAF2E5587612}" dt="2024-07-18T16:55:42.621" v="66"/>
        <pc:sldMkLst>
          <pc:docMk/>
          <pc:sldMk cId="2711152741" sldId="467"/>
        </pc:sldMkLst>
        <pc:spChg chg="mod">
          <ac:chgData name="Alfred Smith" userId="3c60a3631c0db8ad" providerId="LiveId" clId="{C5B1873F-C2CA-4732-AC19-AAF2E5587612}" dt="2024-07-18T16:55:42.621" v="66"/>
          <ac:spMkLst>
            <pc:docMk/>
            <pc:sldMk cId="2711152741" sldId="467"/>
            <ac:spMk id="7" creationId="{F2E1BDFB-896D-85FC-B15C-4B92085E436D}"/>
          </ac:spMkLst>
        </pc:spChg>
      </pc:sldChg>
      <pc:sldChg chg="addSp delSp modSp mod">
        <pc:chgData name="Alfred Smith" userId="3c60a3631c0db8ad" providerId="LiveId" clId="{C5B1873F-C2CA-4732-AC19-AAF2E5587612}" dt="2024-07-18T14:20:20.566" v="1"/>
        <pc:sldMkLst>
          <pc:docMk/>
          <pc:sldMk cId="3596600315" sldId="468"/>
        </pc:sldMkLst>
        <pc:spChg chg="del">
          <ac:chgData name="Alfred Smith" userId="3c60a3631c0db8ad" providerId="LiveId" clId="{C5B1873F-C2CA-4732-AC19-AAF2E5587612}" dt="2024-07-18T14:20:19.888" v="0" actId="478"/>
          <ac:spMkLst>
            <pc:docMk/>
            <pc:sldMk cId="3596600315" sldId="468"/>
            <ac:spMk id="3" creationId="{0162BEE1-134B-8B70-2BB8-9226F1DF1614}"/>
          </ac:spMkLst>
        </pc:spChg>
        <pc:spChg chg="add mod">
          <ac:chgData name="Alfred Smith" userId="3c60a3631c0db8ad" providerId="LiveId" clId="{C5B1873F-C2CA-4732-AC19-AAF2E5587612}" dt="2024-07-18T14:20:20.566" v="1"/>
          <ac:spMkLst>
            <pc:docMk/>
            <pc:sldMk cId="3596600315" sldId="468"/>
            <ac:spMk id="4" creationId="{0ADB45FC-A0AE-C790-C4D9-4F6A387307A9}"/>
          </ac:spMkLst>
        </pc:spChg>
      </pc:sldChg>
      <pc:sldChg chg="addSp modSp mod">
        <pc:chgData name="Alfred Smith" userId="3c60a3631c0db8ad" providerId="LiveId" clId="{C5B1873F-C2CA-4732-AC19-AAF2E5587612}" dt="2024-07-18T16:55:42.621" v="66"/>
        <pc:sldMkLst>
          <pc:docMk/>
          <pc:sldMk cId="2892316984" sldId="469"/>
        </pc:sldMkLst>
        <pc:spChg chg="add mod">
          <ac:chgData name="Alfred Smith" userId="3c60a3631c0db8ad" providerId="LiveId" clId="{C5B1873F-C2CA-4732-AC19-AAF2E5587612}" dt="2024-07-18T14:20:40.379" v="3" actId="1076"/>
          <ac:spMkLst>
            <pc:docMk/>
            <pc:sldMk cId="2892316984" sldId="469"/>
            <ac:spMk id="2" creationId="{407F020A-E80F-F4EE-F9A7-BFE7DE93B17A}"/>
          </ac:spMkLst>
        </pc:spChg>
        <pc:spChg chg="mod">
          <ac:chgData name="Alfred Smith" userId="3c60a3631c0db8ad" providerId="LiveId" clId="{C5B1873F-C2CA-4732-AC19-AAF2E5587612}" dt="2024-07-18T16:55:42.621" v="66"/>
          <ac:spMkLst>
            <pc:docMk/>
            <pc:sldMk cId="2892316984" sldId="469"/>
            <ac:spMk id="5" creationId="{3BF2B0B0-5D94-1554-8DAC-AAABBA649D6A}"/>
          </ac:spMkLst>
        </pc:spChg>
      </pc:sldChg>
      <pc:sldChg chg="modSp">
        <pc:chgData name="Alfred Smith" userId="3c60a3631c0db8ad" providerId="LiveId" clId="{C5B1873F-C2CA-4732-AC19-AAF2E5587612}" dt="2024-07-18T16:55:42.621" v="66"/>
        <pc:sldMkLst>
          <pc:docMk/>
          <pc:sldMk cId="884227072" sldId="470"/>
        </pc:sldMkLst>
        <pc:spChg chg="mod">
          <ac:chgData name="Alfred Smith" userId="3c60a3631c0db8ad" providerId="LiveId" clId="{C5B1873F-C2CA-4732-AC19-AAF2E5587612}" dt="2024-07-18T16:55:42.621" v="66"/>
          <ac:spMkLst>
            <pc:docMk/>
            <pc:sldMk cId="884227072" sldId="470"/>
            <ac:spMk id="5" creationId="{E3B73AD4-09A4-18B2-5A23-E96C9CF80A7A}"/>
          </ac:spMkLst>
        </pc:spChg>
      </pc:sldChg>
      <pc:sldChg chg="modSp mod">
        <pc:chgData name="Alfred Smith" userId="3c60a3631c0db8ad" providerId="LiveId" clId="{C5B1873F-C2CA-4732-AC19-AAF2E5587612}" dt="2024-07-18T16:50:21.331" v="63" actId="21"/>
        <pc:sldMkLst>
          <pc:docMk/>
          <pc:sldMk cId="2927143220" sldId="471"/>
        </pc:sldMkLst>
        <pc:spChg chg="mod">
          <ac:chgData name="Alfred Smith" userId="3c60a3631c0db8ad" providerId="LiveId" clId="{C5B1873F-C2CA-4732-AC19-AAF2E5587612}" dt="2024-07-18T16:45:24.310" v="45" actId="5793"/>
          <ac:spMkLst>
            <pc:docMk/>
            <pc:sldMk cId="2927143220" sldId="471"/>
            <ac:spMk id="4" creationId="{9A13E2D8-2F59-44C1-B1D2-79C300C26DD4}"/>
          </ac:spMkLst>
        </pc:spChg>
        <pc:spChg chg="mod">
          <ac:chgData name="Alfred Smith" userId="3c60a3631c0db8ad" providerId="LiveId" clId="{C5B1873F-C2CA-4732-AC19-AAF2E5587612}" dt="2024-07-18T16:50:21.331" v="63" actId="21"/>
          <ac:spMkLst>
            <pc:docMk/>
            <pc:sldMk cId="2927143220" sldId="471"/>
            <ac:spMk id="6" creationId="{416C064E-628E-47C0-A712-DB178FE9901E}"/>
          </ac:spMkLst>
        </pc:spChg>
      </pc:sldChg>
      <pc:sldChg chg="modSp">
        <pc:chgData name="Alfred Smith" userId="3c60a3631c0db8ad" providerId="LiveId" clId="{C5B1873F-C2CA-4732-AC19-AAF2E5587612}" dt="2024-07-18T16:55:42.621" v="66"/>
        <pc:sldMkLst>
          <pc:docMk/>
          <pc:sldMk cId="3345751482" sldId="472"/>
        </pc:sldMkLst>
        <pc:spChg chg="mod">
          <ac:chgData name="Alfred Smith" userId="3c60a3631c0db8ad" providerId="LiveId" clId="{C5B1873F-C2CA-4732-AC19-AAF2E5587612}" dt="2024-07-18T16:55:42.621" v="66"/>
          <ac:spMkLst>
            <pc:docMk/>
            <pc:sldMk cId="3345751482" sldId="472"/>
            <ac:spMk id="7" creationId="{1C27699F-BA7A-5C94-D29B-83BB01824DCB}"/>
          </ac:spMkLst>
        </pc:spChg>
      </pc:sldChg>
    </pc:docChg>
  </pc:docChgLst>
  <pc:docChgLst>
    <pc:chgData name="Leonie Smith" userId="fed1330f33f5650e" providerId="LiveId" clId="{B4887E7D-6492-4DD9-B946-3B0FD05B0426}"/>
    <pc:docChg chg="modSld">
      <pc:chgData name="Leonie Smith" userId="fed1330f33f5650e" providerId="LiveId" clId="{B4887E7D-6492-4DD9-B946-3B0FD05B0426}" dt="2023-12-13T02:31:14.439" v="9" actId="20577"/>
      <pc:docMkLst>
        <pc:docMk/>
      </pc:docMkLst>
      <pc:sldChg chg="modNotesTx">
        <pc:chgData name="Leonie Smith" userId="fed1330f33f5650e" providerId="LiveId" clId="{B4887E7D-6492-4DD9-B946-3B0FD05B0426}" dt="2023-12-13T02:31:14.439" v="9" actId="20577"/>
        <pc:sldMkLst>
          <pc:docMk/>
          <pc:sldMk cId="3596600315"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27 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86919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27-6</a:t>
            </a:r>
          </a:p>
        </p:txBody>
      </p:sp>
      <p:pic>
        <p:nvPicPr>
          <p:cNvPr id="7" name="Audio 6">
            <a:hlinkClick r:id="" action="ppaction://media"/>
            <a:extLst>
              <a:ext uri="{FF2B5EF4-FFF2-40B4-BE49-F238E27FC236}">
                <a16:creationId xmlns:a16="http://schemas.microsoft.com/office/drawing/2014/main" id="{CB06A501-BE5C-43A0-B17C-3E502662B8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ADB45FC-A0AE-C790-C4D9-4F6A387307A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96"/>
    </mc:Choice>
    <mc:Fallback xmlns="">
      <p:transition spd="slow" advTm="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DDC46F-7351-B5DD-A17D-3BF971A21DD9}"/>
              </a:ext>
            </a:extLst>
          </p:cNvPr>
          <p:cNvPicPr>
            <a:picLocks noChangeAspect="1"/>
          </p:cNvPicPr>
          <p:nvPr/>
        </p:nvPicPr>
        <p:blipFill rotWithShape="1">
          <a:blip r:embed="rId2"/>
          <a:srcRect t="7152" b="463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7666131-931E-5BEB-6811-15975AAC8237}"/>
              </a:ext>
            </a:extLst>
          </p:cNvPr>
          <p:cNvSpPr txBox="1"/>
          <p:nvPr/>
        </p:nvSpPr>
        <p:spPr>
          <a:xfrm>
            <a:off x="3653255" y="453716"/>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4with three layers of cut stones and one of timbers. The costs are to be paid from the royal treasury.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4རྡོ་ཕ་བོང་ཆེན་པོའི་བང་རིམ་གསུམ་དང་། གདུང་མ་བང་རིམ་གཅིག་ཡོད་དགོས། དེའི་འགྲོ་སོང་ནི་རྒྱལ་པོའི་བང་མཛོད་ནས་འབུལ་བར་འགྱུར།</a:t>
            </a:r>
            <a:endParaRPr lang="en-ZA" dirty="0"/>
          </a:p>
        </p:txBody>
      </p:sp>
      <p:pic>
        <p:nvPicPr>
          <p:cNvPr id="7" name="Audio 6">
            <a:hlinkClick r:id="" action="ppaction://media"/>
            <a:extLst>
              <a:ext uri="{FF2B5EF4-FFF2-40B4-BE49-F238E27FC236}">
                <a16:creationId xmlns:a16="http://schemas.microsoft.com/office/drawing/2014/main" id="{66E0F7D0-E384-8722-FCEF-CE51B957DD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150"/>
    </mc:Choice>
    <mc:Fallback xmlns="">
      <p:transition spd="slow" advTm="1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D43224-55BA-AE1A-EADD-983BAF6A12B7}"/>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AECE1E-27AE-2E42-CBE9-E8D4784CA45A}"/>
              </a:ext>
            </a:extLst>
          </p:cNvPr>
          <p:cNvSpPr txBox="1"/>
          <p:nvPr/>
        </p:nvSpPr>
        <p:spPr>
          <a:xfrm>
            <a:off x="2429935" y="379575"/>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5Furthermore, the gold and silver articles of the house of God, which Nebuchadnezzar took from the temple in Jerusalem and carried to Babylon, must also be returned to the temple in Jerusalem and deposited in the house of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ང་ནེ་བོ་ཀད་ནེ་ཙར་གྱིས་ཡེ་རུ་སཱ་ལེམ་དུ་དཀོན་མཆོག་གི་མཆོད་ཁང་ནས་གསེར་དང་དངུལ་གྱི་སྣོད་ཆས་རྣམས་ཕྲོགས་ཏེ་པཱ་པེལ་ལོན་དུ་ཁྱེར་བ་དེ་དག་ཕྱིར་སྤྲད་དེ། ཡེ་རུ་སཱ་ལེམ་གྱི་མཆོད་ཁང་དུ་ཁྱེར་ནས་སྔར་གནས་སུ་ཞོག་ཅིག་ཅེས་པའོ། །</a:t>
            </a:r>
            <a:endParaRPr lang="en-ZA" sz="1600" dirty="0"/>
          </a:p>
        </p:txBody>
      </p:sp>
      <p:pic>
        <p:nvPicPr>
          <p:cNvPr id="7" name="Audio 6">
            <a:hlinkClick r:id="" action="ppaction://media"/>
            <a:extLst>
              <a:ext uri="{FF2B5EF4-FFF2-40B4-BE49-F238E27FC236}">
                <a16:creationId xmlns:a16="http://schemas.microsoft.com/office/drawing/2014/main" id="{6EBCDC5C-641A-ED76-AD81-D97F1D990D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923"/>
    </mc:Choice>
    <mc:Fallback xmlns="">
      <p:transition spd="slow" advTm="1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1CA164-A9EA-4561-043C-B25CD65E57C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920D21B-839D-CDB8-965F-D9AF1E9F79D8}"/>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6Therefore Darius decreed:</a:t>
            </a:r>
          </a:p>
          <a:p>
            <a:r>
              <a:rPr lang="en-US" sz="4000" dirty="0">
                <a:solidFill>
                  <a:srgbClr val="121212"/>
                </a:solidFill>
                <a:latin typeface="ArialMT"/>
              </a:rPr>
              <a:t>To </a:t>
            </a:r>
            <a:r>
              <a:rPr lang="en-US" sz="4000" dirty="0" err="1">
                <a:solidFill>
                  <a:srgbClr val="121212"/>
                </a:solidFill>
                <a:latin typeface="ArialMT"/>
              </a:rPr>
              <a:t>Tattenai</a:t>
            </a:r>
            <a:r>
              <a:rPr lang="en-US" sz="4000" dirty="0">
                <a:solidFill>
                  <a:srgbClr val="121212"/>
                </a:solidFill>
                <a:latin typeface="ArialMT"/>
              </a:rPr>
              <a:t> governor of the region west of the Euphrates, </a:t>
            </a:r>
            <a:r>
              <a:rPr lang="en-US" sz="4000" dirty="0" err="1">
                <a:solidFill>
                  <a:srgbClr val="121212"/>
                </a:solidFill>
                <a:latin typeface="ArialMT"/>
              </a:rPr>
              <a:t>Shethar-bozenai</a:t>
            </a:r>
            <a:r>
              <a:rPr lang="en-US" sz="4000" dirty="0">
                <a:solidFill>
                  <a:srgbClr val="121212"/>
                </a:solidFill>
                <a:latin typeface="ArialMT"/>
              </a:rPr>
              <a:t>, and your associates and officials in the region:</a:t>
            </a:r>
          </a:p>
          <a:p>
            <a:r>
              <a:rPr lang="en-US" sz="4000" dirty="0">
                <a:solidFill>
                  <a:srgbClr val="121212"/>
                </a:solidFill>
                <a:latin typeface="ArialMT"/>
              </a:rPr>
              <a:t>You must stay away from that place!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6དེ་ནས་རྒྱལ་པོ་དར་ཡཱས་འདི་ལྟར། ཀྱེ། གཙང་པོའི་ནུབ་ཕྱོགས་སུ་སྡོད་པའི་སྤྱི་དཔོན་ཐད་ན་ཨི་དང་། ཧྲི་ཐིར་པོ་ཟི་ནཱ་ཨི་དང་། ཁྱོད་ཚོའི་གཙང་པོའི་ནུབ་ཕྱོགས་སུ་སྡོད་པའི་གྲོས་མི་རྣམས་དང་བཅས་པའི་འོ་ཟི་ག་པ་ཁྱོད་རྣམས་ཡུལ་དེར་རྒྱང་བཀྱེད་ཅིག</a:t>
            </a:r>
            <a:endParaRPr lang="en-ZA" dirty="0"/>
          </a:p>
        </p:txBody>
      </p:sp>
      <p:pic>
        <p:nvPicPr>
          <p:cNvPr id="7" name="Audio 6">
            <a:hlinkClick r:id="" action="ppaction://media"/>
            <a:extLst>
              <a:ext uri="{FF2B5EF4-FFF2-40B4-BE49-F238E27FC236}">
                <a16:creationId xmlns:a16="http://schemas.microsoft.com/office/drawing/2014/main" id="{228EAC7C-0C05-5632-E2AF-AEE53D7E99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691"/>
    </mc:Choice>
    <mc:Fallback xmlns="">
      <p:transition spd="slow" advTm="1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364E67-4CA1-36E8-B682-A164EB3E7C6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07ECF87-9D9F-3E13-DC4A-2E66E3D3D965}"/>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7Leave this work on the house of God alone. Let the governor and elders of the Jews rebuild this house of God on its original site.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7ཁྱོད་ཚོས་དཀོན་མཆོག་གི་མཆོད་ཁང་བཞེང་བར་བཀག་འགོག་མ་བྱེད་ཅིག ཡ་ཧུ་དཱ་པའི་འགོ་དཔོན་དང་རྒན་པོ་རྣམས་ལ་སྔར་གནས་སུ་མཆོད་ཁང་ཡང་བསྐྱར་བཞེང་དུ་ཆུག</a:t>
            </a:r>
            <a:endParaRPr lang="en-ZA" dirty="0"/>
          </a:p>
        </p:txBody>
      </p:sp>
      <p:pic>
        <p:nvPicPr>
          <p:cNvPr id="7" name="Audio 6">
            <a:hlinkClick r:id="" action="ppaction://media"/>
            <a:extLst>
              <a:ext uri="{FF2B5EF4-FFF2-40B4-BE49-F238E27FC236}">
                <a16:creationId xmlns:a16="http://schemas.microsoft.com/office/drawing/2014/main" id="{2836CFE7-36F0-2CDC-046D-FDFBA88728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3891"/>
    </mc:Choice>
    <mc:Fallback xmlns="">
      <p:transition spd="slow" advTm="1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0D725F5-793E-0991-6349-59D576B8FB8A}"/>
              </a:ext>
            </a:extLst>
          </p:cNvPr>
          <p:cNvPicPr>
            <a:picLocks noChangeAspect="1"/>
          </p:cNvPicPr>
          <p:nvPr/>
        </p:nvPicPr>
        <p:blipFill>
          <a:blip r:embed="rId2"/>
          <a:stretch>
            <a:fillRect/>
          </a:stretch>
        </p:blipFill>
        <p:spPr>
          <a:xfrm>
            <a:off x="0" y="-1"/>
            <a:ext cx="12192000" cy="7601185"/>
          </a:xfrm>
          <a:prstGeom prst="rect">
            <a:avLst/>
          </a:prstGeom>
        </p:spPr>
      </p:pic>
      <p:sp>
        <p:nvSpPr>
          <p:cNvPr id="5" name="TextBox 4">
            <a:extLst>
              <a:ext uri="{FF2B5EF4-FFF2-40B4-BE49-F238E27FC236}">
                <a16:creationId xmlns:a16="http://schemas.microsoft.com/office/drawing/2014/main" id="{88BA2983-43E2-0E3B-EC7F-D41CB0DEFAEC}"/>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8I hereby decree what you must do for these elders of the Jews who are rebuilding this house of God:</a:t>
            </a:r>
          </a:p>
          <a:p>
            <a:r>
              <a:rPr lang="en-US" sz="3600" dirty="0">
                <a:solidFill>
                  <a:srgbClr val="121212"/>
                </a:solidFill>
                <a:latin typeface="ArialMT"/>
              </a:rPr>
              <a:t>The cost is to be paid in full to these men from the royal treasury out of the taxes of the provinces west of the Euphrates, so that the work will not be hindered.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8ད་ལྟ་བདག་གིས་ཡང་བསྐྱར་བཀའ་ཞིག་འབེབ་པར་བྱ་སྟེ། ཁྱོད་ཚོས་དཀོན་མཆོག་གི་མཆོད་ཁང་བཞེང་བའི་ཡ་ཧུ་དཱ་པའི་རྒན་པོ་རྣམས་ལ་རོགས་བྱས་ཏེ། ཁོ་ཚོའི་འགྲོ་སོང་རྒྱལ་པོའི་བང་མཛོད་ནས་གཙང་པོའི་ཕ་རོལ་གྱི་དཔྱ་ཁྲལ་ལས་གཏོང་དགོས། དེ་ལྟར་མ་བསྒྲུབས་ན་ལས་མཚམས་ཆད་ངེས་ཡིན།</a:t>
            </a:r>
            <a:endParaRPr lang="en-ZA" dirty="0"/>
          </a:p>
        </p:txBody>
      </p:sp>
      <p:pic>
        <p:nvPicPr>
          <p:cNvPr id="7" name="Audio 6">
            <a:hlinkClick r:id="" action="ppaction://media"/>
            <a:extLst>
              <a:ext uri="{FF2B5EF4-FFF2-40B4-BE49-F238E27FC236}">
                <a16:creationId xmlns:a16="http://schemas.microsoft.com/office/drawing/2014/main" id="{5A1B6DA5-7F30-AC6A-D98C-0302482082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875"/>
    </mc:Choice>
    <mc:Fallback xmlns="">
      <p:transition spd="slow" advTm="1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2F6EDC4-0D3E-11B9-559C-5CAFB50B7B8F}"/>
              </a:ext>
            </a:extLst>
          </p:cNvPr>
          <p:cNvSpPr txBox="1"/>
          <p:nvPr/>
        </p:nvSpPr>
        <p:spPr>
          <a:xfrm>
            <a:off x="240979" y="-110836"/>
            <a:ext cx="4331021" cy="5292436"/>
          </a:xfrm>
          <a:prstGeom prst="rect">
            <a:avLst/>
          </a:prstGeom>
          <a:noFill/>
        </p:spPr>
        <p:txBody>
          <a:bodyPr wrap="square" rtlCol="0">
            <a:noAutofit/>
          </a:bodyPr>
          <a:lstStyle/>
          <a:p>
            <a:r>
              <a:rPr lang="bo-CN" sz="8000" b="1" i="0" cap="all" dirty="0">
                <a:solidFill>
                  <a:schemeClr val="bg1"/>
                </a:solidFill>
                <a:effectLst/>
                <a:latin typeface="ArialMT"/>
              </a:rPr>
              <a:t>ཨེས་སི་རཱ 6</a:t>
            </a:r>
            <a:endParaRPr lang="en-IN" sz="8000" b="1" dirty="0">
              <a:solidFill>
                <a:schemeClr val="bg1"/>
              </a:solidFill>
              <a:latin typeface="ArialMT"/>
            </a:endParaRPr>
          </a:p>
          <a:p>
            <a:r>
              <a:rPr lang="bo-CN" sz="8000" b="1" dirty="0">
                <a:solidFill>
                  <a:schemeClr val="bg1"/>
                </a:solidFill>
                <a:latin typeface="ArialMT"/>
              </a:rPr>
              <a:t>དྷ་རི་ཡསེ་ཀྱིས་ལས་ཀ་མུ་མཐུད་བྱེད་དགོས་པའི་བཀའ་གནང་བ།</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509B65F-E11C-6481-4A0D-9F3F1C3FA299}"/>
              </a:ext>
            </a:extLst>
          </p:cNvPr>
          <p:cNvPicPr>
            <a:picLocks noChangeAspect="1"/>
          </p:cNvPicPr>
          <p:nvPr/>
        </p:nvPicPr>
        <p:blipFill>
          <a:blip r:embed="rId2"/>
          <a:stretch>
            <a:fillRect/>
          </a:stretch>
        </p:blipFill>
        <p:spPr>
          <a:xfrm>
            <a:off x="0" y="-1"/>
            <a:ext cx="12191999" cy="7462981"/>
          </a:xfrm>
          <a:prstGeom prst="rect">
            <a:avLst/>
          </a:prstGeom>
        </p:spPr>
      </p:pic>
      <p:sp>
        <p:nvSpPr>
          <p:cNvPr id="5" name="TextBox 4">
            <a:extLst>
              <a:ext uri="{FF2B5EF4-FFF2-40B4-BE49-F238E27FC236}">
                <a16:creationId xmlns:a16="http://schemas.microsoft.com/office/drawing/2014/main" id="{8E705221-D4EE-1157-6222-5F961C023BA4}"/>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9Whatever is needed—young bulls, rams, and lambs for burnt offerings to the God of heaven, as well as wheat, salt, wine, and oil, as requested by the priests in Jerusalem—must be given to them daily without fail.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9ཁོ་ཚོས་ནམ་མཁའི་དཀོན་མཆོག་ལ་སྦྱིན་སྲེག་གི་མཆོད་པར་འབུལ་བའི་གླང་ཐུག་དང་། ལུག་ཐུག ལུ་གུ། གྲོ། ཚྭ། རྒུན་ཆང་། སྣུམ་བཅས་ཐམས་ཅད་ཡེ་རུ་སཱ་ལེམ་གྱི་མཆོད་དཔོན་གྱིས་སྨྲས་པ་བཞིན་དུ་མ་ཆག་པར་ཉིན་རེ་བཞིན་སྤྲད་ནས།</a:t>
            </a:r>
            <a:endParaRPr lang="en-ZA" dirty="0"/>
          </a:p>
        </p:txBody>
      </p:sp>
      <p:pic>
        <p:nvPicPr>
          <p:cNvPr id="10" name="Audio 9">
            <a:hlinkClick r:id="" action="ppaction://media"/>
            <a:extLst>
              <a:ext uri="{FF2B5EF4-FFF2-40B4-BE49-F238E27FC236}">
                <a16:creationId xmlns:a16="http://schemas.microsoft.com/office/drawing/2014/main" id="{14782C10-744A-F602-B213-0DEECB2DA5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008"/>
    </mc:Choice>
    <mc:Fallback xmlns="">
      <p:transition spd="slow" advTm="18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B4E120-5AA7-5CBC-4931-F5A9FB57CF7E}"/>
              </a:ext>
            </a:extLst>
          </p:cNvPr>
          <p:cNvPicPr>
            <a:picLocks noChangeAspect="1"/>
          </p:cNvPicPr>
          <p:nvPr/>
        </p:nvPicPr>
        <p:blipFill>
          <a:blip r:embed="rId2"/>
          <a:stretch>
            <a:fillRect/>
          </a:stretch>
        </p:blipFill>
        <p:spPr>
          <a:xfrm>
            <a:off x="-1" y="-723900"/>
            <a:ext cx="13456165" cy="7581900"/>
          </a:xfrm>
          <a:prstGeom prst="rect">
            <a:avLst/>
          </a:prstGeom>
        </p:spPr>
      </p:pic>
      <p:sp>
        <p:nvSpPr>
          <p:cNvPr id="5" name="TextBox 4">
            <a:extLst>
              <a:ext uri="{FF2B5EF4-FFF2-40B4-BE49-F238E27FC236}">
                <a16:creationId xmlns:a16="http://schemas.microsoft.com/office/drawing/2014/main" id="{34E688A1-2B61-051D-135C-FAF7B2A592F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10Then they will be able to offer sacrifices of a sweet aroma to the God of heaven and to pray for the lives of the king and his sons.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10དེ་དག་གིས་ནམ་མཁའི་དཀོན་མཆོག་ལ་དྲི་ཞིམ་གྱི་མཆོད་པ་འབུལ་བ་དང་། རྒྱལ་པོ་དང་ཁོང་གི་བུ་རྒྱུད་རྣམས་བདེ་ཞིང་སྐྱིད་པའི་ཕྱིར་སྨོན་ལམ་འདེབས་སུ་ཆུག</a:t>
            </a:r>
            <a:endParaRPr lang="en-ZA" dirty="0"/>
          </a:p>
        </p:txBody>
      </p:sp>
      <p:pic>
        <p:nvPicPr>
          <p:cNvPr id="11" name="Audio 10">
            <a:hlinkClick r:id="" action="ppaction://media"/>
            <a:extLst>
              <a:ext uri="{FF2B5EF4-FFF2-40B4-BE49-F238E27FC236}">
                <a16:creationId xmlns:a16="http://schemas.microsoft.com/office/drawing/2014/main" id="{BAC81E9D-2092-C81B-FEB7-9BC2C7D9E2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1122"/>
    </mc:Choice>
    <mc:Fallback xmlns="">
      <p:transition spd="slow" advTm="1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5E99B4-00D1-11BD-303A-89D8C8B60F2C}"/>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7503362-B41B-1BBD-33A3-A8FE71952914}"/>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 also decree that if any man interferes with this directive, a beam is to be torn from his house and raised up, and he is to be impaled on it. And his own house shall be made a pile of rubble for this offense.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11ཡང་བདག་གིས་བཀའ་ཞིག་འབེབ་པར་བྱ་སྟེ། སུ་ཞིག་གིས་བཀའ་འདི་བསྒྱུར་ན། མི་དེའི་ཁང་པ་ནས་གདུང་མ་ཞིག་བླངས་ཏེ་ཁོ་རང་དེའི་སྟེང་དུ་བཀལ་ནས་དཔྱང་དགོས་ལ། ཁོའི་ཁང་པ་ཡང་ཐལ་དུ་བརླག་པར་འགྱུར།</a:t>
            </a:r>
            <a:endParaRPr lang="en-ZA" dirty="0"/>
          </a:p>
        </p:txBody>
      </p:sp>
      <p:pic>
        <p:nvPicPr>
          <p:cNvPr id="11" name="Audio 10">
            <a:hlinkClick r:id="" action="ppaction://media"/>
            <a:extLst>
              <a:ext uri="{FF2B5EF4-FFF2-40B4-BE49-F238E27FC236}">
                <a16:creationId xmlns:a16="http://schemas.microsoft.com/office/drawing/2014/main" id="{D2D916B7-A64E-A703-F99C-1F4A9C92EE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7736"/>
    </mc:Choice>
    <mc:Fallback xmlns="">
      <p:transition spd="slow" advTm="1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E4ECA-803C-1F5A-B56E-5E020A317FFF}"/>
              </a:ext>
            </a:extLst>
          </p:cNvPr>
          <p:cNvPicPr>
            <a:picLocks noChangeAspect="1"/>
          </p:cNvPicPr>
          <p:nvPr/>
        </p:nvPicPr>
        <p:blipFill>
          <a:blip r:embed="rId2"/>
          <a:stretch>
            <a:fillRect/>
          </a:stretch>
        </p:blipFill>
        <p:spPr>
          <a:xfrm>
            <a:off x="0" y="0"/>
            <a:ext cx="12344400" cy="6858000"/>
          </a:xfrm>
          <a:prstGeom prst="rect">
            <a:avLst/>
          </a:prstGeom>
        </p:spPr>
      </p:pic>
      <p:sp>
        <p:nvSpPr>
          <p:cNvPr id="5" name="TextBox 4">
            <a:extLst>
              <a:ext uri="{FF2B5EF4-FFF2-40B4-BE49-F238E27FC236}">
                <a16:creationId xmlns:a16="http://schemas.microsoft.com/office/drawing/2014/main" id="{108C2E60-47CA-AC59-6F51-3905D04D8B83}"/>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12May God, who has caused His Name to dwell there, overthrow any king or people who lifts a hand to alter this decree or to destroy this house of God in Jerusalem.</a:t>
            </a:r>
          </a:p>
          <a:p>
            <a:r>
              <a:rPr lang="en-US" sz="3600" dirty="0">
                <a:solidFill>
                  <a:srgbClr val="121212"/>
                </a:solidFill>
                <a:latin typeface="ArialMT"/>
              </a:rPr>
              <a:t>I, Darius, have issued the decree. Let it be carried out with diligence.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རྒྱལ་པོ་དང་ཡང་ན་འབངས་མི་སུ་ཞིག་གིས་བདག་གི་བཀའ་འདི་བསྒྱུར་ནས་ཡེ་རུ་སཱ་ལེམ་གྱི་དཀོན་མཆོག་གི་མཆོད་ཁང་འདི་བཤིག་ན། ཉིད་ཀྱི་མཚན་དེ་རུ་གནས་པར་མཛད་པའི་དཀོན་མཆོག་གིས་དེ་དག་འཇོམས་པར་མཛོད་ཅིག འདི་ནི་ང་དར་ཡཱའི་བཀའ་ཡིན་ཏེ། ཁྱོད་ཚོས་བརྩོན་འགྲུས་ཀྱིས་མྱུར་དུ་སྒྲུབས་ཤིག་ཅེས་བཀའ་བསྒོས་སོ། །</a:t>
            </a:r>
            <a:endParaRPr lang="en-ZA" dirty="0"/>
          </a:p>
        </p:txBody>
      </p:sp>
      <p:pic>
        <p:nvPicPr>
          <p:cNvPr id="11" name="Audio 10">
            <a:hlinkClick r:id="" action="ppaction://media"/>
            <a:extLst>
              <a:ext uri="{FF2B5EF4-FFF2-40B4-BE49-F238E27FC236}">
                <a16:creationId xmlns:a16="http://schemas.microsoft.com/office/drawing/2014/main" id="{8BF01CFA-7DC9-FDAF-37D8-52EAF77AEF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0063"/>
    </mc:Choice>
    <mc:Fallback xmlns="">
      <p:transition spd="slow" advTm="2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D26C64-48E8-6AC7-ADDF-A2A65E3F45FC}"/>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2EC72EC-1240-F07C-ED8E-B7BE4C07E38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13In response, </a:t>
            </a:r>
            <a:r>
              <a:rPr lang="en-US" sz="4400" dirty="0" err="1">
                <a:solidFill>
                  <a:srgbClr val="121212"/>
                </a:solidFill>
                <a:latin typeface="ArialMT"/>
              </a:rPr>
              <a:t>Tattenai</a:t>
            </a:r>
            <a:r>
              <a:rPr lang="en-US" sz="4400" dirty="0">
                <a:solidFill>
                  <a:srgbClr val="121212"/>
                </a:solidFill>
                <a:latin typeface="ArialMT"/>
              </a:rPr>
              <a:t> the governor of the region west of the Euphrates, </a:t>
            </a:r>
            <a:r>
              <a:rPr lang="en-US" sz="4400" dirty="0" err="1">
                <a:solidFill>
                  <a:srgbClr val="121212"/>
                </a:solidFill>
                <a:latin typeface="ArialMT"/>
              </a:rPr>
              <a:t>Shethar-bozenai</a:t>
            </a:r>
            <a:r>
              <a:rPr lang="en-US" sz="4400" dirty="0">
                <a:solidFill>
                  <a:srgbClr val="121212"/>
                </a:solidFill>
                <a:latin typeface="ArialMT"/>
              </a:rPr>
              <a:t>, and their associates diligently carried out what King Darius had decreed.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13དེ་ནས་གཙང་པོའི་ཕ་རོལ་གྱི་སྤྱི་དཔོན་ཐད་ན་ཨི་དང་། ཧྲི་ཐིར་པོ་ཟི་ནཱ་ཨི་དང་། དེ་དག་གི་གྲོས་མི་རྣམས་ཀྱིས་རྒྱལ་པོ་དར་ཡཱའི་བཀའ་གནང་བ་བཞིན་མྱུར་དུ་བསྒྲུབས། </a:t>
            </a:r>
            <a:endParaRPr lang="en-ZA" dirty="0"/>
          </a:p>
        </p:txBody>
      </p:sp>
      <p:pic>
        <p:nvPicPr>
          <p:cNvPr id="7" name="Audio 6">
            <a:hlinkClick r:id="" action="ppaction://media"/>
            <a:extLst>
              <a:ext uri="{FF2B5EF4-FFF2-40B4-BE49-F238E27FC236}">
                <a16:creationId xmlns:a16="http://schemas.microsoft.com/office/drawing/2014/main" id="{13528EB1-A1A7-942C-CF9D-2EF93C12AD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566"/>
    </mc:Choice>
    <mc:Fallback xmlns="">
      <p:transition spd="slow" advTm="1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King Darius pays for all the construction - Ezra 6:1-14 (Left Center)</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ཨེས་སི་རཱ 6</a:t>
            </a:r>
            <a:endParaRPr lang="en-IN" sz="8000" b="1" dirty="0">
              <a:solidFill>
                <a:srgbClr val="121212"/>
              </a:solidFill>
              <a:latin typeface="ArialMT"/>
            </a:endParaRPr>
          </a:p>
          <a:p>
            <a:r>
              <a:rPr lang="bo-CN" sz="8000" b="1" dirty="0">
                <a:solidFill>
                  <a:srgbClr val="121212"/>
                </a:solidFill>
                <a:latin typeface="ArialMT"/>
              </a:rPr>
              <a:t>དྷ་རི་ཡསེ་ཀྱིས་ལས་ཀ་མུ་མཐུད་བྱེད་དགོས་པའི་བཀའ་གནང་བ།</a:t>
            </a:r>
            <a:endParaRPr lang="en-ZA" sz="8000" dirty="0"/>
          </a:p>
        </p:txBody>
      </p:sp>
      <p:pic>
        <p:nvPicPr>
          <p:cNvPr id="11" name="Audio 10">
            <a:hlinkClick r:id="" action="ppaction://media"/>
            <a:extLst>
              <a:ext uri="{FF2B5EF4-FFF2-40B4-BE49-F238E27FC236}">
                <a16:creationId xmlns:a16="http://schemas.microsoft.com/office/drawing/2014/main" id="{D169005A-4BC9-4CC8-338F-5A9B03BC45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454"/>
    </mc:Choice>
    <mc:Fallback xmlns="">
      <p:transition spd="slow" advTm="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3B73AD4-09A4-18B2-5A23-E96C9CF80A7A}"/>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4227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14So the Jewish elders built and prospered through the prophesying of Haggai the prophet and Zechariah son of </a:t>
            </a:r>
            <a:r>
              <a:rPr lang="en-US" sz="3200" b="0" i="0" dirty="0" err="1">
                <a:solidFill>
                  <a:srgbClr val="121212"/>
                </a:solidFill>
                <a:effectLst/>
                <a:latin typeface="ArialMT"/>
              </a:rPr>
              <a:t>Iddo</a:t>
            </a:r>
            <a:r>
              <a:rPr lang="en-US" sz="3200" b="0" i="0" dirty="0">
                <a:solidFill>
                  <a:srgbClr val="121212"/>
                </a:solidFill>
                <a:effectLst/>
                <a:latin typeface="ArialMT"/>
              </a:rPr>
              <a:t>…</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14ཡང་ཡ་ཧུ་དཱ་པའི་རྒན་པོ་རྣམས་ཀྱིས་ལུང་སྟོན་པ་ཧག་གཱ་ཨི་དང་། ཨིད་དོའི་ཚ་བོ་སྟེ་ཟཱ་ཀར་ཡའི་ལུང་བསྟན་གྱི་སྒོ་ནས་མྱུར་དུ་བསྐྱར་བཞེངས་ཀྱི་ལས་ཀ་བསྒྲུབས།</a:t>
            </a:r>
            <a:endParaRPr lang="en-ZA" dirty="0"/>
          </a:p>
        </p:txBody>
      </p:sp>
      <p:pic>
        <p:nvPicPr>
          <p:cNvPr id="5" name="Audio 4">
            <a:hlinkClick r:id="" action="ppaction://media"/>
            <a:extLst>
              <a:ext uri="{FF2B5EF4-FFF2-40B4-BE49-F238E27FC236}">
                <a16:creationId xmlns:a16="http://schemas.microsoft.com/office/drawing/2014/main" id="{CCD6FE30-3406-6B68-7BC7-3F3A3B1C94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7143220"/>
      </p:ext>
    </p:extLst>
  </p:cSld>
  <p:clrMapOvr>
    <a:masterClrMapping/>
  </p:clrMapOvr>
  <mc:AlternateContent xmlns:mc="http://schemas.openxmlformats.org/markup-compatibility/2006" xmlns:p14="http://schemas.microsoft.com/office/powerpoint/2010/main">
    <mc:Choice Requires="p14">
      <p:transition spd="slow" p14:dur="2000" advTm="10726"/>
    </mc:Choice>
    <mc:Fallback xmlns="">
      <p:transition spd="slow" advTm="10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21521-B396-4EE6-92CD-9D4CB4D1841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27699F-BA7A-5C94-D29B-83BB01824DCB}"/>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45751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They finished building according to the command of the God of Israel and the decrees of Cyrus, Darius, and Artaxerxes, kings of Persia.</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ཁོ་ཚོས་ཡེས་ར་ཨེལ་གྱི་དཀོན་མཆོག་གི་བཀའ་དང་། ཏ་ཟིག་གི་རྒྱལ་པོ་ཀོ་རེས་དང་། དར་ཡཱ་དང་། ཨར་ཐག་ཤཱ་ཐི་བཅས་ཀྱི་བཀའ་ལྟར་བསྐྱར་བཞེངས་ཀྱི་ལས་ཀ་འགྲུབ་པར་བྱས། </a:t>
            </a:r>
            <a:endParaRPr lang="en-ZA" dirty="0"/>
          </a:p>
        </p:txBody>
      </p:sp>
      <p:pic>
        <p:nvPicPr>
          <p:cNvPr id="7" name="Audio 6">
            <a:hlinkClick r:id="" action="ppaction://media"/>
            <a:extLst>
              <a:ext uri="{FF2B5EF4-FFF2-40B4-BE49-F238E27FC236}">
                <a16:creationId xmlns:a16="http://schemas.microsoft.com/office/drawing/2014/main" id="{9DCCB6F3-B828-3816-ECE3-A0D0CFBC5F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3492"/>
    </mc:Choice>
    <mc:Fallback xmlns="">
      <p:transition spd="slow" advTm="1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921521-B396-4EE6-92CD-9D4CB4D1841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2E1BDFB-896D-85FC-B15C-4B92085E436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BF2B0B0-5D94-1554-8DAC-AAABBA649D6A}"/>
              </a:ext>
            </a:extLst>
          </p:cNvPr>
          <p:cNvSpPr txBox="1"/>
          <p:nvPr/>
        </p:nvSpPr>
        <p:spPr>
          <a:xfrm>
            <a:off x="240979" y="-110836"/>
            <a:ext cx="4331021" cy="5292436"/>
          </a:xfrm>
          <a:prstGeom prst="rect">
            <a:avLst/>
          </a:prstGeom>
          <a:noFill/>
        </p:spPr>
        <p:txBody>
          <a:bodyPr wrap="square" rtlCol="0">
            <a:noAutofit/>
          </a:bodyPr>
          <a:lstStyle/>
          <a:p>
            <a:r>
              <a:rPr lang="bo-CN" sz="8000" b="1" i="0" cap="all" dirty="0">
                <a:solidFill>
                  <a:schemeClr val="bg1"/>
                </a:solidFill>
                <a:effectLst/>
                <a:latin typeface="ArialMT"/>
              </a:rPr>
              <a:t>ཨེས་སི་རཱ 6</a:t>
            </a:r>
            <a:endParaRPr lang="en-IN" sz="8000" b="1" dirty="0">
              <a:solidFill>
                <a:schemeClr val="bg1"/>
              </a:solidFill>
              <a:latin typeface="ArialMT"/>
            </a:endParaRPr>
          </a:p>
          <a:p>
            <a:r>
              <a:rPr lang="bo-CN" sz="8000" b="1" dirty="0">
                <a:solidFill>
                  <a:schemeClr val="bg1"/>
                </a:solidFill>
                <a:latin typeface="ArialMT"/>
              </a:rPr>
              <a:t>དྷ་རི་ཡསེ་ཀྱིས་ལས་ཀ་མུ་མཐུད་བྱེད་དགོས་པའི་བཀའ་གནང་བ།</a:t>
            </a:r>
            <a:endParaRPr lang="en-ZA"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9231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1Thus King Darius ordered a search of the archives stored in the treasury of Babylon.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1དེར་རྒྱལ་པོ་དར་ཡཱ་ཡིས་པཱ་པེལ་ལོན་གྱི་ཡིག་ཚང་ཁང་དུ་རྩད་གཅོད་བྱེད་པའི་བཀའ་གནང་བས།</a:t>
            </a:r>
            <a:endParaRPr lang="en-ZA" dirty="0"/>
          </a:p>
        </p:txBody>
      </p:sp>
      <p:pic>
        <p:nvPicPr>
          <p:cNvPr id="7" name="Audio 6">
            <a:hlinkClick r:id="" action="ppaction://media"/>
            <a:extLst>
              <a:ext uri="{FF2B5EF4-FFF2-40B4-BE49-F238E27FC236}">
                <a16:creationId xmlns:a16="http://schemas.microsoft.com/office/drawing/2014/main" id="{E0F93AC3-433B-C7E3-C1AF-F4EA8AD860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704"/>
    </mc:Choice>
    <mc:Fallback xmlns="">
      <p:transition spd="slow" advTm="9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79B5ED-1A30-D1AD-CC68-35EC8BA9AD3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68AD3B7-533E-33D5-48BC-E8FCDFF55D84}"/>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a scroll was found in the fortress of Ecbatana, in the province of Media, with the following written on it:</a:t>
            </a:r>
          </a:p>
          <a:p>
            <a:r>
              <a:rPr lang="en-US" sz="4000" dirty="0">
                <a:solidFill>
                  <a:srgbClr val="121212"/>
                </a:solidFill>
                <a:latin typeface="ArialMT"/>
              </a:rPr>
              <a:t>Memorandum: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2མ་དཱི་ཡ་ཡུལ་གྱི་ཨག་མེ་ཐའི་མཁར་ནང་དུ་ཤོག་དྲིལ་ཞིག་རྙེད་ཅིང་། དེའི་ནང་དུ་འདི་ལྟར་བྲིས་ཡོད་དེ།</a:t>
            </a:r>
            <a:endParaRPr lang="en-ZA" dirty="0"/>
          </a:p>
        </p:txBody>
      </p:sp>
      <p:pic>
        <p:nvPicPr>
          <p:cNvPr id="7" name="Audio 6">
            <a:hlinkClick r:id="" action="ppaction://media"/>
            <a:extLst>
              <a:ext uri="{FF2B5EF4-FFF2-40B4-BE49-F238E27FC236}">
                <a16:creationId xmlns:a16="http://schemas.microsoft.com/office/drawing/2014/main" id="{0D71DA8F-3A27-5B98-8424-42893AF332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395"/>
    </mc:Choice>
    <mc:Fallback xmlns="">
      <p:transition spd="slow" advTm="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358CB5D-D862-CD36-2417-454EF028EA0B}"/>
              </a:ext>
            </a:extLst>
          </p:cNvPr>
          <p:cNvPicPr>
            <a:picLocks noChangeAspect="1"/>
          </p:cNvPicPr>
          <p:nvPr/>
        </p:nvPicPr>
        <p:blipFill>
          <a:blip r:embed="rId2"/>
          <a:stretch>
            <a:fillRect/>
          </a:stretch>
        </p:blipFill>
        <p:spPr>
          <a:xfrm>
            <a:off x="-1" y="-744070"/>
            <a:ext cx="12191999" cy="7602070"/>
          </a:xfrm>
          <a:prstGeom prst="rect">
            <a:avLst/>
          </a:prstGeom>
        </p:spPr>
      </p:pic>
      <p:sp>
        <p:nvSpPr>
          <p:cNvPr id="5" name="TextBox 4">
            <a:extLst>
              <a:ext uri="{FF2B5EF4-FFF2-40B4-BE49-F238E27FC236}">
                <a16:creationId xmlns:a16="http://schemas.microsoft.com/office/drawing/2014/main" id="{7F926E98-3024-D7E6-77E8-688F7EAE65F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3In the first year of King Cyrus, he issued a decree concerning the house of God in Jerusalem:</a:t>
            </a:r>
          </a:p>
          <a:p>
            <a:r>
              <a:rPr lang="en-US" sz="3600" dirty="0">
                <a:solidFill>
                  <a:srgbClr val="121212"/>
                </a:solidFill>
                <a:latin typeface="ArialMT"/>
              </a:rPr>
              <a:t>Let the house be rebuilt as a place for offering sacrifices, and let its foundations be firmly laid. It is to be sixty cubits (90 feet) high and sixty cubits (60 feet) wide,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3རྒྱལ་པོ་ཀོ་རེས་ཀྱིས་རྒྱལ་སྲིད་བསྐྱངས་པའི་ལོ་དང་པོར། རྒྱལ་པོས་ཡེ་རུ་སཱ་ལེམ་གྱི་དཀོན་མཆོག་གི་མཆོད་ཁང་སྐོར་ལ་འདི་སྐད་ཅེས་བཀའ་གནང་སྟེ། མཆོད་ཁང་དེ་ཡང་བསྐྱར་བཞེངས་ནས་མཆོད་པ་འབུལ་བའི་གནས་སུ་གྱིས་ཤིག མཆོད་ཁང་གི་རྨང་གཞི་འདིང་དགོས། མཐོ་ཚད་ལ་དཔུང་ཚད་དྲུག་ཅུ་དང་། ཞེང་ལ་དཔུང་ཚད་དྲུག་ཅུ་ཡོད་པ་ཞིག་དགོས།</a:t>
            </a:r>
            <a:endParaRPr lang="en-ZA" dirty="0"/>
          </a:p>
        </p:txBody>
      </p:sp>
      <p:pic>
        <p:nvPicPr>
          <p:cNvPr id="5" name="Audio 4">
            <a:hlinkClick r:id="" action="ppaction://media"/>
            <a:extLst>
              <a:ext uri="{FF2B5EF4-FFF2-40B4-BE49-F238E27FC236}">
                <a16:creationId xmlns:a16="http://schemas.microsoft.com/office/drawing/2014/main" id="{7CF5E182-7CD6-842A-255A-31C002DFDB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4219</TotalTime>
  <Words>1660</Words>
  <Application>Microsoft Office PowerPoint</Application>
  <PresentationFormat>Widescreen</PresentationFormat>
  <Paragraphs>80</Paragraphs>
  <Slides>34</Slides>
  <Notes>2</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2024-07-18T16:55:51Z</dcterms:modified>
</cp:coreProperties>
</file>