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38" r:id="rId3"/>
    <p:sldId id="439" r:id="rId4"/>
    <p:sldId id="469" r:id="rId5"/>
    <p:sldId id="440" r:id="rId6"/>
    <p:sldId id="441" r:id="rId7"/>
    <p:sldId id="444" r:id="rId8"/>
    <p:sldId id="445" r:id="rId9"/>
    <p:sldId id="442" r:id="rId10"/>
    <p:sldId id="446" r:id="rId11"/>
    <p:sldId id="447" r:id="rId12"/>
    <p:sldId id="448" r:id="rId13"/>
    <p:sldId id="449" r:id="rId14"/>
    <p:sldId id="472" r:id="rId15"/>
    <p:sldId id="471" r:id="rId16"/>
    <p:sldId id="450" r:id="rId17"/>
    <p:sldId id="451" r:id="rId18"/>
    <p:sldId id="452" r:id="rId19"/>
    <p:sldId id="453" r:id="rId20"/>
    <p:sldId id="454" r:id="rId21"/>
    <p:sldId id="455" r:id="rId22"/>
    <p:sldId id="456" r:id="rId23"/>
    <p:sldId id="457" r:id="rId24"/>
    <p:sldId id="47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814B96-B9B0-401A-AE8A-B2A0BEA02458}" v="2" dt="2024-07-19T09:23:00.5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98" d="100"/>
          <a:sy n="98" d="100"/>
        </p:scale>
        <p:origin x="78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5EF57E1-870D-44C2-B578-C0CA0C6E5FFA}"/>
    <pc:docChg chg="modSld">
      <pc:chgData name="Leonie Smith" userId="fed1330f33f5650e" providerId="LiveId" clId="{75EF57E1-870D-44C2-B578-C0CA0C6E5FFA}" dt="2023-12-15T02:40:52.366" v="54" actId="20577"/>
      <pc:docMkLst>
        <pc:docMk/>
      </pc:docMkLst>
      <pc:sldChg chg="addSp delSp modSp mod modTransition modAnim">
        <pc:chgData name="Leonie Smith" userId="fed1330f33f5650e" providerId="LiveId" clId="{75EF57E1-870D-44C2-B578-C0CA0C6E5FFA}" dt="2023-12-13T03:37:53.244" v="5"/>
        <pc:sldMkLst>
          <pc:docMk/>
          <pc:sldMk cId="3759221820" sldId="439"/>
        </pc:sldMkLst>
        <pc:picChg chg="del">
          <ac:chgData name="Leonie Smith" userId="fed1330f33f5650e" providerId="LiveId" clId="{75EF57E1-870D-44C2-B578-C0CA0C6E5FFA}" dt="2023-12-13T03:37:46.245" v="4"/>
          <ac:picMkLst>
            <pc:docMk/>
            <pc:sldMk cId="3759221820" sldId="439"/>
            <ac:picMk id="3" creationId="{B57C6974-BBE6-3DE0-0014-8EAD36040B0F}"/>
          </ac:picMkLst>
        </pc:picChg>
        <pc:picChg chg="add del mod">
          <ac:chgData name="Leonie Smith" userId="fed1330f33f5650e" providerId="LiveId" clId="{75EF57E1-870D-44C2-B578-C0CA0C6E5FFA}" dt="2023-12-13T03:37:53.244" v="5"/>
          <ac:picMkLst>
            <pc:docMk/>
            <pc:sldMk cId="3759221820" sldId="439"/>
            <ac:picMk id="5" creationId="{11C5D45D-89F0-1C38-16DA-1F3BBFE43D51}"/>
          </ac:picMkLst>
        </pc:picChg>
        <pc:picChg chg="add mod">
          <ac:chgData name="Leonie Smith" userId="fed1330f33f5650e" providerId="LiveId" clId="{75EF57E1-870D-44C2-B578-C0CA0C6E5FFA}" dt="2023-12-13T03:37:53.244" v="5"/>
          <ac:picMkLst>
            <pc:docMk/>
            <pc:sldMk cId="3759221820" sldId="439"/>
            <ac:picMk id="7" creationId="{BB6E5A85-39DB-7845-4EE2-A0C7961D5466}"/>
          </ac:picMkLst>
        </pc:picChg>
      </pc:sldChg>
      <pc:sldChg chg="addSp delSp modSp mod modTransition modAnim">
        <pc:chgData name="Leonie Smith" userId="fed1330f33f5650e" providerId="LiveId" clId="{75EF57E1-870D-44C2-B578-C0CA0C6E5FFA}" dt="2023-12-13T03:38:24.075" v="8"/>
        <pc:sldMkLst>
          <pc:docMk/>
          <pc:sldMk cId="923867738" sldId="440"/>
        </pc:sldMkLst>
        <pc:picChg chg="del">
          <ac:chgData name="Leonie Smith" userId="fed1330f33f5650e" providerId="LiveId" clId="{75EF57E1-870D-44C2-B578-C0CA0C6E5FFA}" dt="2023-12-13T03:38:05.574" v="7"/>
          <ac:picMkLst>
            <pc:docMk/>
            <pc:sldMk cId="923867738" sldId="440"/>
            <ac:picMk id="2" creationId="{6597E3C6-913F-C099-2672-899A6F394E7C}"/>
          </ac:picMkLst>
        </pc:picChg>
        <pc:picChg chg="add del mod">
          <ac:chgData name="Leonie Smith" userId="fed1330f33f5650e" providerId="LiveId" clId="{75EF57E1-870D-44C2-B578-C0CA0C6E5FFA}" dt="2023-12-13T03:38:24.075" v="8"/>
          <ac:picMkLst>
            <pc:docMk/>
            <pc:sldMk cId="923867738" sldId="440"/>
            <ac:picMk id="5" creationId="{39021C05-104A-B025-7104-057663ABA247}"/>
          </ac:picMkLst>
        </pc:picChg>
        <pc:picChg chg="add mod">
          <ac:chgData name="Leonie Smith" userId="fed1330f33f5650e" providerId="LiveId" clId="{75EF57E1-870D-44C2-B578-C0CA0C6E5FFA}" dt="2023-12-13T03:38:24.075" v="8"/>
          <ac:picMkLst>
            <pc:docMk/>
            <pc:sldMk cId="923867738" sldId="440"/>
            <ac:picMk id="7" creationId="{5306E5C0-CBD0-5839-B06F-F51438B9D8CA}"/>
          </ac:picMkLst>
        </pc:picChg>
      </pc:sldChg>
      <pc:sldChg chg="addSp delSp modSp mod modTransition modAnim">
        <pc:chgData name="Leonie Smith" userId="fed1330f33f5650e" providerId="LiveId" clId="{75EF57E1-870D-44C2-B578-C0CA0C6E5FFA}" dt="2023-12-13T03:39:40.977" v="17"/>
        <pc:sldMkLst>
          <pc:docMk/>
          <pc:sldMk cId="2180228365" sldId="442"/>
        </pc:sldMkLst>
        <pc:picChg chg="del">
          <ac:chgData name="Leonie Smith" userId="fed1330f33f5650e" providerId="LiveId" clId="{75EF57E1-870D-44C2-B578-C0CA0C6E5FFA}" dt="2023-12-13T03:39:21.670" v="16"/>
          <ac:picMkLst>
            <pc:docMk/>
            <pc:sldMk cId="2180228365" sldId="442"/>
            <ac:picMk id="3" creationId="{7CE6AC0D-3FA9-C036-C8B0-FDDD7FB5C631}"/>
          </ac:picMkLst>
        </pc:picChg>
        <pc:picChg chg="add del mod">
          <ac:chgData name="Leonie Smith" userId="fed1330f33f5650e" providerId="LiveId" clId="{75EF57E1-870D-44C2-B578-C0CA0C6E5FFA}" dt="2023-12-13T03:39:40.977" v="17"/>
          <ac:picMkLst>
            <pc:docMk/>
            <pc:sldMk cId="2180228365" sldId="442"/>
            <ac:picMk id="5" creationId="{C0F58199-9AE5-E112-A57D-19C9E55107B0}"/>
          </ac:picMkLst>
        </pc:picChg>
        <pc:picChg chg="add mod">
          <ac:chgData name="Leonie Smith" userId="fed1330f33f5650e" providerId="LiveId" clId="{75EF57E1-870D-44C2-B578-C0CA0C6E5FFA}" dt="2023-12-13T03:39:40.977" v="17"/>
          <ac:picMkLst>
            <pc:docMk/>
            <pc:sldMk cId="2180228365" sldId="442"/>
            <ac:picMk id="7" creationId="{D76DA283-4305-853A-F903-0EEDAB253E80}"/>
          </ac:picMkLst>
        </pc:picChg>
      </pc:sldChg>
      <pc:sldChg chg="addSp delSp modSp mod modTransition modAnim">
        <pc:chgData name="Leonie Smith" userId="fed1330f33f5650e" providerId="LiveId" clId="{75EF57E1-870D-44C2-B578-C0CA0C6E5FFA}" dt="2023-12-13T03:39:14.256" v="14"/>
        <pc:sldMkLst>
          <pc:docMk/>
          <pc:sldMk cId="1718612039" sldId="444"/>
        </pc:sldMkLst>
        <pc:picChg chg="add del mod">
          <ac:chgData name="Leonie Smith" userId="fed1330f33f5650e" providerId="LiveId" clId="{75EF57E1-870D-44C2-B578-C0CA0C6E5FFA}" dt="2023-12-13T03:38:46.690" v="11"/>
          <ac:picMkLst>
            <pc:docMk/>
            <pc:sldMk cId="1718612039" sldId="444"/>
            <ac:picMk id="3" creationId="{DC7C0B7C-266C-A918-717D-B9BE2C6C954C}"/>
          </ac:picMkLst>
        </pc:picChg>
        <pc:picChg chg="add del mod">
          <ac:chgData name="Leonie Smith" userId="fed1330f33f5650e" providerId="LiveId" clId="{75EF57E1-870D-44C2-B578-C0CA0C6E5FFA}" dt="2023-12-13T03:38:55.989" v="13"/>
          <ac:picMkLst>
            <pc:docMk/>
            <pc:sldMk cId="1718612039" sldId="444"/>
            <ac:picMk id="5" creationId="{118B4441-8097-FCAE-D76A-8396E51DA879}"/>
          </ac:picMkLst>
        </pc:picChg>
        <pc:picChg chg="del">
          <ac:chgData name="Leonie Smith" userId="fed1330f33f5650e" providerId="LiveId" clId="{75EF57E1-870D-44C2-B578-C0CA0C6E5FFA}" dt="2023-12-13T03:38:32.427" v="10"/>
          <ac:picMkLst>
            <pc:docMk/>
            <pc:sldMk cId="1718612039" sldId="444"/>
            <ac:picMk id="7" creationId="{C7A5543A-9765-3002-EED6-D2055E912C4E}"/>
          </ac:picMkLst>
        </pc:picChg>
        <pc:picChg chg="add del mod ord">
          <ac:chgData name="Leonie Smith" userId="fed1330f33f5650e" providerId="LiveId" clId="{75EF57E1-870D-44C2-B578-C0CA0C6E5FFA}" dt="2023-12-13T03:39:14.256" v="14"/>
          <ac:picMkLst>
            <pc:docMk/>
            <pc:sldMk cId="1718612039" sldId="444"/>
            <ac:picMk id="10" creationId="{88C42D14-98B7-E410-010E-9F0F85FBE6BD}"/>
          </ac:picMkLst>
        </pc:picChg>
        <pc:picChg chg="add mod">
          <ac:chgData name="Leonie Smith" userId="fed1330f33f5650e" providerId="LiveId" clId="{75EF57E1-870D-44C2-B578-C0CA0C6E5FFA}" dt="2023-12-13T03:39:14.256" v="14"/>
          <ac:picMkLst>
            <pc:docMk/>
            <pc:sldMk cId="1718612039" sldId="444"/>
            <ac:picMk id="11" creationId="{1D6F2105-BB8F-AA0A-FC85-D27C99F22C67}"/>
          </ac:picMkLst>
        </pc:picChg>
      </pc:sldChg>
      <pc:sldChg chg="addSp delSp modSp mod modTransition modAnim">
        <pc:chgData name="Leonie Smith" userId="fed1330f33f5650e" providerId="LiveId" clId="{75EF57E1-870D-44C2-B578-C0CA0C6E5FFA}" dt="2023-12-13T03:41:53.656" v="26"/>
        <pc:sldMkLst>
          <pc:docMk/>
          <pc:sldMk cId="2422728137" sldId="447"/>
        </pc:sldMkLst>
        <pc:picChg chg="add del mod">
          <ac:chgData name="Leonie Smith" userId="fed1330f33f5650e" providerId="LiveId" clId="{75EF57E1-870D-44C2-B578-C0CA0C6E5FFA}" dt="2023-12-13T03:40:14.081" v="20"/>
          <ac:picMkLst>
            <pc:docMk/>
            <pc:sldMk cId="2422728137" sldId="447"/>
            <ac:picMk id="3" creationId="{25DB8F10-4C34-AC93-5C2D-8549213B30E4}"/>
          </ac:picMkLst>
        </pc:picChg>
        <pc:picChg chg="add del mod">
          <ac:chgData name="Leonie Smith" userId="fed1330f33f5650e" providerId="LiveId" clId="{75EF57E1-870D-44C2-B578-C0CA0C6E5FFA}" dt="2023-12-13T03:41:09.131" v="22"/>
          <ac:picMkLst>
            <pc:docMk/>
            <pc:sldMk cId="2422728137" sldId="447"/>
            <ac:picMk id="5" creationId="{6B21E38E-530E-860B-2247-563725C18558}"/>
          </ac:picMkLst>
        </pc:picChg>
        <pc:picChg chg="del">
          <ac:chgData name="Leonie Smith" userId="fed1330f33f5650e" providerId="LiveId" clId="{75EF57E1-870D-44C2-B578-C0CA0C6E5FFA}" dt="2023-12-13T03:39:49.227" v="19"/>
          <ac:picMkLst>
            <pc:docMk/>
            <pc:sldMk cId="2422728137" sldId="447"/>
            <ac:picMk id="8" creationId="{5B02C5EA-EE51-4C79-A122-83750186C11A}"/>
          </ac:picMkLst>
        </pc:picChg>
        <pc:picChg chg="add del mod ord">
          <ac:chgData name="Leonie Smith" userId="fed1330f33f5650e" providerId="LiveId" clId="{75EF57E1-870D-44C2-B578-C0CA0C6E5FFA}" dt="2023-12-13T03:41:24.840" v="23"/>
          <ac:picMkLst>
            <pc:docMk/>
            <pc:sldMk cId="2422728137" sldId="447"/>
            <ac:picMk id="12" creationId="{70195BBE-7D5D-FC9E-B256-763EE2B08782}"/>
          </ac:picMkLst>
        </pc:picChg>
        <pc:picChg chg="add del mod">
          <ac:chgData name="Leonie Smith" userId="fed1330f33f5650e" providerId="LiveId" clId="{75EF57E1-870D-44C2-B578-C0CA0C6E5FFA}" dt="2023-12-13T03:41:27.587" v="25"/>
          <ac:picMkLst>
            <pc:docMk/>
            <pc:sldMk cId="2422728137" sldId="447"/>
            <ac:picMk id="13" creationId="{CF6D3580-F19C-D903-42B6-5CA158ABC4CB}"/>
          </ac:picMkLst>
        </pc:picChg>
        <pc:picChg chg="add del mod ord">
          <ac:chgData name="Leonie Smith" userId="fed1330f33f5650e" providerId="LiveId" clId="{75EF57E1-870D-44C2-B578-C0CA0C6E5FFA}" dt="2023-12-13T03:41:53.656" v="26"/>
          <ac:picMkLst>
            <pc:docMk/>
            <pc:sldMk cId="2422728137" sldId="447"/>
            <ac:picMk id="16" creationId="{5BEC7245-ECB9-D452-BE56-5169989345EB}"/>
          </ac:picMkLst>
        </pc:picChg>
        <pc:picChg chg="add mod">
          <ac:chgData name="Leonie Smith" userId="fed1330f33f5650e" providerId="LiveId" clId="{75EF57E1-870D-44C2-B578-C0CA0C6E5FFA}" dt="2023-12-13T03:41:53.656" v="26"/>
          <ac:picMkLst>
            <pc:docMk/>
            <pc:sldMk cId="2422728137" sldId="447"/>
            <ac:picMk id="17" creationId="{4377F937-A593-709C-F0CC-EB0E0EF816EB}"/>
          </ac:picMkLst>
        </pc:picChg>
      </pc:sldChg>
      <pc:sldChg chg="addSp delSp modSp mod modTransition modAnim">
        <pc:chgData name="Leonie Smith" userId="fed1330f33f5650e" providerId="LiveId" clId="{75EF57E1-870D-44C2-B578-C0CA0C6E5FFA}" dt="2023-12-13T03:42:23.471" v="29"/>
        <pc:sldMkLst>
          <pc:docMk/>
          <pc:sldMk cId="4160448636" sldId="449"/>
        </pc:sldMkLst>
        <pc:picChg chg="del">
          <ac:chgData name="Leonie Smith" userId="fed1330f33f5650e" providerId="LiveId" clId="{75EF57E1-870D-44C2-B578-C0CA0C6E5FFA}" dt="2023-12-13T03:42:01.336" v="28"/>
          <ac:picMkLst>
            <pc:docMk/>
            <pc:sldMk cId="4160448636" sldId="449"/>
            <ac:picMk id="3" creationId="{AAEDE857-2634-3815-8162-DECE80886CDE}"/>
          </ac:picMkLst>
        </pc:picChg>
        <pc:picChg chg="add del mod">
          <ac:chgData name="Leonie Smith" userId="fed1330f33f5650e" providerId="LiveId" clId="{75EF57E1-870D-44C2-B578-C0CA0C6E5FFA}" dt="2023-12-13T03:42:23.471" v="29"/>
          <ac:picMkLst>
            <pc:docMk/>
            <pc:sldMk cId="4160448636" sldId="449"/>
            <ac:picMk id="5" creationId="{75668DDA-7D95-2400-C55C-16B620B6AA25}"/>
          </ac:picMkLst>
        </pc:picChg>
        <pc:picChg chg="add mod">
          <ac:chgData name="Leonie Smith" userId="fed1330f33f5650e" providerId="LiveId" clId="{75EF57E1-870D-44C2-B578-C0CA0C6E5FFA}" dt="2023-12-13T03:42:23.471" v="29"/>
          <ac:picMkLst>
            <pc:docMk/>
            <pc:sldMk cId="4160448636" sldId="449"/>
            <ac:picMk id="7" creationId="{41F50C44-1C88-34B1-6D69-EFE1B7E6CDD3}"/>
          </ac:picMkLst>
        </pc:picChg>
      </pc:sldChg>
      <pc:sldChg chg="addSp delSp modSp mod modTransition modAnim">
        <pc:chgData name="Leonie Smith" userId="fed1330f33f5650e" providerId="LiveId" clId="{75EF57E1-870D-44C2-B578-C0CA0C6E5FFA}" dt="2023-12-13T03:44:22.993" v="35"/>
        <pc:sldMkLst>
          <pc:docMk/>
          <pc:sldMk cId="3386340796" sldId="451"/>
        </pc:sldMkLst>
        <pc:picChg chg="del">
          <ac:chgData name="Leonie Smith" userId="fed1330f33f5650e" providerId="LiveId" clId="{75EF57E1-870D-44C2-B578-C0CA0C6E5FFA}" dt="2023-12-13T03:44:00.404" v="34"/>
          <ac:picMkLst>
            <pc:docMk/>
            <pc:sldMk cId="3386340796" sldId="451"/>
            <ac:picMk id="3" creationId="{9AE51DAA-71D3-2D1A-A430-A9386FB60860}"/>
          </ac:picMkLst>
        </pc:picChg>
        <pc:picChg chg="add del mod">
          <ac:chgData name="Leonie Smith" userId="fed1330f33f5650e" providerId="LiveId" clId="{75EF57E1-870D-44C2-B578-C0CA0C6E5FFA}" dt="2023-12-13T03:44:22.993" v="35"/>
          <ac:picMkLst>
            <pc:docMk/>
            <pc:sldMk cId="3386340796" sldId="451"/>
            <ac:picMk id="7" creationId="{FEF57853-B685-944A-E516-DA36D881EE7E}"/>
          </ac:picMkLst>
        </pc:picChg>
        <pc:picChg chg="add mod">
          <ac:chgData name="Leonie Smith" userId="fed1330f33f5650e" providerId="LiveId" clId="{75EF57E1-870D-44C2-B578-C0CA0C6E5FFA}" dt="2023-12-13T03:44:22.993" v="35"/>
          <ac:picMkLst>
            <pc:docMk/>
            <pc:sldMk cId="3386340796" sldId="451"/>
            <ac:picMk id="8" creationId="{AAD1F315-30FB-F0E9-6F30-FD732E5135D9}"/>
          </ac:picMkLst>
        </pc:picChg>
      </pc:sldChg>
      <pc:sldChg chg="addSp delSp modSp mod modTransition modAnim">
        <pc:chgData name="Leonie Smith" userId="fed1330f33f5650e" providerId="LiveId" clId="{75EF57E1-870D-44C2-B578-C0CA0C6E5FFA}" dt="2023-12-13T03:44:54.696" v="38"/>
        <pc:sldMkLst>
          <pc:docMk/>
          <pc:sldMk cId="283334129" sldId="453"/>
        </pc:sldMkLst>
        <pc:picChg chg="add del mod">
          <ac:chgData name="Leonie Smith" userId="fed1330f33f5650e" providerId="LiveId" clId="{75EF57E1-870D-44C2-B578-C0CA0C6E5FFA}" dt="2023-12-13T03:44:54.696" v="38"/>
          <ac:picMkLst>
            <pc:docMk/>
            <pc:sldMk cId="283334129" sldId="453"/>
            <ac:picMk id="3" creationId="{36D10CF4-0655-E5A9-A2B1-B1B68E20E82C}"/>
          </ac:picMkLst>
        </pc:picChg>
        <pc:picChg chg="add mod">
          <ac:chgData name="Leonie Smith" userId="fed1330f33f5650e" providerId="LiveId" clId="{75EF57E1-870D-44C2-B578-C0CA0C6E5FFA}" dt="2023-12-13T03:44:54.696" v="38"/>
          <ac:picMkLst>
            <pc:docMk/>
            <pc:sldMk cId="283334129" sldId="453"/>
            <ac:picMk id="5" creationId="{D8CB7DC8-98FF-B06E-1354-F3D0FE535D35}"/>
          </ac:picMkLst>
        </pc:picChg>
        <pc:picChg chg="del">
          <ac:chgData name="Leonie Smith" userId="fed1330f33f5650e" providerId="LiveId" clId="{75EF57E1-870D-44C2-B578-C0CA0C6E5FFA}" dt="2023-12-13T03:44:31.389" v="37"/>
          <ac:picMkLst>
            <pc:docMk/>
            <pc:sldMk cId="283334129" sldId="453"/>
            <ac:picMk id="11" creationId="{B7C6A5B9-070C-FE65-5134-5EA2640A696A}"/>
          </ac:picMkLst>
        </pc:picChg>
      </pc:sldChg>
      <pc:sldChg chg="addSp delSp modSp mod modTransition modAnim">
        <pc:chgData name="Leonie Smith" userId="fed1330f33f5650e" providerId="LiveId" clId="{75EF57E1-870D-44C2-B578-C0CA0C6E5FFA}" dt="2023-12-13T03:45:14.206" v="41"/>
        <pc:sldMkLst>
          <pc:docMk/>
          <pc:sldMk cId="1799939013" sldId="455"/>
        </pc:sldMkLst>
        <pc:picChg chg="add del mod">
          <ac:chgData name="Leonie Smith" userId="fed1330f33f5650e" providerId="LiveId" clId="{75EF57E1-870D-44C2-B578-C0CA0C6E5FFA}" dt="2023-12-13T03:45:14.206" v="41"/>
          <ac:picMkLst>
            <pc:docMk/>
            <pc:sldMk cId="1799939013" sldId="455"/>
            <ac:picMk id="3" creationId="{E2C6E87C-8572-D6FF-3034-CBCE1795BC1E}"/>
          </ac:picMkLst>
        </pc:picChg>
        <pc:picChg chg="del">
          <ac:chgData name="Leonie Smith" userId="fed1330f33f5650e" providerId="LiveId" clId="{75EF57E1-870D-44C2-B578-C0CA0C6E5FFA}" dt="2023-12-13T03:45:02.097" v="40"/>
          <ac:picMkLst>
            <pc:docMk/>
            <pc:sldMk cId="1799939013" sldId="455"/>
            <ac:picMk id="5" creationId="{C245D881-2292-05A7-22BF-3393EE1C6B86}"/>
          </ac:picMkLst>
        </pc:picChg>
        <pc:picChg chg="add mod">
          <ac:chgData name="Leonie Smith" userId="fed1330f33f5650e" providerId="LiveId" clId="{75EF57E1-870D-44C2-B578-C0CA0C6E5FFA}" dt="2023-12-13T03:45:14.206" v="41"/>
          <ac:picMkLst>
            <pc:docMk/>
            <pc:sldMk cId="1799939013" sldId="455"/>
            <ac:picMk id="7" creationId="{9D27DF58-A4AD-3F34-79FA-8016F817633B}"/>
          </ac:picMkLst>
        </pc:picChg>
      </pc:sldChg>
      <pc:sldChg chg="addSp delSp modSp mod modTransition modAnim">
        <pc:chgData name="Leonie Smith" userId="fed1330f33f5650e" providerId="LiveId" clId="{75EF57E1-870D-44C2-B578-C0CA0C6E5FFA}" dt="2023-12-13T03:45:47.291" v="44"/>
        <pc:sldMkLst>
          <pc:docMk/>
          <pc:sldMk cId="2618424304" sldId="457"/>
        </pc:sldMkLst>
        <pc:picChg chg="add del mod">
          <ac:chgData name="Leonie Smith" userId="fed1330f33f5650e" providerId="LiveId" clId="{75EF57E1-870D-44C2-B578-C0CA0C6E5FFA}" dt="2023-12-13T03:45:47.291" v="44"/>
          <ac:picMkLst>
            <pc:docMk/>
            <pc:sldMk cId="2618424304" sldId="457"/>
            <ac:picMk id="3" creationId="{511104EC-AE9E-8C0A-1A6A-5949A6C43F97}"/>
          </ac:picMkLst>
        </pc:picChg>
        <pc:picChg chg="del">
          <ac:chgData name="Leonie Smith" userId="fed1330f33f5650e" providerId="LiveId" clId="{75EF57E1-870D-44C2-B578-C0CA0C6E5FFA}" dt="2023-12-13T03:45:25.398" v="43"/>
          <ac:picMkLst>
            <pc:docMk/>
            <pc:sldMk cId="2618424304" sldId="457"/>
            <ac:picMk id="5" creationId="{82341C13-4786-1BC4-4B04-03F369C534A4}"/>
          </ac:picMkLst>
        </pc:picChg>
        <pc:picChg chg="add mod">
          <ac:chgData name="Leonie Smith" userId="fed1330f33f5650e" providerId="LiveId" clId="{75EF57E1-870D-44C2-B578-C0CA0C6E5FFA}" dt="2023-12-13T03:45:47.291" v="44"/>
          <ac:picMkLst>
            <pc:docMk/>
            <pc:sldMk cId="2618424304" sldId="457"/>
            <ac:picMk id="7" creationId="{58E03532-DA36-1FC8-A1D0-B5DF164FA51E}"/>
          </ac:picMkLst>
        </pc:picChg>
      </pc:sldChg>
      <pc:sldChg chg="addSp delSp modSp mod modTransition modAnim modNotesTx">
        <pc:chgData name="Leonie Smith" userId="fed1330f33f5650e" providerId="LiveId" clId="{75EF57E1-870D-44C2-B578-C0CA0C6E5FFA}" dt="2023-12-15T02:40:52.366" v="54" actId="20577"/>
        <pc:sldMkLst>
          <pc:docMk/>
          <pc:sldMk cId="3596600315" sldId="468"/>
        </pc:sldMkLst>
        <pc:picChg chg="del">
          <ac:chgData name="Leonie Smith" userId="fed1330f33f5650e" providerId="LiveId" clId="{75EF57E1-870D-44C2-B578-C0CA0C6E5FFA}" dt="2023-12-13T03:37:22.208" v="1"/>
          <ac:picMkLst>
            <pc:docMk/>
            <pc:sldMk cId="3596600315" sldId="468"/>
            <ac:picMk id="5" creationId="{C1E7DA32-36C8-1D69-E43A-9FEF4E3F9670}"/>
          </ac:picMkLst>
        </pc:picChg>
        <pc:picChg chg="add del mod">
          <ac:chgData name="Leonie Smith" userId="fed1330f33f5650e" providerId="LiveId" clId="{75EF57E1-870D-44C2-B578-C0CA0C6E5FFA}" dt="2023-12-13T03:37:29.467" v="2"/>
          <ac:picMkLst>
            <pc:docMk/>
            <pc:sldMk cId="3596600315" sldId="468"/>
            <ac:picMk id="6" creationId="{9491CFF1-41B4-9F1C-BE6D-DCFA82F9AD18}"/>
          </ac:picMkLst>
        </pc:picChg>
        <pc:picChg chg="add mod">
          <ac:chgData name="Leonie Smith" userId="fed1330f33f5650e" providerId="LiveId" clId="{75EF57E1-870D-44C2-B578-C0CA0C6E5FFA}" dt="2023-12-13T03:37:29.467" v="2"/>
          <ac:picMkLst>
            <pc:docMk/>
            <pc:sldMk cId="3596600315" sldId="468"/>
            <ac:picMk id="7" creationId="{979D248B-85B6-057E-324C-C48878809361}"/>
          </ac:picMkLst>
        </pc:picChg>
      </pc:sldChg>
      <pc:sldChg chg="addSp delSp modSp mod modTransition modAnim">
        <pc:chgData name="Leonie Smith" userId="fed1330f33f5650e" providerId="LiveId" clId="{75EF57E1-870D-44C2-B578-C0CA0C6E5FFA}" dt="2023-12-13T03:43:49.350" v="32"/>
        <pc:sldMkLst>
          <pc:docMk/>
          <pc:sldMk cId="2717233182" sldId="471"/>
        </pc:sldMkLst>
        <pc:picChg chg="del">
          <ac:chgData name="Leonie Smith" userId="fed1330f33f5650e" providerId="LiveId" clId="{75EF57E1-870D-44C2-B578-C0CA0C6E5FFA}" dt="2023-12-13T03:43:36.941" v="31"/>
          <ac:picMkLst>
            <pc:docMk/>
            <pc:sldMk cId="2717233182" sldId="471"/>
            <ac:picMk id="3" creationId="{7C1B22B4-B923-8AA7-A78E-1F6FCB2B5F11}"/>
          </ac:picMkLst>
        </pc:picChg>
        <pc:picChg chg="add del mod">
          <ac:chgData name="Leonie Smith" userId="fed1330f33f5650e" providerId="LiveId" clId="{75EF57E1-870D-44C2-B578-C0CA0C6E5FFA}" dt="2023-12-13T03:43:49.350" v="32"/>
          <ac:picMkLst>
            <pc:docMk/>
            <pc:sldMk cId="2717233182" sldId="471"/>
            <ac:picMk id="8" creationId="{26171E18-517F-C43E-DB63-D839B7BD9B18}"/>
          </ac:picMkLst>
        </pc:picChg>
        <pc:picChg chg="add mod">
          <ac:chgData name="Leonie Smith" userId="fed1330f33f5650e" providerId="LiveId" clId="{75EF57E1-870D-44C2-B578-C0CA0C6E5FFA}" dt="2023-12-13T03:43:49.350" v="32"/>
          <ac:picMkLst>
            <pc:docMk/>
            <pc:sldMk cId="2717233182" sldId="471"/>
            <ac:picMk id="9" creationId="{15FE53E3-F399-2623-C73B-3B91B81F1163}"/>
          </ac:picMkLst>
        </pc:picChg>
      </pc:sldChg>
    </pc:docChg>
  </pc:docChgLst>
  <pc:docChgLst>
    <pc:chgData name="Alfred Smith" userId="3c60a3631c0db8ad" providerId="LiveId" clId="{DE814B96-B9B0-401A-AE8A-B2A0BEA02458}"/>
    <pc:docChg chg="undo custSel modSld">
      <pc:chgData name="Alfred Smith" userId="3c60a3631c0db8ad" providerId="LiveId" clId="{DE814B96-B9B0-401A-AE8A-B2A0BEA02458}" dt="2024-07-19T09:36:21.360" v="51"/>
      <pc:docMkLst>
        <pc:docMk/>
      </pc:docMkLst>
      <pc:sldChg chg="modSp">
        <pc:chgData name="Alfred Smith" userId="3c60a3631c0db8ad" providerId="LiveId" clId="{DE814B96-B9B0-401A-AE8A-B2A0BEA02458}" dt="2024-07-19T09:23:00.512" v="20"/>
        <pc:sldMkLst>
          <pc:docMk/>
          <pc:sldMk cId="3261377596" sldId="438"/>
        </pc:sldMkLst>
        <pc:spChg chg="mod">
          <ac:chgData name="Alfred Smith" userId="3c60a3631c0db8ad" providerId="LiveId" clId="{DE814B96-B9B0-401A-AE8A-B2A0BEA02458}" dt="2024-07-19T09:23:00.512" v="20"/>
          <ac:spMkLst>
            <pc:docMk/>
            <pc:sldMk cId="3261377596" sldId="438"/>
            <ac:spMk id="2" creationId="{71ED695B-F5F3-74FD-1572-272B2C5DFF99}"/>
          </ac:spMkLst>
        </pc:spChg>
      </pc:sldChg>
      <pc:sldChg chg="modSp">
        <pc:chgData name="Alfred Smith" userId="3c60a3631c0db8ad" providerId="LiveId" clId="{DE814B96-B9B0-401A-AE8A-B2A0BEA02458}" dt="2024-07-19T09:23:00.512" v="20"/>
        <pc:sldMkLst>
          <pc:docMk/>
          <pc:sldMk cId="3759221820" sldId="439"/>
        </pc:sldMkLst>
        <pc:spChg chg="mod">
          <ac:chgData name="Alfred Smith" userId="3c60a3631c0db8ad" providerId="LiveId" clId="{DE814B96-B9B0-401A-AE8A-B2A0BEA02458}" dt="2024-07-19T09:23:00.512" v="20"/>
          <ac:spMkLst>
            <pc:docMk/>
            <pc:sldMk cId="3759221820" sldId="439"/>
            <ac:spMk id="6" creationId="{416C064E-628E-47C0-A712-DB178FE9901E}"/>
          </ac:spMkLst>
        </pc:spChg>
      </pc:sldChg>
      <pc:sldChg chg="modSp mod">
        <pc:chgData name="Alfred Smith" userId="3c60a3631c0db8ad" providerId="LiveId" clId="{DE814B96-B9B0-401A-AE8A-B2A0BEA02458}" dt="2024-07-19T09:33:13.199" v="39"/>
        <pc:sldMkLst>
          <pc:docMk/>
          <pc:sldMk cId="923867738" sldId="440"/>
        </pc:sldMkLst>
        <pc:spChg chg="mod">
          <ac:chgData name="Alfred Smith" userId="3c60a3631c0db8ad" providerId="LiveId" clId="{DE814B96-B9B0-401A-AE8A-B2A0BEA02458}" dt="2024-07-19T09:33:13.199" v="39"/>
          <ac:spMkLst>
            <pc:docMk/>
            <pc:sldMk cId="923867738" sldId="440"/>
            <ac:spMk id="4" creationId="{9A13E2D8-2F59-44C1-B1D2-79C300C26DD4}"/>
          </ac:spMkLst>
        </pc:spChg>
        <pc:spChg chg="mod">
          <ac:chgData name="Alfred Smith" userId="3c60a3631c0db8ad" providerId="LiveId" clId="{DE814B96-B9B0-401A-AE8A-B2A0BEA02458}" dt="2024-07-19T09:28:27.267" v="21"/>
          <ac:spMkLst>
            <pc:docMk/>
            <pc:sldMk cId="923867738" sldId="440"/>
            <ac:spMk id="6" creationId="{416C064E-628E-47C0-A712-DB178FE9901E}"/>
          </ac:spMkLst>
        </pc:spChg>
      </pc:sldChg>
      <pc:sldChg chg="modSp">
        <pc:chgData name="Alfred Smith" userId="3c60a3631c0db8ad" providerId="LiveId" clId="{DE814B96-B9B0-401A-AE8A-B2A0BEA02458}" dt="2024-07-19T09:23:00.512" v="20"/>
        <pc:sldMkLst>
          <pc:docMk/>
          <pc:sldMk cId="3676245138" sldId="441"/>
        </pc:sldMkLst>
        <pc:spChg chg="mod">
          <ac:chgData name="Alfred Smith" userId="3c60a3631c0db8ad" providerId="LiveId" clId="{DE814B96-B9B0-401A-AE8A-B2A0BEA02458}" dt="2024-07-19T09:23:00.512" v="20"/>
          <ac:spMkLst>
            <pc:docMk/>
            <pc:sldMk cId="3676245138" sldId="441"/>
            <ac:spMk id="2" creationId="{25B59BEE-9C84-2C99-A8CA-40202EAE1E2B}"/>
          </ac:spMkLst>
        </pc:spChg>
      </pc:sldChg>
      <pc:sldChg chg="modSp mod">
        <pc:chgData name="Alfred Smith" userId="3c60a3631c0db8ad" providerId="LiveId" clId="{DE814B96-B9B0-401A-AE8A-B2A0BEA02458}" dt="2024-07-19T09:34:17.796" v="44"/>
        <pc:sldMkLst>
          <pc:docMk/>
          <pc:sldMk cId="2180228365" sldId="442"/>
        </pc:sldMkLst>
        <pc:spChg chg="mod">
          <ac:chgData name="Alfred Smith" userId="3c60a3631c0db8ad" providerId="LiveId" clId="{DE814B96-B9B0-401A-AE8A-B2A0BEA02458}" dt="2024-07-19T09:34:17.796" v="44"/>
          <ac:spMkLst>
            <pc:docMk/>
            <pc:sldMk cId="2180228365" sldId="442"/>
            <ac:spMk id="4" creationId="{9A13E2D8-2F59-44C1-B1D2-79C300C26DD4}"/>
          </ac:spMkLst>
        </pc:spChg>
        <pc:spChg chg="mod">
          <ac:chgData name="Alfred Smith" userId="3c60a3631c0db8ad" providerId="LiveId" clId="{DE814B96-B9B0-401A-AE8A-B2A0BEA02458}" dt="2024-07-19T09:30:26.302" v="26"/>
          <ac:spMkLst>
            <pc:docMk/>
            <pc:sldMk cId="2180228365" sldId="442"/>
            <ac:spMk id="6" creationId="{416C064E-628E-47C0-A712-DB178FE9901E}"/>
          </ac:spMkLst>
        </pc:spChg>
        <pc:picChg chg="mod">
          <ac:chgData name="Alfred Smith" userId="3c60a3631c0db8ad" providerId="LiveId" clId="{DE814B96-B9B0-401A-AE8A-B2A0BEA02458}" dt="2024-07-19T09:30:22.041" v="25" actId="1076"/>
          <ac:picMkLst>
            <pc:docMk/>
            <pc:sldMk cId="2180228365" sldId="442"/>
            <ac:picMk id="7" creationId="{D76DA283-4305-853A-F903-0EEDAB253E80}"/>
          </ac:picMkLst>
        </pc:picChg>
      </pc:sldChg>
      <pc:sldChg chg="modSp mod">
        <pc:chgData name="Alfred Smith" userId="3c60a3631c0db8ad" providerId="LiveId" clId="{DE814B96-B9B0-401A-AE8A-B2A0BEA02458}" dt="2024-07-19T09:33:34.137" v="42"/>
        <pc:sldMkLst>
          <pc:docMk/>
          <pc:sldMk cId="1718612039" sldId="444"/>
        </pc:sldMkLst>
        <pc:spChg chg="mod">
          <ac:chgData name="Alfred Smith" userId="3c60a3631c0db8ad" providerId="LiveId" clId="{DE814B96-B9B0-401A-AE8A-B2A0BEA02458}" dt="2024-07-19T09:33:34.137" v="42"/>
          <ac:spMkLst>
            <pc:docMk/>
            <pc:sldMk cId="1718612039" sldId="444"/>
            <ac:spMk id="4" creationId="{9A13E2D8-2F59-44C1-B1D2-79C300C26DD4}"/>
          </ac:spMkLst>
        </pc:spChg>
        <pc:spChg chg="mod">
          <ac:chgData name="Alfred Smith" userId="3c60a3631c0db8ad" providerId="LiveId" clId="{DE814B96-B9B0-401A-AE8A-B2A0BEA02458}" dt="2024-07-19T09:33:31.706" v="41"/>
          <ac:spMkLst>
            <pc:docMk/>
            <pc:sldMk cId="1718612039" sldId="444"/>
            <ac:spMk id="6" creationId="{416C064E-628E-47C0-A712-DB178FE9901E}"/>
          </ac:spMkLst>
        </pc:spChg>
      </pc:sldChg>
      <pc:sldChg chg="modSp">
        <pc:chgData name="Alfred Smith" userId="3c60a3631c0db8ad" providerId="LiveId" clId="{DE814B96-B9B0-401A-AE8A-B2A0BEA02458}" dt="2024-07-19T09:23:00.512" v="20"/>
        <pc:sldMkLst>
          <pc:docMk/>
          <pc:sldMk cId="2166098122" sldId="445"/>
        </pc:sldMkLst>
        <pc:spChg chg="mod">
          <ac:chgData name="Alfred Smith" userId="3c60a3631c0db8ad" providerId="LiveId" clId="{DE814B96-B9B0-401A-AE8A-B2A0BEA02458}" dt="2024-07-19T09:23:00.512" v="20"/>
          <ac:spMkLst>
            <pc:docMk/>
            <pc:sldMk cId="2166098122" sldId="445"/>
            <ac:spMk id="2" creationId="{4AE87E4E-61BF-519C-8D83-2C35B205F3A3}"/>
          </ac:spMkLst>
        </pc:spChg>
      </pc:sldChg>
      <pc:sldChg chg="modSp">
        <pc:chgData name="Alfred Smith" userId="3c60a3631c0db8ad" providerId="LiveId" clId="{DE814B96-B9B0-401A-AE8A-B2A0BEA02458}" dt="2024-07-19T09:23:00.512" v="20"/>
        <pc:sldMkLst>
          <pc:docMk/>
          <pc:sldMk cId="665805102" sldId="446"/>
        </pc:sldMkLst>
        <pc:spChg chg="mod">
          <ac:chgData name="Alfred Smith" userId="3c60a3631c0db8ad" providerId="LiveId" clId="{DE814B96-B9B0-401A-AE8A-B2A0BEA02458}" dt="2024-07-19T09:23:00.512" v="20"/>
          <ac:spMkLst>
            <pc:docMk/>
            <pc:sldMk cId="665805102" sldId="446"/>
            <ac:spMk id="2" creationId="{88FED3F2-F143-803C-CE75-603E117D4E48}"/>
          </ac:spMkLst>
        </pc:spChg>
      </pc:sldChg>
      <pc:sldChg chg="modSp mod">
        <pc:chgData name="Alfred Smith" userId="3c60a3631c0db8ad" providerId="LiveId" clId="{DE814B96-B9B0-401A-AE8A-B2A0BEA02458}" dt="2024-07-19T09:34:50.805" v="45"/>
        <pc:sldMkLst>
          <pc:docMk/>
          <pc:sldMk cId="2422728137" sldId="447"/>
        </pc:sldMkLst>
        <pc:spChg chg="mod">
          <ac:chgData name="Alfred Smith" userId="3c60a3631c0db8ad" providerId="LiveId" clId="{DE814B96-B9B0-401A-AE8A-B2A0BEA02458}" dt="2024-07-19T09:34:50.805" v="45"/>
          <ac:spMkLst>
            <pc:docMk/>
            <pc:sldMk cId="2422728137" sldId="447"/>
            <ac:spMk id="4" creationId="{9A13E2D8-2F59-44C1-B1D2-79C300C26DD4}"/>
          </ac:spMkLst>
        </pc:spChg>
        <pc:spChg chg="mod">
          <ac:chgData name="Alfred Smith" userId="3c60a3631c0db8ad" providerId="LiveId" clId="{DE814B96-B9B0-401A-AE8A-B2A0BEA02458}" dt="2024-07-19T09:30:42.238" v="27"/>
          <ac:spMkLst>
            <pc:docMk/>
            <pc:sldMk cId="2422728137" sldId="447"/>
            <ac:spMk id="6" creationId="{416C064E-628E-47C0-A712-DB178FE9901E}"/>
          </ac:spMkLst>
        </pc:spChg>
      </pc:sldChg>
      <pc:sldChg chg="modSp">
        <pc:chgData name="Alfred Smith" userId="3c60a3631c0db8ad" providerId="LiveId" clId="{DE814B96-B9B0-401A-AE8A-B2A0BEA02458}" dt="2024-07-19T09:23:00.512" v="20"/>
        <pc:sldMkLst>
          <pc:docMk/>
          <pc:sldMk cId="843663555" sldId="448"/>
        </pc:sldMkLst>
        <pc:spChg chg="mod">
          <ac:chgData name="Alfred Smith" userId="3c60a3631c0db8ad" providerId="LiveId" clId="{DE814B96-B9B0-401A-AE8A-B2A0BEA02458}" dt="2024-07-19T09:23:00.512" v="20"/>
          <ac:spMkLst>
            <pc:docMk/>
            <pc:sldMk cId="843663555" sldId="448"/>
            <ac:spMk id="2" creationId="{FEB16857-0D43-6129-E157-EC630A128740}"/>
          </ac:spMkLst>
        </pc:spChg>
      </pc:sldChg>
      <pc:sldChg chg="modSp mod">
        <pc:chgData name="Alfred Smith" userId="3c60a3631c0db8ad" providerId="LiveId" clId="{DE814B96-B9B0-401A-AE8A-B2A0BEA02458}" dt="2024-07-19T09:35:14.963" v="47" actId="404"/>
        <pc:sldMkLst>
          <pc:docMk/>
          <pc:sldMk cId="4160448636" sldId="449"/>
        </pc:sldMkLst>
        <pc:spChg chg="mod">
          <ac:chgData name="Alfred Smith" userId="3c60a3631c0db8ad" providerId="LiveId" clId="{DE814B96-B9B0-401A-AE8A-B2A0BEA02458}" dt="2024-07-19T09:35:14.963" v="47" actId="404"/>
          <ac:spMkLst>
            <pc:docMk/>
            <pc:sldMk cId="4160448636" sldId="449"/>
            <ac:spMk id="4" creationId="{9A13E2D8-2F59-44C1-B1D2-79C300C26DD4}"/>
          </ac:spMkLst>
        </pc:spChg>
        <pc:spChg chg="mod">
          <ac:chgData name="Alfred Smith" userId="3c60a3631c0db8ad" providerId="LiveId" clId="{DE814B96-B9B0-401A-AE8A-B2A0BEA02458}" dt="2024-07-19T09:31:11.950" v="29" actId="404"/>
          <ac:spMkLst>
            <pc:docMk/>
            <pc:sldMk cId="4160448636" sldId="449"/>
            <ac:spMk id="6" creationId="{416C064E-628E-47C0-A712-DB178FE9901E}"/>
          </ac:spMkLst>
        </pc:spChg>
      </pc:sldChg>
      <pc:sldChg chg="modSp mod">
        <pc:chgData name="Alfred Smith" userId="3c60a3631c0db8ad" providerId="LiveId" clId="{DE814B96-B9B0-401A-AE8A-B2A0BEA02458}" dt="2024-07-19T09:35:29.767" v="48"/>
        <pc:sldMkLst>
          <pc:docMk/>
          <pc:sldMk cId="3386340796" sldId="451"/>
        </pc:sldMkLst>
        <pc:spChg chg="mod">
          <ac:chgData name="Alfred Smith" userId="3c60a3631c0db8ad" providerId="LiveId" clId="{DE814B96-B9B0-401A-AE8A-B2A0BEA02458}" dt="2024-07-19T09:35:29.767" v="48"/>
          <ac:spMkLst>
            <pc:docMk/>
            <pc:sldMk cId="3386340796" sldId="451"/>
            <ac:spMk id="4" creationId="{9A13E2D8-2F59-44C1-B1D2-79C300C26DD4}"/>
          </ac:spMkLst>
        </pc:spChg>
        <pc:spChg chg="mod">
          <ac:chgData name="Alfred Smith" userId="3c60a3631c0db8ad" providerId="LiveId" clId="{DE814B96-B9B0-401A-AE8A-B2A0BEA02458}" dt="2024-07-19T09:31:38.962" v="30"/>
          <ac:spMkLst>
            <pc:docMk/>
            <pc:sldMk cId="3386340796" sldId="451"/>
            <ac:spMk id="6" creationId="{416C064E-628E-47C0-A712-DB178FE9901E}"/>
          </ac:spMkLst>
        </pc:spChg>
      </pc:sldChg>
      <pc:sldChg chg="modSp">
        <pc:chgData name="Alfred Smith" userId="3c60a3631c0db8ad" providerId="LiveId" clId="{DE814B96-B9B0-401A-AE8A-B2A0BEA02458}" dt="2024-07-19T09:23:00.512" v="20"/>
        <pc:sldMkLst>
          <pc:docMk/>
          <pc:sldMk cId="4002949039" sldId="452"/>
        </pc:sldMkLst>
        <pc:spChg chg="mod">
          <ac:chgData name="Alfred Smith" userId="3c60a3631c0db8ad" providerId="LiveId" clId="{DE814B96-B9B0-401A-AE8A-B2A0BEA02458}" dt="2024-07-19T09:23:00.512" v="20"/>
          <ac:spMkLst>
            <pc:docMk/>
            <pc:sldMk cId="4002949039" sldId="452"/>
            <ac:spMk id="2" creationId="{DDC683D6-B372-5DF2-155F-ED61294CBDE9}"/>
          </ac:spMkLst>
        </pc:spChg>
      </pc:sldChg>
      <pc:sldChg chg="modSp mod">
        <pc:chgData name="Alfred Smith" userId="3c60a3631c0db8ad" providerId="LiveId" clId="{DE814B96-B9B0-401A-AE8A-B2A0BEA02458}" dt="2024-07-19T09:35:55.222" v="49"/>
        <pc:sldMkLst>
          <pc:docMk/>
          <pc:sldMk cId="283334129" sldId="453"/>
        </pc:sldMkLst>
        <pc:spChg chg="mod">
          <ac:chgData name="Alfred Smith" userId="3c60a3631c0db8ad" providerId="LiveId" clId="{DE814B96-B9B0-401A-AE8A-B2A0BEA02458}" dt="2024-07-19T09:35:55.222" v="49"/>
          <ac:spMkLst>
            <pc:docMk/>
            <pc:sldMk cId="283334129" sldId="453"/>
            <ac:spMk id="4" creationId="{9A13E2D8-2F59-44C1-B1D2-79C300C26DD4}"/>
          </ac:spMkLst>
        </pc:spChg>
        <pc:spChg chg="mod">
          <ac:chgData name="Alfred Smith" userId="3c60a3631c0db8ad" providerId="LiveId" clId="{DE814B96-B9B0-401A-AE8A-B2A0BEA02458}" dt="2024-07-19T09:32:14.762" v="35" actId="20577"/>
          <ac:spMkLst>
            <pc:docMk/>
            <pc:sldMk cId="283334129" sldId="453"/>
            <ac:spMk id="6" creationId="{416C064E-628E-47C0-A712-DB178FE9901E}"/>
          </ac:spMkLst>
        </pc:spChg>
      </pc:sldChg>
      <pc:sldChg chg="modSp">
        <pc:chgData name="Alfred Smith" userId="3c60a3631c0db8ad" providerId="LiveId" clId="{DE814B96-B9B0-401A-AE8A-B2A0BEA02458}" dt="2024-07-19T09:23:00.512" v="20"/>
        <pc:sldMkLst>
          <pc:docMk/>
          <pc:sldMk cId="2511564658" sldId="454"/>
        </pc:sldMkLst>
        <pc:spChg chg="mod">
          <ac:chgData name="Alfred Smith" userId="3c60a3631c0db8ad" providerId="LiveId" clId="{DE814B96-B9B0-401A-AE8A-B2A0BEA02458}" dt="2024-07-19T09:23:00.512" v="20"/>
          <ac:spMkLst>
            <pc:docMk/>
            <pc:sldMk cId="2511564658" sldId="454"/>
            <ac:spMk id="2" creationId="{F53298A0-6DDC-9B4D-C857-E3DC31735E2F}"/>
          </ac:spMkLst>
        </pc:spChg>
      </pc:sldChg>
      <pc:sldChg chg="modSp mod">
        <pc:chgData name="Alfred Smith" userId="3c60a3631c0db8ad" providerId="LiveId" clId="{DE814B96-B9B0-401A-AE8A-B2A0BEA02458}" dt="2024-07-19T09:36:07.296" v="50"/>
        <pc:sldMkLst>
          <pc:docMk/>
          <pc:sldMk cId="1799939013" sldId="455"/>
        </pc:sldMkLst>
        <pc:spChg chg="mod">
          <ac:chgData name="Alfred Smith" userId="3c60a3631c0db8ad" providerId="LiveId" clId="{DE814B96-B9B0-401A-AE8A-B2A0BEA02458}" dt="2024-07-19T09:36:07.296" v="50"/>
          <ac:spMkLst>
            <pc:docMk/>
            <pc:sldMk cId="1799939013" sldId="455"/>
            <ac:spMk id="4" creationId="{9A13E2D8-2F59-44C1-B1D2-79C300C26DD4}"/>
          </ac:spMkLst>
        </pc:spChg>
        <pc:spChg chg="mod">
          <ac:chgData name="Alfred Smith" userId="3c60a3631c0db8ad" providerId="LiveId" clId="{DE814B96-B9B0-401A-AE8A-B2A0BEA02458}" dt="2024-07-19T09:32:34.556" v="37" actId="20577"/>
          <ac:spMkLst>
            <pc:docMk/>
            <pc:sldMk cId="1799939013" sldId="455"/>
            <ac:spMk id="6" creationId="{416C064E-628E-47C0-A712-DB178FE9901E}"/>
          </ac:spMkLst>
        </pc:spChg>
      </pc:sldChg>
      <pc:sldChg chg="modSp">
        <pc:chgData name="Alfred Smith" userId="3c60a3631c0db8ad" providerId="LiveId" clId="{DE814B96-B9B0-401A-AE8A-B2A0BEA02458}" dt="2024-07-19T09:23:00.512" v="20"/>
        <pc:sldMkLst>
          <pc:docMk/>
          <pc:sldMk cId="4049696417" sldId="456"/>
        </pc:sldMkLst>
        <pc:spChg chg="mod">
          <ac:chgData name="Alfred Smith" userId="3c60a3631c0db8ad" providerId="LiveId" clId="{DE814B96-B9B0-401A-AE8A-B2A0BEA02458}" dt="2024-07-19T09:23:00.512" v="20"/>
          <ac:spMkLst>
            <pc:docMk/>
            <pc:sldMk cId="4049696417" sldId="456"/>
            <ac:spMk id="2" creationId="{AA94A38B-2BDB-57F3-D504-1FCFD7DD0FE2}"/>
          </ac:spMkLst>
        </pc:spChg>
      </pc:sldChg>
      <pc:sldChg chg="modSp mod">
        <pc:chgData name="Alfred Smith" userId="3c60a3631c0db8ad" providerId="LiveId" clId="{DE814B96-B9B0-401A-AE8A-B2A0BEA02458}" dt="2024-07-19T09:36:21.360" v="51"/>
        <pc:sldMkLst>
          <pc:docMk/>
          <pc:sldMk cId="2618424304" sldId="457"/>
        </pc:sldMkLst>
        <pc:spChg chg="mod">
          <ac:chgData name="Alfred Smith" userId="3c60a3631c0db8ad" providerId="LiveId" clId="{DE814B96-B9B0-401A-AE8A-B2A0BEA02458}" dt="2024-07-19T09:36:21.360" v="51"/>
          <ac:spMkLst>
            <pc:docMk/>
            <pc:sldMk cId="2618424304" sldId="457"/>
            <ac:spMk id="4" creationId="{9A13E2D8-2F59-44C1-B1D2-79C300C26DD4}"/>
          </ac:spMkLst>
        </pc:spChg>
        <pc:spChg chg="mod">
          <ac:chgData name="Alfred Smith" userId="3c60a3631c0db8ad" providerId="LiveId" clId="{DE814B96-B9B0-401A-AE8A-B2A0BEA02458}" dt="2024-07-19T09:32:44.828" v="38"/>
          <ac:spMkLst>
            <pc:docMk/>
            <pc:sldMk cId="2618424304" sldId="457"/>
            <ac:spMk id="6" creationId="{416C064E-628E-47C0-A712-DB178FE9901E}"/>
          </ac:spMkLst>
        </pc:spChg>
      </pc:sldChg>
      <pc:sldChg chg="modSp mod">
        <pc:chgData name="Alfred Smith" userId="3c60a3631c0db8ad" providerId="LiveId" clId="{DE814B96-B9B0-401A-AE8A-B2A0BEA02458}" dt="2024-07-19T09:18:21.630" v="3" actId="12"/>
        <pc:sldMkLst>
          <pc:docMk/>
          <pc:sldMk cId="3596600315" sldId="468"/>
        </pc:sldMkLst>
        <pc:spChg chg="mod">
          <ac:chgData name="Alfred Smith" userId="3c60a3631c0db8ad" providerId="LiveId" clId="{DE814B96-B9B0-401A-AE8A-B2A0BEA02458}" dt="2024-07-19T09:18:21.630" v="3" actId="12"/>
          <ac:spMkLst>
            <pc:docMk/>
            <pc:sldMk cId="3596600315" sldId="468"/>
            <ac:spMk id="3" creationId="{0162BEE1-134B-8B70-2BB8-9226F1DF1614}"/>
          </ac:spMkLst>
        </pc:spChg>
      </pc:sldChg>
      <pc:sldChg chg="addSp modSp mod">
        <pc:chgData name="Alfred Smith" userId="3c60a3631c0db8ad" providerId="LiveId" clId="{DE814B96-B9B0-401A-AE8A-B2A0BEA02458}" dt="2024-07-19T09:23:00.512" v="20"/>
        <pc:sldMkLst>
          <pc:docMk/>
          <pc:sldMk cId="2450198209" sldId="469"/>
        </pc:sldMkLst>
        <pc:spChg chg="mod">
          <ac:chgData name="Alfred Smith" userId="3c60a3631c0db8ad" providerId="LiveId" clId="{DE814B96-B9B0-401A-AE8A-B2A0BEA02458}" dt="2024-07-19T09:23:00.512" v="20"/>
          <ac:spMkLst>
            <pc:docMk/>
            <pc:sldMk cId="2450198209" sldId="469"/>
            <ac:spMk id="2" creationId="{B7D9A2F4-3A4B-F3D4-E287-E36D84D34106}"/>
          </ac:spMkLst>
        </pc:spChg>
        <pc:spChg chg="add mod">
          <ac:chgData name="Alfred Smith" userId="3c60a3631c0db8ad" providerId="LiveId" clId="{DE814B96-B9B0-401A-AE8A-B2A0BEA02458}" dt="2024-07-19T09:20:53.379" v="4"/>
          <ac:spMkLst>
            <pc:docMk/>
            <pc:sldMk cId="2450198209" sldId="469"/>
            <ac:spMk id="5" creationId="{CB87E206-2A6C-80DE-D26A-93EF3C0F501F}"/>
          </ac:spMkLst>
        </pc:spChg>
      </pc:sldChg>
      <pc:sldChg chg="modSp">
        <pc:chgData name="Alfred Smith" userId="3c60a3631c0db8ad" providerId="LiveId" clId="{DE814B96-B9B0-401A-AE8A-B2A0BEA02458}" dt="2024-07-19T09:23:00.512" v="20"/>
        <pc:sldMkLst>
          <pc:docMk/>
          <pc:sldMk cId="1989808915" sldId="470"/>
        </pc:sldMkLst>
        <pc:spChg chg="mod">
          <ac:chgData name="Alfred Smith" userId="3c60a3631c0db8ad" providerId="LiveId" clId="{DE814B96-B9B0-401A-AE8A-B2A0BEA02458}" dt="2024-07-19T09:23:00.512" v="20"/>
          <ac:spMkLst>
            <pc:docMk/>
            <pc:sldMk cId="1989808915" sldId="470"/>
            <ac:spMk id="2" creationId="{4D5A1A11-4128-4064-8A69-6DBCE0721597}"/>
          </ac:spMkLst>
        </pc:spChg>
      </pc:sldChg>
      <pc:sldChg chg="modSp">
        <pc:chgData name="Alfred Smith" userId="3c60a3631c0db8ad" providerId="LiveId" clId="{DE814B96-B9B0-401A-AE8A-B2A0BEA02458}" dt="2024-07-19T09:23:00.512" v="20"/>
        <pc:sldMkLst>
          <pc:docMk/>
          <pc:sldMk cId="3961914403" sldId="472"/>
        </pc:sldMkLst>
        <pc:spChg chg="mod">
          <ac:chgData name="Alfred Smith" userId="3c60a3631c0db8ad" providerId="LiveId" clId="{DE814B96-B9B0-401A-AE8A-B2A0BEA02458}" dt="2024-07-19T09:23:00.512" v="20"/>
          <ac:spMkLst>
            <pc:docMk/>
            <pc:sldMk cId="3961914403" sldId="472"/>
            <ac:spMk id="5" creationId="{CA9D13DC-6147-B2B0-36A6-9C7924A41A9A}"/>
          </ac:spMkLst>
        </pc:spChg>
      </pc:sldChg>
    </pc:docChg>
  </pc:docChgLst>
  <pc:docChgLst>
    <pc:chgData name="Leonie Smith" userId="fed1330f33f5650e" providerId="LiveId" clId="{E5C2F474-3916-48B6-9112-831C7FD070CC}"/>
    <pc:docChg chg="custSel addSld modSld">
      <pc:chgData name="Leonie Smith" userId="fed1330f33f5650e" providerId="LiveId" clId="{E5C2F474-3916-48B6-9112-831C7FD070CC}" dt="2022-08-15T07:23:45.063" v="121" actId="20577"/>
      <pc:docMkLst>
        <pc:docMk/>
      </pc:docMkLst>
      <pc:sldChg chg="addSp modSp mod">
        <pc:chgData name="Leonie Smith" userId="fed1330f33f5650e" providerId="LiveId" clId="{E5C2F474-3916-48B6-9112-831C7FD070CC}" dt="2022-08-15T06:08:09.351" v="70" actId="1076"/>
        <pc:sldMkLst>
          <pc:docMk/>
          <pc:sldMk cId="3261377596" sldId="438"/>
        </pc:sldMkLst>
        <pc:spChg chg="add mod">
          <ac:chgData name="Leonie Smith" userId="fed1330f33f5650e" providerId="LiveId" clId="{E5C2F474-3916-48B6-9112-831C7FD070CC}" dt="2022-08-15T06:08:09.351" v="70" actId="1076"/>
          <ac:spMkLst>
            <pc:docMk/>
            <pc:sldMk cId="3261377596" sldId="438"/>
            <ac:spMk id="2" creationId="{71ED695B-F5F3-74FD-1572-272B2C5DFF99}"/>
          </ac:spMkLst>
        </pc:spChg>
      </pc:sldChg>
      <pc:sldChg chg="addSp delSp modSp modTransition modAnim">
        <pc:chgData name="Leonie Smith" userId="fed1330f33f5650e" providerId="LiveId" clId="{E5C2F474-3916-48B6-9112-831C7FD070CC}" dt="2022-08-05T06:25:53.316" v="5"/>
        <pc:sldMkLst>
          <pc:docMk/>
          <pc:sldMk cId="3759221820" sldId="439"/>
        </pc:sldMkLst>
        <pc:picChg chg="add del mod">
          <ac:chgData name="Leonie Smith" userId="fed1330f33f5650e" providerId="LiveId" clId="{E5C2F474-3916-48B6-9112-831C7FD070CC}" dt="2022-08-05T06:25:39.299" v="4"/>
          <ac:picMkLst>
            <pc:docMk/>
            <pc:sldMk cId="3759221820" sldId="439"/>
            <ac:picMk id="2" creationId="{CC356915-C181-A37F-CE2D-03616D34C7E1}"/>
          </ac:picMkLst>
        </pc:picChg>
        <pc:picChg chg="add mod">
          <ac:chgData name="Leonie Smith" userId="fed1330f33f5650e" providerId="LiveId" clId="{E5C2F474-3916-48B6-9112-831C7FD070CC}" dt="2022-08-05T06:25:53.316" v="5"/>
          <ac:picMkLst>
            <pc:docMk/>
            <pc:sldMk cId="3759221820" sldId="439"/>
            <ac:picMk id="3" creationId="{B57C6974-BBE6-3DE0-0014-8EAD36040B0F}"/>
          </ac:picMkLst>
        </pc:picChg>
      </pc:sldChg>
      <pc:sldChg chg="addSp modSp">
        <pc:chgData name="Leonie Smith" userId="fed1330f33f5650e" providerId="LiveId" clId="{E5C2F474-3916-48B6-9112-831C7FD070CC}" dt="2022-08-05T06:27:03.652" v="6"/>
        <pc:sldMkLst>
          <pc:docMk/>
          <pc:sldMk cId="923867738" sldId="440"/>
        </pc:sldMkLst>
        <pc:picChg chg="add mod">
          <ac:chgData name="Leonie Smith" userId="fed1330f33f5650e" providerId="LiveId" clId="{E5C2F474-3916-48B6-9112-831C7FD070CC}" dt="2022-08-05T06:27:03.652" v="6"/>
          <ac:picMkLst>
            <pc:docMk/>
            <pc:sldMk cId="923867738" sldId="440"/>
            <ac:picMk id="2" creationId="{6597E3C6-913F-C099-2672-899A6F394E7C}"/>
          </ac:picMkLst>
        </pc:picChg>
      </pc:sldChg>
      <pc:sldChg chg="addSp modSp mod">
        <pc:chgData name="Leonie Smith" userId="fed1330f33f5650e" providerId="LiveId" clId="{E5C2F474-3916-48B6-9112-831C7FD070CC}" dt="2022-08-15T07:20:43.025" v="104" actId="20577"/>
        <pc:sldMkLst>
          <pc:docMk/>
          <pc:sldMk cId="3676245138" sldId="441"/>
        </pc:sldMkLst>
        <pc:spChg chg="add mod">
          <ac:chgData name="Leonie Smith" userId="fed1330f33f5650e" providerId="LiveId" clId="{E5C2F474-3916-48B6-9112-831C7FD070CC}" dt="2022-08-15T07:20:43.025" v="104" actId="20577"/>
          <ac:spMkLst>
            <pc:docMk/>
            <pc:sldMk cId="3676245138" sldId="441"/>
            <ac:spMk id="2" creationId="{25B59BEE-9C84-2C99-A8CA-40202EAE1E2B}"/>
          </ac:spMkLst>
        </pc:spChg>
      </pc:sldChg>
      <pc:sldChg chg="addSp delSp modSp modTransition modAnim">
        <pc:chgData name="Leonie Smith" userId="fed1330f33f5650e" providerId="LiveId" clId="{E5C2F474-3916-48B6-9112-831C7FD070CC}" dt="2022-08-05T06:32:08.032" v="16"/>
        <pc:sldMkLst>
          <pc:docMk/>
          <pc:sldMk cId="2180228365" sldId="442"/>
        </pc:sldMkLst>
        <pc:picChg chg="add del mod">
          <ac:chgData name="Leonie Smith" userId="fed1330f33f5650e" providerId="LiveId" clId="{E5C2F474-3916-48B6-9112-831C7FD070CC}" dt="2022-08-05T06:31:56.661" v="15"/>
          <ac:picMkLst>
            <pc:docMk/>
            <pc:sldMk cId="2180228365" sldId="442"/>
            <ac:picMk id="2" creationId="{8E3F672A-2494-977F-DEE9-165B6B27E799}"/>
          </ac:picMkLst>
        </pc:picChg>
        <pc:picChg chg="add mod">
          <ac:chgData name="Leonie Smith" userId="fed1330f33f5650e" providerId="LiveId" clId="{E5C2F474-3916-48B6-9112-831C7FD070CC}" dt="2022-08-05T06:32:08.032" v="16"/>
          <ac:picMkLst>
            <pc:docMk/>
            <pc:sldMk cId="2180228365" sldId="442"/>
            <ac:picMk id="3" creationId="{7CE6AC0D-3FA9-C036-C8B0-FDDD7FB5C631}"/>
          </ac:picMkLst>
        </pc:picChg>
      </pc:sldChg>
      <pc:sldChg chg="addSp delSp modSp modTransition modAnim">
        <pc:chgData name="Leonie Smith" userId="fed1330f33f5650e" providerId="LiveId" clId="{E5C2F474-3916-48B6-9112-831C7FD070CC}" dt="2022-08-05T06:30:57.068" v="13"/>
        <pc:sldMkLst>
          <pc:docMk/>
          <pc:sldMk cId="1718612039" sldId="444"/>
        </pc:sldMkLst>
        <pc:picChg chg="add del mod">
          <ac:chgData name="Leonie Smith" userId="fed1330f33f5650e" providerId="LiveId" clId="{E5C2F474-3916-48B6-9112-831C7FD070CC}" dt="2022-08-05T06:29:52.535" v="8"/>
          <ac:picMkLst>
            <pc:docMk/>
            <pc:sldMk cId="1718612039" sldId="444"/>
            <ac:picMk id="2" creationId="{D52AE8D0-75D5-3A4F-2C95-776E6868C94C}"/>
          </ac:picMkLst>
        </pc:picChg>
        <pc:picChg chg="add del mod">
          <ac:chgData name="Leonie Smith" userId="fed1330f33f5650e" providerId="LiveId" clId="{E5C2F474-3916-48B6-9112-831C7FD070CC}" dt="2022-08-05T06:30:20.027" v="10"/>
          <ac:picMkLst>
            <pc:docMk/>
            <pc:sldMk cId="1718612039" sldId="444"/>
            <ac:picMk id="3" creationId="{4C52E157-8E3A-75D5-12AE-315C0FEA0CC0}"/>
          </ac:picMkLst>
        </pc:picChg>
        <pc:picChg chg="add del mod">
          <ac:chgData name="Leonie Smith" userId="fed1330f33f5650e" providerId="LiveId" clId="{E5C2F474-3916-48B6-9112-831C7FD070CC}" dt="2022-08-05T06:30:39.734" v="12"/>
          <ac:picMkLst>
            <pc:docMk/>
            <pc:sldMk cId="1718612039" sldId="444"/>
            <ac:picMk id="5" creationId="{52C82AB8-78DC-F68A-4EC1-78897876D253}"/>
          </ac:picMkLst>
        </pc:picChg>
        <pc:picChg chg="add mod">
          <ac:chgData name="Leonie Smith" userId="fed1330f33f5650e" providerId="LiveId" clId="{E5C2F474-3916-48B6-9112-831C7FD070CC}" dt="2022-08-05T06:30:57.068" v="13"/>
          <ac:picMkLst>
            <pc:docMk/>
            <pc:sldMk cId="1718612039" sldId="444"/>
            <ac:picMk id="7" creationId="{C7A5543A-9765-3002-EED6-D2055E912C4E}"/>
          </ac:picMkLst>
        </pc:picChg>
      </pc:sldChg>
      <pc:sldChg chg="addSp modSp mod">
        <pc:chgData name="Leonie Smith" userId="fed1330f33f5650e" providerId="LiveId" clId="{E5C2F474-3916-48B6-9112-831C7FD070CC}" dt="2022-08-15T07:20:50.199" v="105" actId="20577"/>
        <pc:sldMkLst>
          <pc:docMk/>
          <pc:sldMk cId="2166098122" sldId="445"/>
        </pc:sldMkLst>
        <pc:spChg chg="add mod">
          <ac:chgData name="Leonie Smith" userId="fed1330f33f5650e" providerId="LiveId" clId="{E5C2F474-3916-48B6-9112-831C7FD070CC}" dt="2022-08-15T07:20:50.199" v="105" actId="20577"/>
          <ac:spMkLst>
            <pc:docMk/>
            <pc:sldMk cId="2166098122" sldId="445"/>
            <ac:spMk id="2" creationId="{4AE87E4E-61BF-519C-8D83-2C35B205F3A3}"/>
          </ac:spMkLst>
        </pc:spChg>
      </pc:sldChg>
      <pc:sldChg chg="addSp modSp mod">
        <pc:chgData name="Leonie Smith" userId="fed1330f33f5650e" providerId="LiveId" clId="{E5C2F474-3916-48B6-9112-831C7FD070CC}" dt="2022-08-15T07:21:00.569" v="108" actId="20577"/>
        <pc:sldMkLst>
          <pc:docMk/>
          <pc:sldMk cId="665805102" sldId="446"/>
        </pc:sldMkLst>
        <pc:spChg chg="add mod">
          <ac:chgData name="Leonie Smith" userId="fed1330f33f5650e" providerId="LiveId" clId="{E5C2F474-3916-48B6-9112-831C7FD070CC}" dt="2022-08-15T07:21:00.569" v="108" actId="20577"/>
          <ac:spMkLst>
            <pc:docMk/>
            <pc:sldMk cId="665805102" sldId="446"/>
            <ac:spMk id="2" creationId="{88FED3F2-F143-803C-CE75-603E117D4E48}"/>
          </ac:spMkLst>
        </pc:spChg>
      </pc:sldChg>
      <pc:sldChg chg="addSp delSp modSp modTransition modAnim">
        <pc:chgData name="Leonie Smith" userId="fed1330f33f5650e" providerId="LiveId" clId="{E5C2F474-3916-48B6-9112-831C7FD070CC}" dt="2022-08-05T06:37:00.853" v="25"/>
        <pc:sldMkLst>
          <pc:docMk/>
          <pc:sldMk cId="2422728137" sldId="447"/>
        </pc:sldMkLst>
        <pc:picChg chg="add del mod">
          <ac:chgData name="Leonie Smith" userId="fed1330f33f5650e" providerId="LiveId" clId="{E5C2F474-3916-48B6-9112-831C7FD070CC}" dt="2022-08-05T06:33:47.082" v="18"/>
          <ac:picMkLst>
            <pc:docMk/>
            <pc:sldMk cId="2422728137" sldId="447"/>
            <ac:picMk id="2" creationId="{33F85BC1-2F8E-5956-06B3-17DCC23FC1E5}"/>
          </ac:picMkLst>
        </pc:picChg>
        <pc:picChg chg="add del mod">
          <ac:chgData name="Leonie Smith" userId="fed1330f33f5650e" providerId="LiveId" clId="{E5C2F474-3916-48B6-9112-831C7FD070CC}" dt="2022-08-05T06:34:36.100" v="20"/>
          <ac:picMkLst>
            <pc:docMk/>
            <pc:sldMk cId="2422728137" sldId="447"/>
            <ac:picMk id="3" creationId="{A7E77E54-C880-E4E2-EEF7-6A914375F27E}"/>
          </ac:picMkLst>
        </pc:picChg>
        <pc:picChg chg="add del mod">
          <ac:chgData name="Leonie Smith" userId="fed1330f33f5650e" providerId="LiveId" clId="{E5C2F474-3916-48B6-9112-831C7FD070CC}" dt="2022-08-05T06:35:00.287" v="22"/>
          <ac:picMkLst>
            <pc:docMk/>
            <pc:sldMk cId="2422728137" sldId="447"/>
            <ac:picMk id="5" creationId="{A10C7A75-9F34-A43C-E07A-38CC34BECCDB}"/>
          </ac:picMkLst>
        </pc:picChg>
        <pc:picChg chg="add del mod">
          <ac:chgData name="Leonie Smith" userId="fed1330f33f5650e" providerId="LiveId" clId="{E5C2F474-3916-48B6-9112-831C7FD070CC}" dt="2022-08-05T06:36:45.746" v="24"/>
          <ac:picMkLst>
            <pc:docMk/>
            <pc:sldMk cId="2422728137" sldId="447"/>
            <ac:picMk id="7" creationId="{F1C9C526-8156-32D1-37D3-0CFE915E1F48}"/>
          </ac:picMkLst>
        </pc:picChg>
        <pc:picChg chg="add mod">
          <ac:chgData name="Leonie Smith" userId="fed1330f33f5650e" providerId="LiveId" clId="{E5C2F474-3916-48B6-9112-831C7FD070CC}" dt="2022-08-05T06:37:00.853" v="25"/>
          <ac:picMkLst>
            <pc:docMk/>
            <pc:sldMk cId="2422728137" sldId="447"/>
            <ac:picMk id="8" creationId="{5B02C5EA-EE51-4C79-A122-83750186C11A}"/>
          </ac:picMkLst>
        </pc:picChg>
      </pc:sldChg>
      <pc:sldChg chg="addSp modSp mod">
        <pc:chgData name="Leonie Smith" userId="fed1330f33f5650e" providerId="LiveId" clId="{E5C2F474-3916-48B6-9112-831C7FD070CC}" dt="2022-08-15T07:21:08.296" v="109" actId="20577"/>
        <pc:sldMkLst>
          <pc:docMk/>
          <pc:sldMk cId="843663555" sldId="448"/>
        </pc:sldMkLst>
        <pc:spChg chg="add mod">
          <ac:chgData name="Leonie Smith" userId="fed1330f33f5650e" providerId="LiveId" clId="{E5C2F474-3916-48B6-9112-831C7FD070CC}" dt="2022-08-15T07:21:08.296" v="109" actId="20577"/>
          <ac:spMkLst>
            <pc:docMk/>
            <pc:sldMk cId="843663555" sldId="448"/>
            <ac:spMk id="2" creationId="{FEB16857-0D43-6129-E157-EC630A128740}"/>
          </ac:spMkLst>
        </pc:spChg>
      </pc:sldChg>
      <pc:sldChg chg="addSp delSp modSp modTransition modAnim">
        <pc:chgData name="Leonie Smith" userId="fed1330f33f5650e" providerId="LiveId" clId="{E5C2F474-3916-48B6-9112-831C7FD070CC}" dt="2022-08-05T06:38:31.081" v="28"/>
        <pc:sldMkLst>
          <pc:docMk/>
          <pc:sldMk cId="4160448636" sldId="449"/>
        </pc:sldMkLst>
        <pc:picChg chg="add del mod">
          <ac:chgData name="Leonie Smith" userId="fed1330f33f5650e" providerId="LiveId" clId="{E5C2F474-3916-48B6-9112-831C7FD070CC}" dt="2022-08-05T06:38:11.588" v="27"/>
          <ac:picMkLst>
            <pc:docMk/>
            <pc:sldMk cId="4160448636" sldId="449"/>
            <ac:picMk id="2" creationId="{DD0B58FE-9EBF-0FE8-5D77-1DA9D69DE0B8}"/>
          </ac:picMkLst>
        </pc:picChg>
        <pc:picChg chg="add mod">
          <ac:chgData name="Leonie Smith" userId="fed1330f33f5650e" providerId="LiveId" clId="{E5C2F474-3916-48B6-9112-831C7FD070CC}" dt="2022-08-05T06:38:31.081" v="28"/>
          <ac:picMkLst>
            <pc:docMk/>
            <pc:sldMk cId="4160448636" sldId="449"/>
            <ac:picMk id="3" creationId="{AAEDE857-2634-3815-8162-DECE80886CDE}"/>
          </ac:picMkLst>
        </pc:picChg>
      </pc:sldChg>
      <pc:sldChg chg="addSp delSp modSp modTransition modAnim">
        <pc:chgData name="Leonie Smith" userId="fed1330f33f5650e" providerId="LiveId" clId="{E5C2F474-3916-48B6-9112-831C7FD070CC}" dt="2022-08-05T06:43:43.636" v="35"/>
        <pc:sldMkLst>
          <pc:docMk/>
          <pc:sldMk cId="3386340796" sldId="451"/>
        </pc:sldMkLst>
        <pc:picChg chg="add del mod">
          <ac:chgData name="Leonie Smith" userId="fed1330f33f5650e" providerId="LiveId" clId="{E5C2F474-3916-48B6-9112-831C7FD070CC}" dt="2022-08-05T06:43:23.814" v="34"/>
          <ac:picMkLst>
            <pc:docMk/>
            <pc:sldMk cId="3386340796" sldId="451"/>
            <ac:picMk id="2" creationId="{FF140F67-E74A-B222-D249-16E9425FF9DE}"/>
          </ac:picMkLst>
        </pc:picChg>
        <pc:picChg chg="add mod">
          <ac:chgData name="Leonie Smith" userId="fed1330f33f5650e" providerId="LiveId" clId="{E5C2F474-3916-48B6-9112-831C7FD070CC}" dt="2022-08-05T06:43:43.636" v="35"/>
          <ac:picMkLst>
            <pc:docMk/>
            <pc:sldMk cId="3386340796" sldId="451"/>
            <ac:picMk id="3" creationId="{9AE51DAA-71D3-2D1A-A430-A9386FB60860}"/>
          </ac:picMkLst>
        </pc:picChg>
      </pc:sldChg>
      <pc:sldChg chg="addSp modSp mod">
        <pc:chgData name="Leonie Smith" userId="fed1330f33f5650e" providerId="LiveId" clId="{E5C2F474-3916-48B6-9112-831C7FD070CC}" dt="2022-08-15T07:23:16.181" v="113" actId="20577"/>
        <pc:sldMkLst>
          <pc:docMk/>
          <pc:sldMk cId="4002949039" sldId="452"/>
        </pc:sldMkLst>
        <pc:spChg chg="add mod">
          <ac:chgData name="Leonie Smith" userId="fed1330f33f5650e" providerId="LiveId" clId="{E5C2F474-3916-48B6-9112-831C7FD070CC}" dt="2022-08-15T07:23:16.181" v="113" actId="20577"/>
          <ac:spMkLst>
            <pc:docMk/>
            <pc:sldMk cId="4002949039" sldId="452"/>
            <ac:spMk id="2" creationId="{DDC683D6-B372-5DF2-155F-ED61294CBDE9}"/>
          </ac:spMkLst>
        </pc:spChg>
      </pc:sldChg>
      <pc:sldChg chg="addSp delSp modSp modTransition modAnim">
        <pc:chgData name="Leonie Smith" userId="fed1330f33f5650e" providerId="LiveId" clId="{E5C2F474-3916-48B6-9112-831C7FD070CC}" dt="2022-08-05T06:49:18.969" v="50"/>
        <pc:sldMkLst>
          <pc:docMk/>
          <pc:sldMk cId="283334129" sldId="453"/>
        </pc:sldMkLst>
        <pc:picChg chg="add del mod">
          <ac:chgData name="Leonie Smith" userId="fed1330f33f5650e" providerId="LiveId" clId="{E5C2F474-3916-48B6-9112-831C7FD070CC}" dt="2022-08-05T06:46:41.446" v="37"/>
          <ac:picMkLst>
            <pc:docMk/>
            <pc:sldMk cId="283334129" sldId="453"/>
            <ac:picMk id="2" creationId="{B1D946E3-8D6B-BF39-6396-85383E77D7D1}"/>
          </ac:picMkLst>
        </pc:picChg>
        <pc:picChg chg="add del mod">
          <ac:chgData name="Leonie Smith" userId="fed1330f33f5650e" providerId="LiveId" clId="{E5C2F474-3916-48B6-9112-831C7FD070CC}" dt="2022-08-05T06:47:16.310" v="39"/>
          <ac:picMkLst>
            <pc:docMk/>
            <pc:sldMk cId="283334129" sldId="453"/>
            <ac:picMk id="3" creationId="{8F1C7996-DA41-E2C6-3304-C83A00580D69}"/>
          </ac:picMkLst>
        </pc:picChg>
        <pc:picChg chg="add del mod">
          <ac:chgData name="Leonie Smith" userId="fed1330f33f5650e" providerId="LiveId" clId="{E5C2F474-3916-48B6-9112-831C7FD070CC}" dt="2022-08-05T06:47:59.979" v="41"/>
          <ac:picMkLst>
            <pc:docMk/>
            <pc:sldMk cId="283334129" sldId="453"/>
            <ac:picMk id="5" creationId="{09A5BEBC-C030-CABC-3A1C-DD934E2B1102}"/>
          </ac:picMkLst>
        </pc:picChg>
        <pc:picChg chg="add del mod">
          <ac:chgData name="Leonie Smith" userId="fed1330f33f5650e" providerId="LiveId" clId="{E5C2F474-3916-48B6-9112-831C7FD070CC}" dt="2022-08-05T06:48:16.344" v="43"/>
          <ac:picMkLst>
            <pc:docMk/>
            <pc:sldMk cId="283334129" sldId="453"/>
            <ac:picMk id="7" creationId="{C088D32A-17B9-24AE-42AB-1BAB705AF533}"/>
          </ac:picMkLst>
        </pc:picChg>
        <pc:picChg chg="add del mod">
          <ac:chgData name="Leonie Smith" userId="fed1330f33f5650e" providerId="LiveId" clId="{E5C2F474-3916-48B6-9112-831C7FD070CC}" dt="2022-08-05T06:48:27.116" v="45"/>
          <ac:picMkLst>
            <pc:docMk/>
            <pc:sldMk cId="283334129" sldId="453"/>
            <ac:picMk id="8" creationId="{7E916906-EC61-B07F-FDD4-FB234CB08B91}"/>
          </ac:picMkLst>
        </pc:picChg>
        <pc:picChg chg="add del mod">
          <ac:chgData name="Leonie Smith" userId="fed1330f33f5650e" providerId="LiveId" clId="{E5C2F474-3916-48B6-9112-831C7FD070CC}" dt="2022-08-05T06:48:40.851" v="47"/>
          <ac:picMkLst>
            <pc:docMk/>
            <pc:sldMk cId="283334129" sldId="453"/>
            <ac:picMk id="9" creationId="{786FD5BB-0AB2-2B58-F4FF-D23B7E336017}"/>
          </ac:picMkLst>
        </pc:picChg>
        <pc:picChg chg="add del mod">
          <ac:chgData name="Leonie Smith" userId="fed1330f33f5650e" providerId="LiveId" clId="{E5C2F474-3916-48B6-9112-831C7FD070CC}" dt="2022-08-05T06:48:59.584" v="49"/>
          <ac:picMkLst>
            <pc:docMk/>
            <pc:sldMk cId="283334129" sldId="453"/>
            <ac:picMk id="10" creationId="{41FD95EB-F16C-EF6F-2853-8DDCE9DAEDAB}"/>
          </ac:picMkLst>
        </pc:picChg>
        <pc:picChg chg="add mod">
          <ac:chgData name="Leonie Smith" userId="fed1330f33f5650e" providerId="LiveId" clId="{E5C2F474-3916-48B6-9112-831C7FD070CC}" dt="2022-08-05T06:49:18.969" v="50"/>
          <ac:picMkLst>
            <pc:docMk/>
            <pc:sldMk cId="283334129" sldId="453"/>
            <ac:picMk id="11" creationId="{B7C6A5B9-070C-FE65-5134-5EA2640A696A}"/>
          </ac:picMkLst>
        </pc:picChg>
      </pc:sldChg>
      <pc:sldChg chg="addSp modSp mod">
        <pc:chgData name="Leonie Smith" userId="fed1330f33f5650e" providerId="LiveId" clId="{E5C2F474-3916-48B6-9112-831C7FD070CC}" dt="2022-08-15T07:23:29.229" v="117" actId="20577"/>
        <pc:sldMkLst>
          <pc:docMk/>
          <pc:sldMk cId="2511564658" sldId="454"/>
        </pc:sldMkLst>
        <pc:spChg chg="add mod">
          <ac:chgData name="Leonie Smith" userId="fed1330f33f5650e" providerId="LiveId" clId="{E5C2F474-3916-48B6-9112-831C7FD070CC}" dt="2022-08-15T07:23:29.229" v="117" actId="20577"/>
          <ac:spMkLst>
            <pc:docMk/>
            <pc:sldMk cId="2511564658" sldId="454"/>
            <ac:spMk id="2" creationId="{F53298A0-6DDC-9B4D-C857-E3DC31735E2F}"/>
          </ac:spMkLst>
        </pc:spChg>
      </pc:sldChg>
      <pc:sldChg chg="addSp delSp modSp modTransition modAnim">
        <pc:chgData name="Leonie Smith" userId="fed1330f33f5650e" providerId="LiveId" clId="{E5C2F474-3916-48B6-9112-831C7FD070CC}" dt="2022-08-05T06:51:27.410" v="55"/>
        <pc:sldMkLst>
          <pc:docMk/>
          <pc:sldMk cId="1799939013" sldId="455"/>
        </pc:sldMkLst>
        <pc:picChg chg="add del mod">
          <ac:chgData name="Leonie Smith" userId="fed1330f33f5650e" providerId="LiveId" clId="{E5C2F474-3916-48B6-9112-831C7FD070CC}" dt="2022-08-05T06:50:43.675" v="52"/>
          <ac:picMkLst>
            <pc:docMk/>
            <pc:sldMk cId="1799939013" sldId="455"/>
            <ac:picMk id="2" creationId="{B1FABD8E-A4C2-0837-260D-8E5F02AEB374}"/>
          </ac:picMkLst>
        </pc:picChg>
        <pc:picChg chg="add del mod">
          <ac:chgData name="Leonie Smith" userId="fed1330f33f5650e" providerId="LiveId" clId="{E5C2F474-3916-48B6-9112-831C7FD070CC}" dt="2022-08-05T06:51:15.253" v="54"/>
          <ac:picMkLst>
            <pc:docMk/>
            <pc:sldMk cId="1799939013" sldId="455"/>
            <ac:picMk id="3" creationId="{8CBD1BA6-0C88-A48C-B35A-483C2958BE1B}"/>
          </ac:picMkLst>
        </pc:picChg>
        <pc:picChg chg="add mod">
          <ac:chgData name="Leonie Smith" userId="fed1330f33f5650e" providerId="LiveId" clId="{E5C2F474-3916-48B6-9112-831C7FD070CC}" dt="2022-08-05T06:51:27.410" v="55"/>
          <ac:picMkLst>
            <pc:docMk/>
            <pc:sldMk cId="1799939013" sldId="455"/>
            <ac:picMk id="5" creationId="{C245D881-2292-05A7-22BF-3393EE1C6B86}"/>
          </ac:picMkLst>
        </pc:picChg>
      </pc:sldChg>
      <pc:sldChg chg="addSp modSp mod">
        <pc:chgData name="Leonie Smith" userId="fed1330f33f5650e" providerId="LiveId" clId="{E5C2F474-3916-48B6-9112-831C7FD070CC}" dt="2022-08-15T07:23:35.614" v="119" actId="20577"/>
        <pc:sldMkLst>
          <pc:docMk/>
          <pc:sldMk cId="4049696417" sldId="456"/>
        </pc:sldMkLst>
        <pc:spChg chg="add mod">
          <ac:chgData name="Leonie Smith" userId="fed1330f33f5650e" providerId="LiveId" clId="{E5C2F474-3916-48B6-9112-831C7FD070CC}" dt="2022-08-15T07:23:35.614" v="119" actId="20577"/>
          <ac:spMkLst>
            <pc:docMk/>
            <pc:sldMk cId="4049696417" sldId="456"/>
            <ac:spMk id="2" creationId="{AA94A38B-2BDB-57F3-D504-1FCFD7DD0FE2}"/>
          </ac:spMkLst>
        </pc:spChg>
      </pc:sldChg>
      <pc:sldChg chg="addSp delSp modSp modTransition modAnim">
        <pc:chgData name="Leonie Smith" userId="fed1330f33f5650e" providerId="LiveId" clId="{E5C2F474-3916-48B6-9112-831C7FD070CC}" dt="2022-08-05T06:54:55.815" v="60"/>
        <pc:sldMkLst>
          <pc:docMk/>
          <pc:sldMk cId="2618424304" sldId="457"/>
        </pc:sldMkLst>
        <pc:picChg chg="add del mod">
          <ac:chgData name="Leonie Smith" userId="fed1330f33f5650e" providerId="LiveId" clId="{E5C2F474-3916-48B6-9112-831C7FD070CC}" dt="2022-08-05T06:54:18.799" v="57"/>
          <ac:picMkLst>
            <pc:docMk/>
            <pc:sldMk cId="2618424304" sldId="457"/>
            <ac:picMk id="2" creationId="{A61ABDC1-25BD-01F4-E299-5ECC2165D48B}"/>
          </ac:picMkLst>
        </pc:picChg>
        <pc:picChg chg="add del mod">
          <ac:chgData name="Leonie Smith" userId="fed1330f33f5650e" providerId="LiveId" clId="{E5C2F474-3916-48B6-9112-831C7FD070CC}" dt="2022-08-05T06:54:34.035" v="59"/>
          <ac:picMkLst>
            <pc:docMk/>
            <pc:sldMk cId="2618424304" sldId="457"/>
            <ac:picMk id="3" creationId="{2F72FE5C-1C3A-1229-795A-EC948A07F0D6}"/>
          </ac:picMkLst>
        </pc:picChg>
        <pc:picChg chg="add mod">
          <ac:chgData name="Leonie Smith" userId="fed1330f33f5650e" providerId="LiveId" clId="{E5C2F474-3916-48B6-9112-831C7FD070CC}" dt="2022-08-05T06:54:55.815" v="60"/>
          <ac:picMkLst>
            <pc:docMk/>
            <pc:sldMk cId="2618424304" sldId="457"/>
            <ac:picMk id="5" creationId="{82341C13-4786-1BC4-4B04-03F369C534A4}"/>
          </ac:picMkLst>
        </pc:picChg>
      </pc:sldChg>
      <pc:sldChg chg="addSp delSp modSp modTransition modAnim modNotesTx">
        <pc:chgData name="Leonie Smith" userId="fed1330f33f5650e" providerId="LiveId" clId="{E5C2F474-3916-48B6-9112-831C7FD070CC}" dt="2022-08-08T03:52:03.043" v="64" actId="5793"/>
        <pc:sldMkLst>
          <pc:docMk/>
          <pc:sldMk cId="3596600315" sldId="468"/>
        </pc:sldMkLst>
        <pc:picChg chg="add del mod">
          <ac:chgData name="Leonie Smith" userId="fed1330f33f5650e" providerId="LiveId" clId="{E5C2F474-3916-48B6-9112-831C7FD070CC}" dt="2022-08-05T06:24:05.808" v="1"/>
          <ac:picMkLst>
            <pc:docMk/>
            <pc:sldMk cId="3596600315" sldId="468"/>
            <ac:picMk id="4" creationId="{AB891924-03D6-577C-4A9A-512E29294C50}"/>
          </ac:picMkLst>
        </pc:picChg>
        <pc:picChg chg="add mod">
          <ac:chgData name="Leonie Smith" userId="fed1330f33f5650e" providerId="LiveId" clId="{E5C2F474-3916-48B6-9112-831C7FD070CC}" dt="2022-08-05T06:24:12.619" v="2"/>
          <ac:picMkLst>
            <pc:docMk/>
            <pc:sldMk cId="3596600315" sldId="468"/>
            <ac:picMk id="5" creationId="{C1E7DA32-36C8-1D69-E43A-9FEF4E3F9670}"/>
          </ac:picMkLst>
        </pc:picChg>
      </pc:sldChg>
      <pc:sldChg chg="addSp modSp">
        <pc:chgData name="Leonie Smith" userId="fed1330f33f5650e" providerId="LiveId" clId="{E5C2F474-3916-48B6-9112-831C7FD070CC}" dt="2022-08-15T06:08:13.035" v="71"/>
        <pc:sldMkLst>
          <pc:docMk/>
          <pc:sldMk cId="2450198209" sldId="469"/>
        </pc:sldMkLst>
        <pc:spChg chg="add mod">
          <ac:chgData name="Leonie Smith" userId="fed1330f33f5650e" providerId="LiveId" clId="{E5C2F474-3916-48B6-9112-831C7FD070CC}" dt="2022-08-15T06:08:13.035" v="71"/>
          <ac:spMkLst>
            <pc:docMk/>
            <pc:sldMk cId="2450198209" sldId="469"/>
            <ac:spMk id="2" creationId="{B7D9A2F4-3A4B-F3D4-E287-E36D84D34106}"/>
          </ac:spMkLst>
        </pc:spChg>
      </pc:sldChg>
      <pc:sldChg chg="addSp modSp mod">
        <pc:chgData name="Leonie Smith" userId="fed1330f33f5650e" providerId="LiveId" clId="{E5C2F474-3916-48B6-9112-831C7FD070CC}" dt="2022-08-15T07:23:45.063" v="121" actId="20577"/>
        <pc:sldMkLst>
          <pc:docMk/>
          <pc:sldMk cId="1989808915" sldId="470"/>
        </pc:sldMkLst>
        <pc:spChg chg="add mod">
          <ac:chgData name="Leonie Smith" userId="fed1330f33f5650e" providerId="LiveId" clId="{E5C2F474-3916-48B6-9112-831C7FD070CC}" dt="2022-08-15T07:23:45.063" v="121" actId="20577"/>
          <ac:spMkLst>
            <pc:docMk/>
            <pc:sldMk cId="1989808915" sldId="470"/>
            <ac:spMk id="2" creationId="{4D5A1A11-4128-4064-8A69-6DBCE0721597}"/>
          </ac:spMkLst>
        </pc:spChg>
      </pc:sldChg>
      <pc:sldChg chg="addSp delSp modSp new mod modTransition modAnim">
        <pc:chgData name="Leonie Smith" userId="fed1330f33f5650e" providerId="LiveId" clId="{E5C2F474-3916-48B6-9112-831C7FD070CC}" dt="2022-08-15T06:19:41.711" v="98" actId="20577"/>
        <pc:sldMkLst>
          <pc:docMk/>
          <pc:sldMk cId="2717233182" sldId="471"/>
        </pc:sldMkLst>
        <pc:spChg chg="add mod">
          <ac:chgData name="Leonie Smith" userId="fed1330f33f5650e" providerId="LiveId" clId="{E5C2F474-3916-48B6-9112-831C7FD070CC}" dt="2022-08-15T06:19:41.711" v="98" actId="20577"/>
          <ac:spMkLst>
            <pc:docMk/>
            <pc:sldMk cId="2717233182" sldId="471"/>
            <ac:spMk id="2" creationId="{59D70FE1-A76E-C473-8965-0C4ED68DA571}"/>
          </ac:spMkLst>
        </pc:spChg>
        <pc:picChg chg="add del mod">
          <ac:chgData name="Leonie Smith" userId="fed1330f33f5650e" providerId="LiveId" clId="{E5C2F474-3916-48B6-9112-831C7FD070CC}" dt="2022-08-05T06:39:37.843" v="31"/>
          <ac:picMkLst>
            <pc:docMk/>
            <pc:sldMk cId="2717233182" sldId="471"/>
            <ac:picMk id="2" creationId="{588FBF55-01ED-A279-2C77-B5BE61A5F82B}"/>
          </ac:picMkLst>
        </pc:picChg>
        <pc:picChg chg="add mod">
          <ac:chgData name="Leonie Smith" userId="fed1330f33f5650e" providerId="LiveId" clId="{E5C2F474-3916-48B6-9112-831C7FD070CC}" dt="2022-08-05T06:39:52.343" v="32"/>
          <ac:picMkLst>
            <pc:docMk/>
            <pc:sldMk cId="2717233182" sldId="471"/>
            <ac:picMk id="3" creationId="{7C1B22B4-B923-8AA7-A78E-1F6FCB2B5F11}"/>
          </ac:picMkLst>
        </pc:picChg>
      </pc:sldChg>
      <pc:sldChg chg="addSp delSp modSp add mod">
        <pc:chgData name="Leonie Smith" userId="fed1330f33f5650e" providerId="LiveId" clId="{E5C2F474-3916-48B6-9112-831C7FD070CC}" dt="2022-08-15T07:23:10.165" v="112" actId="20577"/>
        <pc:sldMkLst>
          <pc:docMk/>
          <pc:sldMk cId="3961914403" sldId="472"/>
        </pc:sldMkLst>
        <pc:spChg chg="del">
          <ac:chgData name="Leonie Smith" userId="fed1330f33f5650e" providerId="LiveId" clId="{E5C2F474-3916-48B6-9112-831C7FD070CC}" dt="2022-08-15T06:10:24.488" v="84" actId="21"/>
          <ac:spMkLst>
            <pc:docMk/>
            <pc:sldMk cId="3961914403" sldId="472"/>
            <ac:spMk id="2" creationId="{B7D9A2F4-3A4B-F3D4-E287-E36D84D34106}"/>
          </ac:spMkLst>
        </pc:spChg>
        <pc:spChg chg="add mod">
          <ac:chgData name="Leonie Smith" userId="fed1330f33f5650e" providerId="LiveId" clId="{E5C2F474-3916-48B6-9112-831C7FD070CC}" dt="2022-08-15T07:23:10.165" v="112" actId="20577"/>
          <ac:spMkLst>
            <pc:docMk/>
            <pc:sldMk cId="3961914403" sldId="472"/>
            <ac:spMk id="5" creationId="{CA9D13DC-6147-B2B0-36A6-9C7924A41A9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29 Job</a:t>
            </a:r>
          </a:p>
          <a:p>
            <a:pPr algn="l"/>
            <a:r>
              <a:rPr lang="en-US" sz="1800" b="0" i="0" u="none" strike="noStrike" baseline="0" dirty="0">
                <a:latin typeface="TimesNewRomanPSMT"/>
              </a:rPr>
              <a:t>1. Satan’s appearance before God – Job 1:1-12 (Top)</a:t>
            </a:r>
          </a:p>
          <a:p>
            <a:pPr algn="l"/>
            <a:r>
              <a:rPr lang="en-US" sz="1800" b="0" i="0" u="none" strike="noStrike" baseline="0" dirty="0">
                <a:latin typeface="TimesNewRomanPSMT"/>
              </a:rPr>
              <a:t>2. Satan’s first attack on Job – Job 1:13-22 (Below Top)</a:t>
            </a:r>
          </a:p>
          <a:p>
            <a:pPr algn="l"/>
            <a:r>
              <a:rPr lang="en-US" sz="1800" b="0" i="0" u="none" strike="noStrike" baseline="0" dirty="0">
                <a:latin typeface="TimesNewRomanPSMT"/>
              </a:rPr>
              <a:t>3. Satan’s second attack on Job – Job 2:1-10 (Right Center)</a:t>
            </a:r>
          </a:p>
          <a:p>
            <a:pPr algn="l"/>
            <a:r>
              <a:rPr lang="en-US" sz="1800" b="0" i="0" u="none" strike="noStrike" baseline="0" dirty="0">
                <a:latin typeface="TimesNewRomanPSMT"/>
              </a:rPr>
              <a:t>4. Friends come to council Job – Job 2:11 – 37:24 (Right Bottom)</a:t>
            </a:r>
          </a:p>
          <a:p>
            <a:pPr algn="l"/>
            <a:r>
              <a:rPr lang="en-US" sz="1800" b="0" i="0" u="none" strike="noStrike" baseline="0" dirty="0">
                <a:latin typeface="TimesNewRomanPSMT"/>
              </a:rPr>
              <a:t>5. God speaks to Job – Job 38:1 – 42:6 (Center)</a:t>
            </a:r>
          </a:p>
          <a:p>
            <a:pPr algn="l"/>
            <a:r>
              <a:rPr lang="en-US" sz="1800" b="0" i="0" u="none" strike="noStrike" baseline="0" dirty="0">
                <a:latin typeface="TimesNewRomanPSMT"/>
              </a:rPr>
              <a:t>6. Job prays for his three friends – Job 42:7-9 (Left Bottom)</a:t>
            </a:r>
          </a:p>
          <a:p>
            <a:pPr algn="l"/>
            <a:r>
              <a:rPr lang="en-US" sz="1800" b="0" i="0" u="none" strike="noStrike" baseline="0" dirty="0">
                <a:latin typeface="TimesNewRomanPSMT"/>
              </a:rPr>
              <a:t>7. Job is restored – Job 42:10-17 (Left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29-1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pic>
        <p:nvPicPr>
          <p:cNvPr id="7" name="Audio 6">
            <a:hlinkClick r:id="" action="ppaction://media"/>
            <a:extLst>
              <a:ext uri="{FF2B5EF4-FFF2-40B4-BE49-F238E27FC236}">
                <a16:creationId xmlns:a16="http://schemas.microsoft.com/office/drawing/2014/main" id="{979D248B-85B6-057E-324C-C4887880936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909"/>
    </mc:Choice>
    <mc:Fallback xmlns="">
      <p:transition spd="slow" advTm="3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A5FE242-B05A-7ACA-FF4C-AB70AD80C7A1}"/>
              </a:ext>
            </a:extLst>
          </p:cNvPr>
          <p:cNvPicPr>
            <a:picLocks noChangeAspect="1"/>
          </p:cNvPicPr>
          <p:nvPr/>
        </p:nvPicPr>
        <p:blipFill rotWithShape="1">
          <a:blip r:embed="rId2"/>
          <a:srcRect t="8847" b="7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8FED3F2-F143-803C-CE75-603E117D4E48}"/>
              </a:ext>
            </a:extLst>
          </p:cNvPr>
          <p:cNvSpPr txBox="1"/>
          <p:nvPr/>
        </p:nvSpPr>
        <p:spPr>
          <a:xfrm>
            <a:off x="755192" y="417295"/>
            <a:ext cx="2709453" cy="584775"/>
          </a:xfrm>
          <a:prstGeom prst="rect">
            <a:avLst/>
          </a:prstGeom>
          <a:noFill/>
        </p:spPr>
        <p:txBody>
          <a:bodyPr wrap="square" rtlCol="0">
            <a:spAutoFit/>
          </a:bodyPr>
          <a:lstStyle/>
          <a:p>
            <a:r>
              <a:rPr lang="bo-CN" sz="3200" b="1" cap="all" dirty="0">
                <a:solidFill>
                  <a:schemeClr val="bg1"/>
                </a:solidFill>
                <a:latin typeface="ArialMT"/>
              </a:rPr>
              <a:t>ཨེས་ཡོབ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5And when the days of feasting were over, Job would send for his children to purify them, rising early in the morning to offer burnt offerings for all of them. For Job thought, “Perhaps my children have sinned and cursed God in their hearts.” This was Job’s regular practice.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5གསོལ་སྟོན་གྱི་ཉིན་རྣམས་རྫོགས་པའི་དུས་སུ། ཨེས་ཡོབ་ཀྱིས་མི་མངགས་ནས་དེ་དག་ལ་གཙང་སྦྲ་བྱེད་དུ་བཅུག་པ་རེད། ཁོང་ཞོགས་པ་ཡར་ལངས་ནས་དེ་རྣམས་ཀྱི་གྲངས་ཀ་བཞིན་དུ་སྦྱིན་སྲེག་གི་མཆོད་པ་རྣམས་ཕུལ། ཅིའི་ཕྱིར་ཞེ་ན། ཁོང་གིས་ངའི་བུ་རྣམས་ཀྱིས་ཉེས་པ་བྱས་ཏེ། སེམས་ནས་དཀོན་མཆོག་ལ་སྨད་ཀྱང་སྲིད་སྙམ་དུ་བསམས་པ་རེད། ཨེས་ཡོབ་ཀྱིས་རྒྱུན་དུ་དེ་ལྟར་བྱེད་པའོ། །</a:t>
            </a:r>
            <a:endParaRPr lang="en-ZA" dirty="0"/>
          </a:p>
        </p:txBody>
      </p:sp>
      <p:pic>
        <p:nvPicPr>
          <p:cNvPr id="17" name="Audio 16">
            <a:hlinkClick r:id="" action="ppaction://media"/>
            <a:extLst>
              <a:ext uri="{FF2B5EF4-FFF2-40B4-BE49-F238E27FC236}">
                <a16:creationId xmlns:a16="http://schemas.microsoft.com/office/drawing/2014/main" id="{4377F937-A593-709C-F0CC-EB0E0EF816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22695"/>
    </mc:Choice>
    <mc:Fallback xmlns="">
      <p:transition spd="slow" advTm="22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95516028-F125-2591-535C-B82945F669BD}"/>
              </a:ext>
            </a:extLst>
          </p:cNvPr>
          <p:cNvPicPr>
            <a:picLocks noChangeAspect="1"/>
          </p:cNvPicPr>
          <p:nvPr/>
        </p:nvPicPr>
        <p:blipFill>
          <a:blip r:embed="rId2"/>
          <a:stretch>
            <a:fillRect/>
          </a:stretch>
        </p:blipFill>
        <p:spPr>
          <a:xfrm>
            <a:off x="-563176" y="1"/>
            <a:ext cx="12755175" cy="6858000"/>
          </a:xfrm>
          <a:prstGeom prst="rect">
            <a:avLst/>
          </a:prstGeom>
        </p:spPr>
      </p:pic>
      <p:sp>
        <p:nvSpPr>
          <p:cNvPr id="2" name="TextBox 1">
            <a:extLst>
              <a:ext uri="{FF2B5EF4-FFF2-40B4-BE49-F238E27FC236}">
                <a16:creationId xmlns:a16="http://schemas.microsoft.com/office/drawing/2014/main" id="{FEB16857-0D43-6129-E157-EC630A128740}"/>
              </a:ext>
            </a:extLst>
          </p:cNvPr>
          <p:cNvSpPr txBox="1"/>
          <p:nvPr/>
        </p:nvSpPr>
        <p:spPr>
          <a:xfrm>
            <a:off x="755192" y="417295"/>
            <a:ext cx="2709453" cy="584775"/>
          </a:xfrm>
          <a:prstGeom prst="rect">
            <a:avLst/>
          </a:prstGeom>
          <a:noFill/>
        </p:spPr>
        <p:txBody>
          <a:bodyPr wrap="square" rtlCol="0">
            <a:spAutoFit/>
          </a:bodyPr>
          <a:lstStyle/>
          <a:p>
            <a:r>
              <a:rPr lang="bo-CN" sz="3200" b="1" cap="all" dirty="0">
                <a:solidFill>
                  <a:schemeClr val="bg1"/>
                </a:solidFill>
                <a:latin typeface="ArialMT"/>
              </a:rPr>
              <a:t>ཨེས་ཡོབ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6One day the sons of God came to present themselves before the Lord, and Satan  also came with them.</a:t>
            </a:r>
          </a:p>
          <a:p>
            <a:r>
              <a:rPr lang="en-US" sz="3600" dirty="0">
                <a:solidFill>
                  <a:srgbClr val="121212"/>
                </a:solidFill>
                <a:latin typeface="ArialMT"/>
              </a:rPr>
              <a:t>7“Where have you come from?” said the Lord to Satan.</a:t>
            </a:r>
          </a:p>
          <a:p>
            <a:r>
              <a:rPr lang="en-US" sz="3600" dirty="0">
                <a:solidFill>
                  <a:srgbClr val="121212"/>
                </a:solidFill>
                <a:latin typeface="ArialMT"/>
              </a:rPr>
              <a:t>“From roaming through the earth,” he replied, “and walking back and forth in it.”</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6ཉིན་ཞིག་ལ་དཀོན་མཆོག་གི་ཕོ་ཉ་རྣམས་དཀོན་མཆོག་ཡ་ཝཱེའི་དྲུང་དུ་བྱོན་པ་དང་། བདུད་སཱ་ཏན་བྱ་བ་ཡང་དེ་དག་གི་ཁྲོད་དུ་འོངས། 7དཀོན་མཆོག་ཡ་ཝཱེས་སཱ་ཏན་ལ་འདི་སྐད་དུ། ཁྱོད་གང་ནས་འོངས་པ་ཡིན་ཞེས་དྲིས་པར། སཱ་ཏན་གྱིས་དཀོན་མཆོག་ཡ་ཝཱེ་ལ་ཞུ་ལན་དུ། ང་ནི་ས་གཞི་རུ་ཡར་མར་རྒྱུ་ཞིང་དེ་རུ་འཁོར་ནས་འོངས་པ་ཡིན་ཞེས་ཞུས་པ་དང་།</a:t>
            </a:r>
            <a:endParaRPr lang="en-ZA" sz="1600" dirty="0"/>
          </a:p>
        </p:txBody>
      </p:sp>
      <p:pic>
        <p:nvPicPr>
          <p:cNvPr id="7" name="Audio 6">
            <a:hlinkClick r:id="" action="ppaction://media"/>
            <a:extLst>
              <a:ext uri="{FF2B5EF4-FFF2-40B4-BE49-F238E27FC236}">
                <a16:creationId xmlns:a16="http://schemas.microsoft.com/office/drawing/2014/main" id="{41F50C44-1C88-34B1-6D69-EFE1B7E6CD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8776"/>
    </mc:Choice>
    <mc:Fallback xmlns="">
      <p:transition spd="slow" advTm="18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9A3A11-5A19-2809-9B3C-2A97E368E43B}"/>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CA9D13DC-6147-B2B0-36A6-9C7924A41A9A}"/>
              </a:ext>
            </a:extLst>
          </p:cNvPr>
          <p:cNvSpPr txBox="1"/>
          <p:nvPr/>
        </p:nvSpPr>
        <p:spPr>
          <a:xfrm>
            <a:off x="755192" y="417295"/>
            <a:ext cx="2709453" cy="584775"/>
          </a:xfrm>
          <a:prstGeom prst="rect">
            <a:avLst/>
          </a:prstGeom>
          <a:noFill/>
        </p:spPr>
        <p:txBody>
          <a:bodyPr wrap="square" rtlCol="0">
            <a:spAutoFit/>
          </a:bodyPr>
          <a:lstStyle/>
          <a:p>
            <a:r>
              <a:rPr lang="bo-CN" sz="3200" b="1" cap="all" dirty="0">
                <a:solidFill>
                  <a:schemeClr val="bg1"/>
                </a:solidFill>
                <a:latin typeface="ArialMT"/>
              </a:rPr>
              <a:t>ཨེས་ཡོབ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61914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D70FE1-A76E-C473-8965-0C4ED68DA571}"/>
              </a:ext>
            </a:extLst>
          </p:cNvPr>
          <p:cNvSpPr txBox="1"/>
          <p:nvPr/>
        </p:nvSpPr>
        <p:spPr>
          <a:xfrm>
            <a:off x="1371600" y="1039091"/>
            <a:ext cx="3491345" cy="646331"/>
          </a:xfrm>
          <a:prstGeom prst="rect">
            <a:avLst/>
          </a:prstGeom>
          <a:noFill/>
        </p:spPr>
        <p:txBody>
          <a:bodyPr wrap="square" rtlCol="0">
            <a:spAutoFit/>
          </a:bodyPr>
          <a:lstStyle/>
          <a:p>
            <a:r>
              <a:rPr lang="en-IN" dirty="0"/>
              <a:t>Who is Satan</a:t>
            </a:r>
          </a:p>
          <a:p>
            <a:endParaRPr lang="en-IN" dirty="0"/>
          </a:p>
        </p:txBody>
      </p:sp>
      <p:pic>
        <p:nvPicPr>
          <p:cNvPr id="9" name="Audio 8">
            <a:hlinkClick r:id="" action="ppaction://media"/>
            <a:extLst>
              <a:ext uri="{FF2B5EF4-FFF2-40B4-BE49-F238E27FC236}">
                <a16:creationId xmlns:a16="http://schemas.microsoft.com/office/drawing/2014/main" id="{15FE53E3-F399-2623-C73B-3B91B81F11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17233182"/>
      </p:ext>
    </p:extLst>
  </p:cSld>
  <p:clrMapOvr>
    <a:masterClrMapping/>
  </p:clrMapOvr>
  <mc:AlternateContent xmlns:mc="http://schemas.openxmlformats.org/markup-compatibility/2006" xmlns:p14="http://schemas.microsoft.com/office/powerpoint/2010/main">
    <mc:Choice Requires="p14">
      <p:transition spd="slow" p14:dur="2000" advTm="9089"/>
    </mc:Choice>
    <mc:Fallback xmlns="">
      <p:transition spd="slow" advTm="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226A440-7DD3-3159-577F-B6530D6DD2D4}"/>
              </a:ext>
            </a:extLst>
          </p:cNvPr>
          <p:cNvPicPr>
            <a:picLocks noChangeAspect="1"/>
          </p:cNvPicPr>
          <p:nvPr/>
        </p:nvPicPr>
        <p:blipFill rotWithShape="1">
          <a:blip r:embed="rId2"/>
          <a:srcRect t="2464" b="609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538051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8Then the Lord said to Satan, “Have you considered My servant Job? For there is no one on earth like him, a man who is blameless and upright, who fears God and shuns evil.”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8དཀོན་མཆོག་ཡ་ཝཱེས་སཱ་ཏན་ལ་འདི་སྐད་དུ། ཁྱོད་ཀྱིས་ངའི་ཞབས་ཕྱི་ཨེས་ཡོབ་ལ་ཞིབ་ཏུ་བལྟས་སམ། ས་སྟེང་དུ་དེ་དང་འདྲ་བའི་མི་སྐྱོན་གྱི་དྲི་མས་མ་གོས་པ་དང་སེམས་རྒྱུད་དྲང་བ། དཀོན་མཆོག་ལ་གུས་ཤིང་འཇིགས་པ། ངན་པའི་ལས་ལ་འཛེམ་པ་གཞན་སུ་ཡང་མེད་ཅེས་གསུངས།</a:t>
            </a:r>
            <a:endParaRPr lang="en-ZA" dirty="0"/>
          </a:p>
        </p:txBody>
      </p:sp>
      <p:pic>
        <p:nvPicPr>
          <p:cNvPr id="8" name="Audio 7">
            <a:hlinkClick r:id="" action="ppaction://media"/>
            <a:extLst>
              <a:ext uri="{FF2B5EF4-FFF2-40B4-BE49-F238E27FC236}">
                <a16:creationId xmlns:a16="http://schemas.microsoft.com/office/drawing/2014/main" id="{AAD1F315-30FB-F0E9-6F30-FD732E5135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9235"/>
    </mc:Choice>
    <mc:Fallback xmlns="">
      <p:transition spd="slow" advTm="19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74FEE61-0C6A-ED20-0102-EEFC34F0F3E7}"/>
              </a:ext>
            </a:extLst>
          </p:cNvPr>
          <p:cNvPicPr>
            <a:picLocks noChangeAspect="1"/>
          </p:cNvPicPr>
          <p:nvPr/>
        </p:nvPicPr>
        <p:blipFill>
          <a:blip r:embed="rId2"/>
          <a:stretch>
            <a:fillRect/>
          </a:stretch>
        </p:blipFill>
        <p:spPr>
          <a:xfrm>
            <a:off x="0" y="-120769"/>
            <a:ext cx="14869659" cy="6978770"/>
          </a:xfrm>
          <a:prstGeom prst="rect">
            <a:avLst/>
          </a:prstGeom>
        </p:spPr>
      </p:pic>
      <p:sp>
        <p:nvSpPr>
          <p:cNvPr id="2" name="TextBox 1">
            <a:extLst>
              <a:ext uri="{FF2B5EF4-FFF2-40B4-BE49-F238E27FC236}">
                <a16:creationId xmlns:a16="http://schemas.microsoft.com/office/drawing/2014/main" id="{DDC683D6-B372-5DF2-155F-ED61294CBDE9}"/>
              </a:ext>
            </a:extLst>
          </p:cNvPr>
          <p:cNvSpPr txBox="1"/>
          <p:nvPr/>
        </p:nvSpPr>
        <p:spPr>
          <a:xfrm>
            <a:off x="755192" y="417295"/>
            <a:ext cx="2709453" cy="584775"/>
          </a:xfrm>
          <a:prstGeom prst="rect">
            <a:avLst/>
          </a:prstGeom>
          <a:noFill/>
        </p:spPr>
        <p:txBody>
          <a:bodyPr wrap="square" rtlCol="0">
            <a:spAutoFit/>
          </a:bodyPr>
          <a:lstStyle/>
          <a:p>
            <a:r>
              <a:rPr lang="bo-CN" sz="3200" b="1" cap="all" dirty="0">
                <a:solidFill>
                  <a:schemeClr val="bg1"/>
                </a:solidFill>
                <a:latin typeface="ArialMT"/>
              </a:rPr>
              <a:t>ཨེས་ཡོབ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9Satan answered the Lord, “Does Job fear God for nothing? 10Have You not placed a hedge on every side around him and his household and all that he owns? You have blessed the work of his hands, and his possessions have increased in the land.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9དེ་ནས་སཱ་ཏན་གྱིས་དཀོན་མཆོག་ཡ་ཝཱེ་ལ་ཞུ་ལན་དུ། ཨེས་ཡོབ་ནི་དོན་མེད་པར་དཀོན་མཆོག་ལ་གུས་ཤིང་འཇིགས་པ་ཡིན་ནམ།</a:t>
            </a:r>
            <a:r>
              <a:rPr lang="en-IN" sz="4800" dirty="0">
                <a:solidFill>
                  <a:srgbClr val="121212"/>
                </a:solidFill>
                <a:latin typeface="ArialMT"/>
              </a:rPr>
              <a:t> </a:t>
            </a:r>
            <a:r>
              <a:rPr lang="bo-CN" sz="4800" dirty="0">
                <a:solidFill>
                  <a:srgbClr val="121212"/>
                </a:solidFill>
                <a:latin typeface="ArialMT"/>
              </a:rPr>
              <a:t>10ཁྱེད་ཀྱིས་དེ་དང་དེའི་ཁང་པའི་མཐའ་སྐོར་དང་། དེའི་རྒྱུ་ནོར་ཐམས་ཅད་ཀྱི་ཕྱོགས་བཞི་ར་བས་བསྐོར་བ་མ་ཡིན་ནམ། ཁྱེད་ཀྱིས་དེའི་ལག་གི་ལས་ཀ་ཡོངས་ལ་བྱིན་གྱིས་བརླབས་པས། དེའི་རྒྱུ་ནོར་ཡུལ་དེར་ཆེ་ཆེར་འཕེལ་ཏོ། །</a:t>
            </a:r>
            <a:endParaRPr lang="en-ZA" dirty="0"/>
          </a:p>
        </p:txBody>
      </p:sp>
      <p:pic>
        <p:nvPicPr>
          <p:cNvPr id="5" name="Audio 4">
            <a:hlinkClick r:id="" action="ppaction://media"/>
            <a:extLst>
              <a:ext uri="{FF2B5EF4-FFF2-40B4-BE49-F238E27FC236}">
                <a16:creationId xmlns:a16="http://schemas.microsoft.com/office/drawing/2014/main" id="{D8CB7DC8-98FF-B06E-1354-F3D0FE535D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9949"/>
    </mc:Choice>
    <mc:Fallback xmlns="">
      <p:transition spd="slow" advTm="19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D9A3A11-5A19-2809-9B3C-2A97E368E43B}"/>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1ED695B-F5F3-74FD-1572-272B2C5DFF99}"/>
              </a:ext>
            </a:extLst>
          </p:cNvPr>
          <p:cNvSpPr txBox="1"/>
          <p:nvPr/>
        </p:nvSpPr>
        <p:spPr>
          <a:xfrm>
            <a:off x="370252" y="2798618"/>
            <a:ext cx="5975129" cy="3823855"/>
          </a:xfrm>
          <a:prstGeom prst="rect">
            <a:avLst/>
          </a:prstGeom>
          <a:noFill/>
        </p:spPr>
        <p:txBody>
          <a:bodyPr wrap="square" rtlCol="0">
            <a:noAutofit/>
          </a:bodyPr>
          <a:lstStyle/>
          <a:p>
            <a:pPr algn="ctr"/>
            <a:r>
              <a:rPr lang="bo-CN" sz="8000" b="1" cap="all" dirty="0">
                <a:solidFill>
                  <a:schemeClr val="bg1"/>
                </a:solidFill>
                <a:latin typeface="ArialMT"/>
              </a:rPr>
              <a:t>ཨེས་ཡོབ 1</a:t>
            </a:r>
          </a:p>
          <a:p>
            <a:r>
              <a:rPr lang="bo-CN" sz="8000" b="1" dirty="0">
                <a:solidFill>
                  <a:schemeClr val="bg1"/>
                </a:solidFill>
                <a:latin typeface="ArialMT"/>
              </a:rPr>
              <a:t>བདུད་ཀྱིས་ཨེས་ཡོབ་ལ་ཚོད་བལྟ་བྱས་པ།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2264F1B-5CD4-5827-0168-161537C5D69B}"/>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53298A0-6DDC-9B4D-C857-E3DC31735E2F}"/>
              </a:ext>
            </a:extLst>
          </p:cNvPr>
          <p:cNvSpPr txBox="1"/>
          <p:nvPr/>
        </p:nvSpPr>
        <p:spPr>
          <a:xfrm>
            <a:off x="755192" y="417295"/>
            <a:ext cx="2709453" cy="584775"/>
          </a:xfrm>
          <a:prstGeom prst="rect">
            <a:avLst/>
          </a:prstGeom>
          <a:noFill/>
        </p:spPr>
        <p:txBody>
          <a:bodyPr wrap="square" rtlCol="0">
            <a:spAutoFit/>
          </a:bodyPr>
          <a:lstStyle/>
          <a:p>
            <a:r>
              <a:rPr lang="bo-CN" sz="3200" b="1" cap="all" dirty="0">
                <a:solidFill>
                  <a:schemeClr val="bg1"/>
                </a:solidFill>
                <a:latin typeface="ArialMT"/>
              </a:rPr>
              <a:t>ཨེས་ཡོབ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11But stretch out Your hand and strike all that he has, and he will surely curse You to Your face.”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11འོན་ཀྱང་ཁྱེད་ཀྱིས་ཕྱག་བརྐྱངས་ཏེ་ཁོ་ལ་གང་ཡོད་པ་ཐམས་ཅད་བརླག་པར་མཛད་ན། དེས་ཐད་ཀར་ཁྱེད་ལ་སྨོད་པར་མི་བྱའམ་ཞེས་ཞུས་པ་དང་། </a:t>
            </a:r>
            <a:endParaRPr lang="en-ZA" dirty="0"/>
          </a:p>
        </p:txBody>
      </p:sp>
      <p:pic>
        <p:nvPicPr>
          <p:cNvPr id="7" name="Audio 6">
            <a:hlinkClick r:id="" action="ppaction://media"/>
            <a:extLst>
              <a:ext uri="{FF2B5EF4-FFF2-40B4-BE49-F238E27FC236}">
                <a16:creationId xmlns:a16="http://schemas.microsoft.com/office/drawing/2014/main" id="{9D27DF58-A4AD-3F34-79FA-8016F817633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8784"/>
    </mc:Choice>
    <mc:Fallback xmlns="">
      <p:transition spd="slow" advTm="8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EE02D70-8E3B-8B97-7ECD-1B6E416085AF}"/>
              </a:ext>
            </a:extLst>
          </p:cNvPr>
          <p:cNvPicPr>
            <a:picLocks noChangeAspect="1"/>
          </p:cNvPicPr>
          <p:nvPr/>
        </p:nvPicPr>
        <p:blipFill rotWithShape="1">
          <a:blip r:embed="rId2"/>
          <a:srcRect t="78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A94A38B-2BDB-57F3-D504-1FCFD7DD0FE2}"/>
              </a:ext>
            </a:extLst>
          </p:cNvPr>
          <p:cNvSpPr txBox="1"/>
          <p:nvPr/>
        </p:nvSpPr>
        <p:spPr>
          <a:xfrm>
            <a:off x="755192" y="417295"/>
            <a:ext cx="2709453" cy="584775"/>
          </a:xfrm>
          <a:prstGeom prst="rect">
            <a:avLst/>
          </a:prstGeom>
          <a:noFill/>
        </p:spPr>
        <p:txBody>
          <a:bodyPr wrap="square" rtlCol="0">
            <a:spAutoFit/>
          </a:bodyPr>
          <a:lstStyle/>
          <a:p>
            <a:r>
              <a:rPr lang="bo-CN" sz="3200" b="1" cap="all" dirty="0">
                <a:solidFill>
                  <a:schemeClr val="bg1"/>
                </a:solidFill>
                <a:latin typeface="ArialMT"/>
              </a:rPr>
              <a:t>ཨེས་ཡོབ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12“Very well,” said the Lord to Satan. “Everything he has is in your hands, but you must not lay a hand on the man himself.”</a:t>
            </a:r>
          </a:p>
          <a:p>
            <a:r>
              <a:rPr lang="en-US" sz="4400">
                <a:solidFill>
                  <a:srgbClr val="121212"/>
                </a:solidFill>
                <a:latin typeface="ArialMT"/>
              </a:rPr>
              <a:t>Then Satan went out from the presence of the Lord.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12དཀོན་མཆོག་ཡ་ཝཱེས་སཱ་ཏན་ལ་འདི་སྐད་དུ། ལྟོས་དང་། ཁོ་ལ་ཅི་ཡོད་པ་ཐམས་ཅད་ཁྱོད་ཀྱི་དབང་དུ་ཡོད་ནའང་། ཁོ་རང་ལ་ཁྱོད་ཀྱི་ལག་པས་མ་རེག་ཅིག་ཅེས་བསྒོས་པ་དང་། སཱ་ཏན་དཀོན་མཆོག་ཡ་ཝཱེའི་སྤྱན་སྔ་ནས་སོང་ངོ་། །</a:t>
            </a:r>
            <a:endParaRPr lang="en-ZA" dirty="0"/>
          </a:p>
        </p:txBody>
      </p:sp>
      <p:pic>
        <p:nvPicPr>
          <p:cNvPr id="7" name="Audio 6">
            <a:hlinkClick r:id="" action="ppaction://media"/>
            <a:extLst>
              <a:ext uri="{FF2B5EF4-FFF2-40B4-BE49-F238E27FC236}">
                <a16:creationId xmlns:a16="http://schemas.microsoft.com/office/drawing/2014/main" id="{58E03532-DA36-1FC8-A1D0-B5DF164FA5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8534"/>
    </mc:Choice>
    <mc:Fallback xmlns="">
      <p:transition spd="slow" advTm="18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9A3A11-5A19-2809-9B3C-2A97E368E43B}"/>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D5A1A11-4128-4064-8A69-6DBCE0721597}"/>
              </a:ext>
            </a:extLst>
          </p:cNvPr>
          <p:cNvSpPr txBox="1"/>
          <p:nvPr/>
        </p:nvSpPr>
        <p:spPr>
          <a:xfrm>
            <a:off x="755192" y="417295"/>
            <a:ext cx="2709453" cy="584775"/>
          </a:xfrm>
          <a:prstGeom prst="rect">
            <a:avLst/>
          </a:prstGeom>
          <a:noFill/>
        </p:spPr>
        <p:txBody>
          <a:bodyPr wrap="square" rtlCol="0">
            <a:spAutoFit/>
          </a:bodyPr>
          <a:lstStyle/>
          <a:p>
            <a:r>
              <a:rPr lang="bo-CN" sz="3200" b="1" cap="all" dirty="0">
                <a:solidFill>
                  <a:schemeClr val="bg1"/>
                </a:solidFill>
                <a:latin typeface="ArialMT"/>
              </a:rPr>
              <a:t>ཨེས་ཡོབ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9808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4800" b="1" i="0" u="none" strike="noStrike" baseline="0" dirty="0">
                <a:latin typeface="TimesNewRomanPS-BoldMT"/>
              </a:rPr>
              <a:t>29 Job</a:t>
            </a:r>
          </a:p>
          <a:p>
            <a:pPr algn="l"/>
            <a:r>
              <a:rPr lang="en-US" sz="4800" b="0" i="0" u="none" strike="noStrike" baseline="0" dirty="0">
                <a:latin typeface="TimesNewRomanPSMT"/>
              </a:rPr>
              <a:t>1. Satan’s appearance before God – Job 1:1-12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ཨེས་ཡོབ 1</a:t>
            </a:r>
          </a:p>
          <a:p>
            <a:r>
              <a:rPr lang="bo-CN" sz="8000" b="1" dirty="0">
                <a:solidFill>
                  <a:srgbClr val="121212"/>
                </a:solidFill>
                <a:latin typeface="ArialMT"/>
              </a:rPr>
              <a:t>བདུད་ཀྱིས་ཨེས་ཡོབ་ལ་ཚོད་བལྟ་བྱས་པ།</a:t>
            </a:r>
          </a:p>
          <a:p>
            <a:endParaRPr lang="en-ZA" dirty="0"/>
          </a:p>
        </p:txBody>
      </p:sp>
      <p:pic>
        <p:nvPicPr>
          <p:cNvPr id="7" name="Audio 6">
            <a:hlinkClick r:id="" action="ppaction://media"/>
            <a:extLst>
              <a:ext uri="{FF2B5EF4-FFF2-40B4-BE49-F238E27FC236}">
                <a16:creationId xmlns:a16="http://schemas.microsoft.com/office/drawing/2014/main" id="{BB6E5A85-39DB-7845-4EE2-A0C7961D54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667"/>
    </mc:Choice>
    <mc:Fallback xmlns="">
      <p:transition spd="slow" advTm="3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9A3A11-5A19-2809-9B3C-2A97E368E43B}"/>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7D9A2F4-3A4B-F3D4-E287-E36D84D34106}"/>
              </a:ext>
            </a:extLst>
          </p:cNvPr>
          <p:cNvSpPr txBox="1"/>
          <p:nvPr/>
        </p:nvSpPr>
        <p:spPr>
          <a:xfrm>
            <a:off x="370252" y="2652698"/>
            <a:ext cx="5975129" cy="3823855"/>
          </a:xfrm>
          <a:prstGeom prst="rect">
            <a:avLst/>
          </a:prstGeom>
          <a:noFill/>
        </p:spPr>
        <p:txBody>
          <a:bodyPr wrap="square" rtlCol="0">
            <a:noAutofit/>
          </a:bodyPr>
          <a:lstStyle/>
          <a:p>
            <a:pPr algn="ctr"/>
            <a:r>
              <a:rPr lang="bo-CN" sz="8000" b="1" cap="all" dirty="0">
                <a:solidFill>
                  <a:schemeClr val="bg1"/>
                </a:solidFill>
                <a:latin typeface="ArialMT"/>
              </a:rPr>
              <a:t>ཨེས་ཡོབ 1</a:t>
            </a:r>
          </a:p>
          <a:p>
            <a:r>
              <a:rPr lang="bo-CN" sz="8000" b="1" dirty="0">
                <a:solidFill>
                  <a:schemeClr val="bg1"/>
                </a:solidFill>
                <a:latin typeface="ArialMT"/>
              </a:rPr>
              <a:t>བདུད་ཀྱིས་ཨེས་ཡོབ་ལ་ཚོད་བལྟ་བྱས་པ།</a:t>
            </a:r>
          </a:p>
          <a:p>
            <a:endParaRPr lang="en-ZA" dirty="0"/>
          </a:p>
        </p:txBody>
      </p:sp>
      <p:sp>
        <p:nvSpPr>
          <p:cNvPr id="5" name="TextBox 2">
            <a:extLst>
              <a:ext uri="{FF2B5EF4-FFF2-40B4-BE49-F238E27FC236}">
                <a16:creationId xmlns:a16="http://schemas.microsoft.com/office/drawing/2014/main" id="{CB87E206-2A6C-80DE-D26A-93EF3C0F501F}"/>
              </a:ext>
            </a:extLst>
          </p:cNvPr>
          <p:cNvSpPr txBox="1"/>
          <p:nvPr/>
        </p:nvSpPr>
        <p:spPr>
          <a:xfrm>
            <a:off x="521970" y="620553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50198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1There was a man in the land of Uz whose name was Job. And this man was blameless and upright, fearing God and shunning evil.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1ཨུ་ཟཱ་ཞེས་བྱ་བའི་ཡུལ་ཁམས་སུ་ཨེས་ཡོབ་ཅེས་པའི་སྐྱེས་བུ་ཞིག་ཡོད་ཅིང་། དེ་ནི་སྐྱོན་གྱི་དྲི་མས་མ་གོས་པ་དང་སེམས་རྒྱུད་དྲང་བ། དཀོན་མཆོག་ལ་གུས་ཤིང་འཇིགས་པ་དང་ངན་པའི་ལས་ལ་འཛེམ་པ་ཞིག་ཡིན།</a:t>
            </a:r>
            <a:endParaRPr lang="en-ZA" dirty="0"/>
          </a:p>
        </p:txBody>
      </p:sp>
      <p:pic>
        <p:nvPicPr>
          <p:cNvPr id="7" name="Audio 6">
            <a:hlinkClick r:id="" action="ppaction://media"/>
            <a:extLst>
              <a:ext uri="{FF2B5EF4-FFF2-40B4-BE49-F238E27FC236}">
                <a16:creationId xmlns:a16="http://schemas.microsoft.com/office/drawing/2014/main" id="{5306E5C0-CBD0-5839-B06F-F51438B9D8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5157"/>
    </mc:Choice>
    <mc:Fallback xmlns="">
      <p:transition spd="slow" advTm="15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8BDDD55-0B85-070C-0FE4-5F413DD22E56}"/>
              </a:ext>
            </a:extLst>
          </p:cNvPr>
          <p:cNvPicPr>
            <a:picLocks noChangeAspect="1"/>
          </p:cNvPicPr>
          <p:nvPr/>
        </p:nvPicPr>
        <p:blipFill rotWithShape="1">
          <a:blip r:embed="rId2"/>
          <a:srcRect b="1073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5B59BEE-9C84-2C99-A8CA-40202EAE1E2B}"/>
              </a:ext>
            </a:extLst>
          </p:cNvPr>
          <p:cNvSpPr txBox="1"/>
          <p:nvPr/>
        </p:nvSpPr>
        <p:spPr>
          <a:xfrm>
            <a:off x="755192" y="417295"/>
            <a:ext cx="2709453" cy="584775"/>
          </a:xfrm>
          <a:prstGeom prst="rect">
            <a:avLst/>
          </a:prstGeom>
          <a:noFill/>
        </p:spPr>
        <p:txBody>
          <a:bodyPr wrap="square" rtlCol="0">
            <a:spAutoFit/>
          </a:bodyPr>
          <a:lstStyle/>
          <a:p>
            <a:r>
              <a:rPr lang="bo-CN" sz="3200" b="1" cap="all" dirty="0">
                <a:solidFill>
                  <a:schemeClr val="bg1"/>
                </a:solidFill>
                <a:latin typeface="ArialMT"/>
              </a:rPr>
              <a:t>ཨེས་ཡོབ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3and he owned 7,000 sheep, 3,000 camels, 500 yoke of oxen, 500 female donkeys, and a very large number of servants. Job was the greatest man of all the people of the East.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3དེའི་རྒྱུ་ནོར་ལ་ར་ལུག་བདུན་སྟོང་དང་། རྔ་མོང་སུམ་སྟོང་། བ་གླང་དོར་ལྔ་བརྒྱ། བོང་མོ་ལྔ་བརྒྱ། གཡོག་འཁོར་མང་པོ་བཅས་ཡོད་པས། སྐྱེས་བུ་དེ་ཤར་ཕྱོགས་པ་རྣམས་ལས་མཆོག་ཏུ་གྱུར་ཏོ། །</a:t>
            </a:r>
            <a:endParaRPr lang="en-ZA" dirty="0"/>
          </a:p>
        </p:txBody>
      </p:sp>
      <p:pic>
        <p:nvPicPr>
          <p:cNvPr id="11" name="Audio 10">
            <a:hlinkClick r:id="" action="ppaction://media"/>
            <a:extLst>
              <a:ext uri="{FF2B5EF4-FFF2-40B4-BE49-F238E27FC236}">
                <a16:creationId xmlns:a16="http://schemas.microsoft.com/office/drawing/2014/main" id="{1D6F2105-BB8F-AA0A-FC85-D27C99F22C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4915"/>
    </mc:Choice>
    <mc:Fallback xmlns="">
      <p:transition spd="slow" advTm="14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6D0EF26-9AFA-3F84-0057-D1A5C0046B47}"/>
              </a:ext>
            </a:extLst>
          </p:cNvPr>
          <p:cNvPicPr>
            <a:picLocks noChangeAspect="1"/>
          </p:cNvPicPr>
          <p:nvPr/>
        </p:nvPicPr>
        <p:blipFill>
          <a:blip r:embed="rId2"/>
          <a:stretch>
            <a:fillRect/>
          </a:stretch>
        </p:blipFill>
        <p:spPr>
          <a:xfrm>
            <a:off x="-158070" y="0"/>
            <a:ext cx="12749879" cy="6858000"/>
          </a:xfrm>
          <a:prstGeom prst="rect">
            <a:avLst/>
          </a:prstGeom>
        </p:spPr>
      </p:pic>
      <p:sp>
        <p:nvSpPr>
          <p:cNvPr id="2" name="TextBox 1">
            <a:extLst>
              <a:ext uri="{FF2B5EF4-FFF2-40B4-BE49-F238E27FC236}">
                <a16:creationId xmlns:a16="http://schemas.microsoft.com/office/drawing/2014/main" id="{4AE87E4E-61BF-519C-8D83-2C35B205F3A3}"/>
              </a:ext>
            </a:extLst>
          </p:cNvPr>
          <p:cNvSpPr txBox="1"/>
          <p:nvPr/>
        </p:nvSpPr>
        <p:spPr>
          <a:xfrm>
            <a:off x="755192" y="417295"/>
            <a:ext cx="2709453" cy="584775"/>
          </a:xfrm>
          <a:prstGeom prst="rect">
            <a:avLst/>
          </a:prstGeom>
          <a:noFill/>
        </p:spPr>
        <p:txBody>
          <a:bodyPr wrap="square" rtlCol="0">
            <a:spAutoFit/>
          </a:bodyPr>
          <a:lstStyle/>
          <a:p>
            <a:r>
              <a:rPr lang="bo-CN" sz="3200" b="1" cap="all" dirty="0">
                <a:solidFill>
                  <a:schemeClr val="bg1"/>
                </a:solidFill>
                <a:latin typeface="ArialMT"/>
              </a:rPr>
              <a:t>ཨེས་ཡོབ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2He had seven sons and three daughters, </a:t>
            </a:r>
            <a:r>
              <a:rPr lang="en-US" sz="4800" b="0" i="0" dirty="0">
                <a:solidFill>
                  <a:srgbClr val="121212"/>
                </a:solidFill>
                <a:effectLst/>
                <a:latin typeface="ArialMT"/>
              </a:rPr>
              <a:t>4Job’s sons would take turns holding feasts in their homes, and they would invite their three sisters to eat and drink with them.</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2དེ་ལ་བུ་བདུན་དང་བུ་མོ་གསུམ་སྐྱེས་ཡོད། </a:t>
            </a:r>
            <a:endParaRPr lang="en-IN" sz="5400" dirty="0">
              <a:solidFill>
                <a:srgbClr val="121212"/>
              </a:solidFill>
              <a:latin typeface="ArialMT"/>
            </a:endParaRPr>
          </a:p>
          <a:p>
            <a:r>
              <a:rPr lang="bo-CN" sz="5400" b="0" i="0" dirty="0">
                <a:solidFill>
                  <a:srgbClr val="121212"/>
                </a:solidFill>
                <a:effectLst/>
                <a:latin typeface="ArialMT"/>
              </a:rPr>
              <a:t>4ཡང་དེའི་བུ་རྣམས་ཀྱིས་དུས་བཅད་ལྟར་རེ་རེའི་ཁྱིམ་དུ་གསོལ་སྟོན་ཤོམ་རེས་བྱེད་པ་དང་། ལྷན་ཅིག་ཏུ་བཟའ་བཏུང་ལ་རོལ་བའི་ཕྱིར་ལྕམ་སྲིང་གསུམ་པོ་འབོད་དུ་མི་བཏང་བ་རེད།</a:t>
            </a:r>
            <a:endParaRPr lang="en-ZA" sz="5400" dirty="0"/>
          </a:p>
        </p:txBody>
      </p:sp>
      <p:pic>
        <p:nvPicPr>
          <p:cNvPr id="7" name="Audio 6">
            <a:hlinkClick r:id="" action="ppaction://media"/>
            <a:extLst>
              <a:ext uri="{FF2B5EF4-FFF2-40B4-BE49-F238E27FC236}">
                <a16:creationId xmlns:a16="http://schemas.microsoft.com/office/drawing/2014/main" id="{D76DA283-4305-853A-F903-0EEDAB253E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988693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5951"/>
    </mc:Choice>
    <mc:Fallback xmlns="">
      <p:transition spd="slow" advTm="15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4551</TotalTime>
  <Words>1298</Words>
  <Application>Microsoft Office PowerPoint</Application>
  <PresentationFormat>Widescreen</PresentationFormat>
  <Paragraphs>61</Paragraphs>
  <Slides>24</Slides>
  <Notes>1</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29-1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2024-07-19T09:36:22Z</dcterms:modified>
</cp:coreProperties>
</file>