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38" r:id="rId3"/>
    <p:sldId id="439" r:id="rId4"/>
    <p:sldId id="471" r:id="rId5"/>
    <p:sldId id="442" r:id="rId6"/>
    <p:sldId id="469" r:id="rId7"/>
    <p:sldId id="443" r:id="rId8"/>
    <p:sldId id="470" r:id="rId9"/>
    <p:sldId id="444" r:id="rId10"/>
    <p:sldId id="445" r:id="rId11"/>
    <p:sldId id="446" r:id="rId12"/>
    <p:sldId id="447" r:id="rId13"/>
    <p:sldId id="448" r:id="rId14"/>
    <p:sldId id="451" r:id="rId15"/>
    <p:sldId id="452" r:id="rId16"/>
    <p:sldId id="453" r:id="rId17"/>
    <p:sldId id="454" r:id="rId18"/>
    <p:sldId id="455" r:id="rId19"/>
    <p:sldId id="456" r:id="rId20"/>
    <p:sldId id="4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56DFE-35FB-460A-BCB1-02FFAA62DFAE}" v="3" dt="2024-07-19T09:23:10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98" d="100"/>
          <a:sy n="98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9856DFE-35FB-460A-BCB1-02FFAA62DFAE}"/>
    <pc:docChg chg="custSel modSld">
      <pc:chgData name="Alfred Smith" userId="3c60a3631c0db8ad" providerId="LiveId" clId="{E9856DFE-35FB-460A-BCB1-02FFAA62DFAE}" dt="2024-07-19T09:49:55.879" v="27"/>
      <pc:docMkLst>
        <pc:docMk/>
      </pc:docMkLst>
      <pc:sldChg chg="modSp">
        <pc:chgData name="Alfred Smith" userId="3c60a3631c0db8ad" providerId="LiveId" clId="{E9856DFE-35FB-460A-BCB1-02FFAA62DFAE}" dt="2024-07-19T09:23:10.779" v="3"/>
        <pc:sldMkLst>
          <pc:docMk/>
          <pc:sldMk cId="3261377596" sldId="438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3261377596" sldId="438"/>
            <ac:spMk id="2" creationId="{6449C5BB-11C1-56BE-0593-9784BE749C52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3759221820" sldId="439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E9856DFE-35FB-460A-BCB1-02FFAA62DFAE}" dt="2024-07-19T09:41:56.587" v="18" actId="404"/>
        <pc:sldMkLst>
          <pc:docMk/>
          <pc:sldMk cId="2180228365" sldId="442"/>
        </pc:sldMkLst>
        <pc:spChg chg="mod">
          <ac:chgData name="Alfred Smith" userId="3c60a3631c0db8ad" providerId="LiveId" clId="{E9856DFE-35FB-460A-BCB1-02FFAA62DFAE}" dt="2024-07-19T09:41:29.754" v="14" actId="20577"/>
          <ac:spMkLst>
            <pc:docMk/>
            <pc:sldMk cId="2180228365" sldId="442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1:56.587" v="18" actId="404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E9856DFE-35FB-460A-BCB1-02FFAA62DFAE}" dt="2024-07-19T09:42:09.603" v="19"/>
        <pc:sldMkLst>
          <pc:docMk/>
          <pc:sldMk cId="3095902142" sldId="443"/>
        </pc:sldMkLst>
        <pc:spChg chg="mod">
          <ac:chgData name="Alfred Smith" userId="3c60a3631c0db8ad" providerId="LiveId" clId="{E9856DFE-35FB-460A-BCB1-02FFAA62DFAE}" dt="2024-07-19T09:37:28.859" v="5"/>
          <ac:spMkLst>
            <pc:docMk/>
            <pc:sldMk cId="3095902142" sldId="443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2:09.603" v="19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E9856DFE-35FB-460A-BCB1-02FFAA62DFAE}" dt="2024-07-19T09:49:03.222" v="21" actId="404"/>
        <pc:sldMkLst>
          <pc:docMk/>
          <pc:sldMk cId="1718612039" sldId="444"/>
        </pc:sldMkLst>
        <pc:spChg chg="mod">
          <ac:chgData name="Alfred Smith" userId="3c60a3631c0db8ad" providerId="LiveId" clId="{E9856DFE-35FB-460A-BCB1-02FFAA62DFAE}" dt="2024-07-19T09:37:43.220" v="6"/>
          <ac:spMkLst>
            <pc:docMk/>
            <pc:sldMk cId="1718612039" sldId="444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9:03.222" v="21" actId="404"/>
          <ac:spMkLst>
            <pc:docMk/>
            <pc:sldMk cId="1718612039" sldId="444"/>
            <ac:spMk id="6" creationId="{416C064E-628E-47C0-A712-DB178FE9901E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2166098122" sldId="445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2166098122" sldId="445"/>
            <ac:spMk id="2" creationId="{27120C5B-7A89-E416-6FA0-262AB611AB79}"/>
          </ac:spMkLst>
        </pc:spChg>
      </pc:sldChg>
      <pc:sldChg chg="modSp mod">
        <pc:chgData name="Alfred Smith" userId="3c60a3631c0db8ad" providerId="LiveId" clId="{E9856DFE-35FB-460A-BCB1-02FFAA62DFAE}" dt="2024-07-19T09:49:10.861" v="22"/>
        <pc:sldMkLst>
          <pc:docMk/>
          <pc:sldMk cId="665805102" sldId="446"/>
        </pc:sldMkLst>
        <pc:spChg chg="mod">
          <ac:chgData name="Alfred Smith" userId="3c60a3631c0db8ad" providerId="LiveId" clId="{E9856DFE-35FB-460A-BCB1-02FFAA62DFAE}" dt="2024-07-19T09:37:56.152" v="7"/>
          <ac:spMkLst>
            <pc:docMk/>
            <pc:sldMk cId="665805102" sldId="446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9:10.861" v="22"/>
          <ac:spMkLst>
            <pc:docMk/>
            <pc:sldMk cId="665805102" sldId="446"/>
            <ac:spMk id="6" creationId="{416C064E-628E-47C0-A712-DB178FE9901E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2422728137" sldId="447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2422728137" sldId="447"/>
            <ac:spMk id="2" creationId="{A7FE1355-9236-B4F0-73A8-2593D615D5F5}"/>
          </ac:spMkLst>
        </pc:spChg>
      </pc:sldChg>
      <pc:sldChg chg="modSp mod">
        <pc:chgData name="Alfred Smith" userId="3c60a3631c0db8ad" providerId="LiveId" clId="{E9856DFE-35FB-460A-BCB1-02FFAA62DFAE}" dt="2024-07-19T09:49:27.300" v="24" actId="20577"/>
        <pc:sldMkLst>
          <pc:docMk/>
          <pc:sldMk cId="843663555" sldId="448"/>
        </pc:sldMkLst>
        <pc:spChg chg="mod">
          <ac:chgData name="Alfred Smith" userId="3c60a3631c0db8ad" providerId="LiveId" clId="{E9856DFE-35FB-460A-BCB1-02FFAA62DFAE}" dt="2024-07-19T09:38:21.942" v="10" actId="404"/>
          <ac:spMkLst>
            <pc:docMk/>
            <pc:sldMk cId="843663555" sldId="448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9:27.300" v="24" actId="20577"/>
          <ac:spMkLst>
            <pc:docMk/>
            <pc:sldMk cId="843663555" sldId="448"/>
            <ac:spMk id="6" creationId="{416C064E-628E-47C0-A712-DB178FE9901E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3386340796" sldId="451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3386340796" sldId="451"/>
            <ac:spMk id="2" creationId="{5BEB4AFA-90A8-38FC-4898-F3CD57110016}"/>
          </ac:spMkLst>
        </pc:spChg>
      </pc:sldChg>
      <pc:sldChg chg="modSp mod">
        <pc:chgData name="Alfred Smith" userId="3c60a3631c0db8ad" providerId="LiveId" clId="{E9856DFE-35FB-460A-BCB1-02FFAA62DFAE}" dt="2024-07-19T09:49:38.660" v="25"/>
        <pc:sldMkLst>
          <pc:docMk/>
          <pc:sldMk cId="4002949039" sldId="452"/>
        </pc:sldMkLst>
        <pc:spChg chg="mod">
          <ac:chgData name="Alfred Smith" userId="3c60a3631c0db8ad" providerId="LiveId" clId="{E9856DFE-35FB-460A-BCB1-02FFAA62DFAE}" dt="2024-07-19T09:38:35.630" v="11"/>
          <ac:spMkLst>
            <pc:docMk/>
            <pc:sldMk cId="4002949039" sldId="452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9:38.660" v="25"/>
          <ac:spMkLst>
            <pc:docMk/>
            <pc:sldMk cId="4002949039" sldId="452"/>
            <ac:spMk id="6" creationId="{416C064E-628E-47C0-A712-DB178FE9901E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283334129" sldId="453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283334129" sldId="453"/>
            <ac:spMk id="2" creationId="{FC0CC1EF-CE52-9B10-3542-0BD01C567AE7}"/>
          </ac:spMkLst>
        </pc:spChg>
      </pc:sldChg>
      <pc:sldChg chg="modSp mod">
        <pc:chgData name="Alfred Smith" userId="3c60a3631c0db8ad" providerId="LiveId" clId="{E9856DFE-35FB-460A-BCB1-02FFAA62DFAE}" dt="2024-07-19T09:49:48.009" v="26"/>
        <pc:sldMkLst>
          <pc:docMk/>
          <pc:sldMk cId="2511564658" sldId="454"/>
        </pc:sldMkLst>
        <pc:spChg chg="mod">
          <ac:chgData name="Alfred Smith" userId="3c60a3631c0db8ad" providerId="LiveId" clId="{E9856DFE-35FB-460A-BCB1-02FFAA62DFAE}" dt="2024-07-19T09:38:48.209" v="12"/>
          <ac:spMkLst>
            <pc:docMk/>
            <pc:sldMk cId="2511564658" sldId="454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9:48.009" v="26"/>
          <ac:spMkLst>
            <pc:docMk/>
            <pc:sldMk cId="2511564658" sldId="454"/>
            <ac:spMk id="6" creationId="{416C064E-628E-47C0-A712-DB178FE9901E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1799939013" sldId="455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1799939013" sldId="455"/>
            <ac:spMk id="2" creationId="{63093AE4-8579-AE78-1DDE-D7A04D321953}"/>
          </ac:spMkLst>
        </pc:spChg>
      </pc:sldChg>
      <pc:sldChg chg="modSp mod">
        <pc:chgData name="Alfred Smith" userId="3c60a3631c0db8ad" providerId="LiveId" clId="{E9856DFE-35FB-460A-BCB1-02FFAA62DFAE}" dt="2024-07-19T09:49:55.879" v="27"/>
        <pc:sldMkLst>
          <pc:docMk/>
          <pc:sldMk cId="4049696417" sldId="456"/>
        </pc:sldMkLst>
        <pc:spChg chg="mod">
          <ac:chgData name="Alfred Smith" userId="3c60a3631c0db8ad" providerId="LiveId" clId="{E9856DFE-35FB-460A-BCB1-02FFAA62DFAE}" dt="2024-07-19T09:41:02.094" v="13"/>
          <ac:spMkLst>
            <pc:docMk/>
            <pc:sldMk cId="4049696417" sldId="456"/>
            <ac:spMk id="4" creationId="{9A13E2D8-2F59-44C1-B1D2-79C300C26DD4}"/>
          </ac:spMkLst>
        </pc:spChg>
        <pc:spChg chg="mod">
          <ac:chgData name="Alfred Smith" userId="3c60a3631c0db8ad" providerId="LiveId" clId="{E9856DFE-35FB-460A-BCB1-02FFAA62DFAE}" dt="2024-07-19T09:49:55.879" v="27"/>
          <ac:spMkLst>
            <pc:docMk/>
            <pc:sldMk cId="4049696417" sldId="45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856DFE-35FB-460A-BCB1-02FFAA62DFAE}" dt="2024-07-19T09:18:32.822" v="1"/>
        <pc:sldMkLst>
          <pc:docMk/>
          <pc:sldMk cId="3596600315" sldId="468"/>
        </pc:sldMkLst>
        <pc:spChg chg="del">
          <ac:chgData name="Alfred Smith" userId="3c60a3631c0db8ad" providerId="LiveId" clId="{E9856DFE-35FB-460A-BCB1-02FFAA62DFAE}" dt="2024-07-19T09:18:31.323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E9856DFE-35FB-460A-BCB1-02FFAA62DFAE}" dt="2024-07-19T09:18:32.822" v="1"/>
          <ac:spMkLst>
            <pc:docMk/>
            <pc:sldMk cId="3596600315" sldId="468"/>
            <ac:spMk id="4" creationId="{7365966C-C42B-8B1F-C1DA-DE770E718E20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4186574928" sldId="469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4186574928" sldId="469"/>
            <ac:spMk id="2" creationId="{B111F531-FCD0-1E44-E69F-DA8A76036597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3277615606" sldId="470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3277615606" sldId="470"/>
            <ac:spMk id="2" creationId="{7DC5C766-035F-065F-57B8-74B6E623962D}"/>
          </ac:spMkLst>
        </pc:spChg>
      </pc:sldChg>
      <pc:sldChg chg="addSp modSp">
        <pc:chgData name="Alfred Smith" userId="3c60a3631c0db8ad" providerId="LiveId" clId="{E9856DFE-35FB-460A-BCB1-02FFAA62DFAE}" dt="2024-07-19T09:23:10.779" v="3"/>
        <pc:sldMkLst>
          <pc:docMk/>
          <pc:sldMk cId="3017063242" sldId="471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3017063242" sldId="471"/>
            <ac:spMk id="2" creationId="{AC4FFE37-2183-37C6-1E87-4AD892BF6BFA}"/>
          </ac:spMkLst>
        </pc:spChg>
        <pc:spChg chg="add mod">
          <ac:chgData name="Alfred Smith" userId="3c60a3631c0db8ad" providerId="LiveId" clId="{E9856DFE-35FB-460A-BCB1-02FFAA62DFAE}" dt="2024-07-19T09:23:10.779" v="3"/>
          <ac:spMkLst>
            <pc:docMk/>
            <pc:sldMk cId="3017063242" sldId="471"/>
            <ac:spMk id="5" creationId="{D6223DDC-9C63-C473-A326-D1E5A39B0A69}"/>
          </ac:spMkLst>
        </pc:spChg>
      </pc:sldChg>
      <pc:sldChg chg="modSp">
        <pc:chgData name="Alfred Smith" userId="3c60a3631c0db8ad" providerId="LiveId" clId="{E9856DFE-35FB-460A-BCB1-02FFAA62DFAE}" dt="2024-07-19T09:23:10.779" v="3"/>
        <pc:sldMkLst>
          <pc:docMk/>
          <pc:sldMk cId="1250363554" sldId="472"/>
        </pc:sldMkLst>
        <pc:spChg chg="mod">
          <ac:chgData name="Alfred Smith" userId="3c60a3631c0db8ad" providerId="LiveId" clId="{E9856DFE-35FB-460A-BCB1-02FFAA62DFAE}" dt="2024-07-19T09:23:10.779" v="3"/>
          <ac:spMkLst>
            <pc:docMk/>
            <pc:sldMk cId="1250363554" sldId="472"/>
            <ac:spMk id="2" creationId="{0AA1C542-2E8D-E203-FBA6-D71F0D6A8B31}"/>
          </ac:spMkLst>
        </pc:spChg>
      </pc:sldChg>
    </pc:docChg>
  </pc:docChgLst>
  <pc:docChgLst>
    <pc:chgData name="Leonie Smith" userId="fed1330f33f5650e" providerId="LiveId" clId="{C0841C6A-689E-441C-B02B-721528810441}"/>
    <pc:docChg chg="modSld">
      <pc:chgData name="Leonie Smith" userId="fed1330f33f5650e" providerId="LiveId" clId="{C0841C6A-689E-441C-B02B-721528810441}" dt="2023-12-15T02:43:48.136" v="54" actId="20577"/>
      <pc:docMkLst>
        <pc:docMk/>
      </pc:docMkLst>
      <pc:sldChg chg="addSp delSp modSp mod modTransition modAnim">
        <pc:chgData name="Leonie Smith" userId="fed1330f33f5650e" providerId="LiveId" clId="{C0841C6A-689E-441C-B02B-721528810441}" dt="2023-12-13T03:46:47.901" v="5"/>
        <pc:sldMkLst>
          <pc:docMk/>
          <pc:sldMk cId="3759221820" sldId="439"/>
        </pc:sldMkLst>
        <pc:picChg chg="add del mod">
          <ac:chgData name="Leonie Smith" userId="fed1330f33f5650e" providerId="LiveId" clId="{C0841C6A-689E-441C-B02B-721528810441}" dt="2023-12-13T03:46:47.901" v="5"/>
          <ac:picMkLst>
            <pc:docMk/>
            <pc:sldMk cId="3759221820" sldId="439"/>
            <ac:picMk id="3" creationId="{7D581987-7CFA-E246-A13F-D959B607C406}"/>
          </ac:picMkLst>
        </pc:picChg>
        <pc:picChg chg="add mod">
          <ac:chgData name="Leonie Smith" userId="fed1330f33f5650e" providerId="LiveId" clId="{C0841C6A-689E-441C-B02B-721528810441}" dt="2023-12-13T03:46:47.901" v="5"/>
          <ac:picMkLst>
            <pc:docMk/>
            <pc:sldMk cId="3759221820" sldId="439"/>
            <ac:picMk id="5" creationId="{7058A089-0540-696B-1CD5-6220AAA7BB53}"/>
          </ac:picMkLst>
        </pc:picChg>
        <pc:picChg chg="del">
          <ac:chgData name="Leonie Smith" userId="fed1330f33f5650e" providerId="LiveId" clId="{C0841C6A-689E-441C-B02B-721528810441}" dt="2023-12-13T03:46:40.049" v="4"/>
          <ac:picMkLst>
            <pc:docMk/>
            <pc:sldMk cId="3759221820" sldId="439"/>
            <ac:picMk id="7" creationId="{DA20A4FC-4ABE-62E2-8655-45C368612E7B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47:28.915" v="11"/>
        <pc:sldMkLst>
          <pc:docMk/>
          <pc:sldMk cId="2180228365" sldId="442"/>
        </pc:sldMkLst>
        <pc:picChg chg="del">
          <ac:chgData name="Leonie Smith" userId="fed1330f33f5650e" providerId="LiveId" clId="{C0841C6A-689E-441C-B02B-721528810441}" dt="2023-12-13T03:46:55.549" v="7"/>
          <ac:picMkLst>
            <pc:docMk/>
            <pc:sldMk cId="2180228365" sldId="442"/>
            <ac:picMk id="2" creationId="{39D8CE7F-E284-661B-B351-03DD45B2CC2D}"/>
          </ac:picMkLst>
        </pc:picChg>
        <pc:picChg chg="add del mod">
          <ac:chgData name="Leonie Smith" userId="fed1330f33f5650e" providerId="LiveId" clId="{C0841C6A-689E-441C-B02B-721528810441}" dt="2023-12-13T03:47:09.900" v="8"/>
          <ac:picMkLst>
            <pc:docMk/>
            <pc:sldMk cId="2180228365" sldId="442"/>
            <ac:picMk id="5" creationId="{BC365E68-CEAB-B70A-5EEC-E8C6722E327B}"/>
          </ac:picMkLst>
        </pc:picChg>
        <pc:picChg chg="add del mod">
          <ac:chgData name="Leonie Smith" userId="fed1330f33f5650e" providerId="LiveId" clId="{C0841C6A-689E-441C-B02B-721528810441}" dt="2023-12-13T03:47:12.969" v="10"/>
          <ac:picMkLst>
            <pc:docMk/>
            <pc:sldMk cId="2180228365" sldId="442"/>
            <ac:picMk id="7" creationId="{F0312807-EA45-E521-510B-512AECFC4BDD}"/>
          </ac:picMkLst>
        </pc:picChg>
        <pc:picChg chg="add del mod ord">
          <ac:chgData name="Leonie Smith" userId="fed1330f33f5650e" providerId="LiveId" clId="{C0841C6A-689E-441C-B02B-721528810441}" dt="2023-12-13T03:47:28.915" v="11"/>
          <ac:picMkLst>
            <pc:docMk/>
            <pc:sldMk cId="2180228365" sldId="442"/>
            <ac:picMk id="10" creationId="{228B2737-4DCB-C617-170B-9995E60920E3}"/>
          </ac:picMkLst>
        </pc:picChg>
        <pc:picChg chg="add mod">
          <ac:chgData name="Leonie Smith" userId="fed1330f33f5650e" providerId="LiveId" clId="{C0841C6A-689E-441C-B02B-721528810441}" dt="2023-12-13T03:47:28.915" v="11"/>
          <ac:picMkLst>
            <pc:docMk/>
            <pc:sldMk cId="2180228365" sldId="442"/>
            <ac:picMk id="11" creationId="{67C05B69-1EA5-6A51-F007-885E0F60342F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48:45.775" v="15"/>
        <pc:sldMkLst>
          <pc:docMk/>
          <pc:sldMk cId="3095902142" sldId="443"/>
        </pc:sldMkLst>
        <pc:picChg chg="add del mod">
          <ac:chgData name="Leonie Smith" userId="fed1330f33f5650e" providerId="LiveId" clId="{C0841C6A-689E-441C-B02B-721528810441}" dt="2023-12-13T03:48:25.894" v="14"/>
          <ac:picMkLst>
            <pc:docMk/>
            <pc:sldMk cId="3095902142" sldId="443"/>
            <ac:picMk id="5" creationId="{5891321A-954B-096C-BDAF-3BBD4E5F572B}"/>
          </ac:picMkLst>
        </pc:picChg>
        <pc:picChg chg="add del mod ord">
          <ac:chgData name="Leonie Smith" userId="fed1330f33f5650e" providerId="LiveId" clId="{C0841C6A-689E-441C-B02B-721528810441}" dt="2023-12-13T03:48:45.775" v="15"/>
          <ac:picMkLst>
            <pc:docMk/>
            <pc:sldMk cId="3095902142" sldId="443"/>
            <ac:picMk id="9" creationId="{562A53EE-5F40-537E-6CC4-B8F76FB76065}"/>
          </ac:picMkLst>
        </pc:picChg>
        <pc:picChg chg="add mod">
          <ac:chgData name="Leonie Smith" userId="fed1330f33f5650e" providerId="LiveId" clId="{C0841C6A-689E-441C-B02B-721528810441}" dt="2023-12-13T03:48:45.775" v="15"/>
          <ac:picMkLst>
            <pc:docMk/>
            <pc:sldMk cId="3095902142" sldId="443"/>
            <ac:picMk id="10" creationId="{075436BD-B886-43B5-97FD-976A12391010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49:24.639" v="21"/>
        <pc:sldMkLst>
          <pc:docMk/>
          <pc:sldMk cId="1718612039" sldId="444"/>
        </pc:sldMkLst>
        <pc:picChg chg="del">
          <ac:chgData name="Leonie Smith" userId="fed1330f33f5650e" providerId="LiveId" clId="{C0841C6A-689E-441C-B02B-721528810441}" dt="2023-12-13T03:48:55.388" v="17"/>
          <ac:picMkLst>
            <pc:docMk/>
            <pc:sldMk cId="1718612039" sldId="444"/>
            <ac:picMk id="3" creationId="{F0E662E3-CFE2-E43D-9B11-65255EF88A72}"/>
          </ac:picMkLst>
        </pc:picChg>
        <pc:picChg chg="add del mod">
          <ac:chgData name="Leonie Smith" userId="fed1330f33f5650e" providerId="LiveId" clId="{C0841C6A-689E-441C-B02B-721528810441}" dt="2023-12-13T03:49:04.524" v="18"/>
          <ac:picMkLst>
            <pc:docMk/>
            <pc:sldMk cId="1718612039" sldId="444"/>
            <ac:picMk id="5" creationId="{7C14BADE-E5DB-83FE-88C7-8DDC1E05A982}"/>
          </ac:picMkLst>
        </pc:picChg>
        <pc:picChg chg="add del mod">
          <ac:chgData name="Leonie Smith" userId="fed1330f33f5650e" providerId="LiveId" clId="{C0841C6A-689E-441C-B02B-721528810441}" dt="2023-12-13T03:49:07.602" v="20"/>
          <ac:picMkLst>
            <pc:docMk/>
            <pc:sldMk cId="1718612039" sldId="444"/>
            <ac:picMk id="7" creationId="{CAFFA602-3F59-BD60-B4E1-DC9B1AE978E4}"/>
          </ac:picMkLst>
        </pc:picChg>
        <pc:picChg chg="add del mod ord">
          <ac:chgData name="Leonie Smith" userId="fed1330f33f5650e" providerId="LiveId" clId="{C0841C6A-689E-441C-B02B-721528810441}" dt="2023-12-13T03:49:24.639" v="21"/>
          <ac:picMkLst>
            <pc:docMk/>
            <pc:sldMk cId="1718612039" sldId="444"/>
            <ac:picMk id="10" creationId="{EBF9D129-5FC3-2150-83AC-8547084506D9}"/>
          </ac:picMkLst>
        </pc:picChg>
        <pc:picChg chg="add mod">
          <ac:chgData name="Leonie Smith" userId="fed1330f33f5650e" providerId="LiveId" clId="{C0841C6A-689E-441C-B02B-721528810441}" dt="2023-12-13T03:49:24.639" v="21"/>
          <ac:picMkLst>
            <pc:docMk/>
            <pc:sldMk cId="1718612039" sldId="444"/>
            <ac:picMk id="11" creationId="{32A9555D-5BBC-6FE2-3F75-7AFE13022574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49:54.581" v="24"/>
        <pc:sldMkLst>
          <pc:docMk/>
          <pc:sldMk cId="665805102" sldId="446"/>
        </pc:sldMkLst>
        <pc:picChg chg="del">
          <ac:chgData name="Leonie Smith" userId="fed1330f33f5650e" providerId="LiveId" clId="{C0841C6A-689E-441C-B02B-721528810441}" dt="2023-12-13T03:49:31.690" v="23"/>
          <ac:picMkLst>
            <pc:docMk/>
            <pc:sldMk cId="665805102" sldId="446"/>
            <ac:picMk id="3" creationId="{4E8F6C36-CF0C-56C4-4749-64589738873B}"/>
          </ac:picMkLst>
        </pc:picChg>
        <pc:picChg chg="add del mod">
          <ac:chgData name="Leonie Smith" userId="fed1330f33f5650e" providerId="LiveId" clId="{C0841C6A-689E-441C-B02B-721528810441}" dt="2023-12-13T03:49:54.581" v="24"/>
          <ac:picMkLst>
            <pc:docMk/>
            <pc:sldMk cId="665805102" sldId="446"/>
            <ac:picMk id="5" creationId="{F2441966-2349-F58A-8FAB-4B42ED402171}"/>
          </ac:picMkLst>
        </pc:picChg>
        <pc:picChg chg="add mod">
          <ac:chgData name="Leonie Smith" userId="fed1330f33f5650e" providerId="LiveId" clId="{C0841C6A-689E-441C-B02B-721528810441}" dt="2023-12-13T03:49:54.581" v="24"/>
          <ac:picMkLst>
            <pc:docMk/>
            <pc:sldMk cId="665805102" sldId="446"/>
            <ac:picMk id="7" creationId="{61A63041-820C-8899-760F-EA09797677B5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52:22.064" v="35"/>
        <pc:sldMkLst>
          <pc:docMk/>
          <pc:sldMk cId="843663555" sldId="448"/>
        </pc:sldMkLst>
        <pc:spChg chg="mod">
          <ac:chgData name="Leonie Smith" userId="fed1330f33f5650e" providerId="LiveId" clId="{C0841C6A-689E-441C-B02B-721528810441}" dt="2023-12-13T03:50:55.948" v="26" actId="255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C0841C6A-689E-441C-B02B-721528810441}" dt="2023-12-13T03:51:08.756" v="28"/>
          <ac:picMkLst>
            <pc:docMk/>
            <pc:sldMk cId="843663555" sldId="448"/>
            <ac:picMk id="3" creationId="{209B7B7B-E8DE-0FB4-54E9-8C4C02FEE499}"/>
          </ac:picMkLst>
        </pc:picChg>
        <pc:picChg chg="add del mod">
          <ac:chgData name="Leonie Smith" userId="fed1330f33f5650e" providerId="LiveId" clId="{C0841C6A-689E-441C-B02B-721528810441}" dt="2023-12-13T03:51:35.853" v="29"/>
          <ac:picMkLst>
            <pc:docMk/>
            <pc:sldMk cId="843663555" sldId="448"/>
            <ac:picMk id="7" creationId="{F483D546-BFD6-90F8-4CBE-21922EFAC883}"/>
          </ac:picMkLst>
        </pc:picChg>
        <pc:picChg chg="add del mod">
          <ac:chgData name="Leonie Smith" userId="fed1330f33f5650e" providerId="LiveId" clId="{C0841C6A-689E-441C-B02B-721528810441}" dt="2023-12-13T03:51:41.969" v="31"/>
          <ac:picMkLst>
            <pc:docMk/>
            <pc:sldMk cId="843663555" sldId="448"/>
            <ac:picMk id="8" creationId="{FB371730-CCE7-E10D-6165-965735519F50}"/>
          </ac:picMkLst>
        </pc:picChg>
        <pc:picChg chg="add del mod ord">
          <ac:chgData name="Leonie Smith" userId="fed1330f33f5650e" providerId="LiveId" clId="{C0841C6A-689E-441C-B02B-721528810441}" dt="2023-12-13T03:51:51.071" v="32"/>
          <ac:picMkLst>
            <pc:docMk/>
            <pc:sldMk cId="843663555" sldId="448"/>
            <ac:picMk id="11" creationId="{9C9E0FCE-AF80-0A57-9437-735E7F53AD9D}"/>
          </ac:picMkLst>
        </pc:picChg>
        <pc:picChg chg="add del mod">
          <ac:chgData name="Leonie Smith" userId="fed1330f33f5650e" providerId="LiveId" clId="{C0841C6A-689E-441C-B02B-721528810441}" dt="2023-12-13T03:51:54.621" v="34"/>
          <ac:picMkLst>
            <pc:docMk/>
            <pc:sldMk cId="843663555" sldId="448"/>
            <ac:picMk id="12" creationId="{2BA0DC49-FFAF-D0CB-452C-1437A49A6B0D}"/>
          </ac:picMkLst>
        </pc:picChg>
        <pc:picChg chg="add del mod ord">
          <ac:chgData name="Leonie Smith" userId="fed1330f33f5650e" providerId="LiveId" clId="{C0841C6A-689E-441C-B02B-721528810441}" dt="2023-12-13T03:52:22.064" v="35"/>
          <ac:picMkLst>
            <pc:docMk/>
            <pc:sldMk cId="843663555" sldId="448"/>
            <ac:picMk id="15" creationId="{A0261610-D828-3B20-9AE2-14FD375ABB16}"/>
          </ac:picMkLst>
        </pc:picChg>
        <pc:picChg chg="add mod">
          <ac:chgData name="Leonie Smith" userId="fed1330f33f5650e" providerId="LiveId" clId="{C0841C6A-689E-441C-B02B-721528810441}" dt="2023-12-13T03:52:22.064" v="35"/>
          <ac:picMkLst>
            <pc:docMk/>
            <pc:sldMk cId="843663555" sldId="448"/>
            <ac:picMk id="16" creationId="{1584A0E1-DA44-6C20-D0C9-BD8800B10F72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52:45.772" v="38"/>
        <pc:sldMkLst>
          <pc:docMk/>
          <pc:sldMk cId="4002949039" sldId="452"/>
        </pc:sldMkLst>
        <pc:picChg chg="add del mod">
          <ac:chgData name="Leonie Smith" userId="fed1330f33f5650e" providerId="LiveId" clId="{C0841C6A-689E-441C-B02B-721528810441}" dt="2023-12-13T03:52:45.772" v="38"/>
          <ac:picMkLst>
            <pc:docMk/>
            <pc:sldMk cId="4002949039" sldId="452"/>
            <ac:picMk id="3" creationId="{EA039DC9-622D-E9C5-8C4B-B7E5A3392C6F}"/>
          </ac:picMkLst>
        </pc:picChg>
        <pc:picChg chg="add mod">
          <ac:chgData name="Leonie Smith" userId="fed1330f33f5650e" providerId="LiveId" clId="{C0841C6A-689E-441C-B02B-721528810441}" dt="2023-12-13T03:52:45.772" v="38"/>
          <ac:picMkLst>
            <pc:docMk/>
            <pc:sldMk cId="4002949039" sldId="452"/>
            <ac:picMk id="5" creationId="{64C134E4-31FC-AB8C-9C5A-ED3AD246372D}"/>
          </ac:picMkLst>
        </pc:picChg>
        <pc:picChg chg="del">
          <ac:chgData name="Leonie Smith" userId="fed1330f33f5650e" providerId="LiveId" clId="{C0841C6A-689E-441C-B02B-721528810441}" dt="2023-12-13T03:52:31.279" v="37"/>
          <ac:picMkLst>
            <pc:docMk/>
            <pc:sldMk cId="4002949039" sldId="452"/>
            <ac:picMk id="9" creationId="{4854A56B-885E-19D9-A6CF-A64F907BAD8E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53:12.723" v="41"/>
        <pc:sldMkLst>
          <pc:docMk/>
          <pc:sldMk cId="2511564658" sldId="454"/>
        </pc:sldMkLst>
        <pc:picChg chg="add del mod">
          <ac:chgData name="Leonie Smith" userId="fed1330f33f5650e" providerId="LiveId" clId="{C0841C6A-689E-441C-B02B-721528810441}" dt="2023-12-13T03:53:12.723" v="41"/>
          <ac:picMkLst>
            <pc:docMk/>
            <pc:sldMk cId="2511564658" sldId="454"/>
            <ac:picMk id="3" creationId="{2A86B988-A0A6-511C-3D86-9F42EED2B72E}"/>
          </ac:picMkLst>
        </pc:picChg>
        <pc:picChg chg="add mod">
          <ac:chgData name="Leonie Smith" userId="fed1330f33f5650e" providerId="LiveId" clId="{C0841C6A-689E-441C-B02B-721528810441}" dt="2023-12-13T03:53:12.723" v="41"/>
          <ac:picMkLst>
            <pc:docMk/>
            <pc:sldMk cId="2511564658" sldId="454"/>
            <ac:picMk id="5" creationId="{6E02F62B-9C0F-FF2A-B286-50B8880FB869}"/>
          </ac:picMkLst>
        </pc:picChg>
        <pc:picChg chg="del">
          <ac:chgData name="Leonie Smith" userId="fed1330f33f5650e" providerId="LiveId" clId="{C0841C6A-689E-441C-B02B-721528810441}" dt="2023-12-13T03:52:53.806" v="40"/>
          <ac:picMkLst>
            <pc:docMk/>
            <pc:sldMk cId="2511564658" sldId="454"/>
            <ac:picMk id="7" creationId="{64A1F1A5-20F2-1C6D-A1F0-9238B608FF8B}"/>
          </ac:picMkLst>
        </pc:picChg>
      </pc:sldChg>
      <pc:sldChg chg="addSp delSp modSp mod modTransition modAnim">
        <pc:chgData name="Leonie Smith" userId="fed1330f33f5650e" providerId="LiveId" clId="{C0841C6A-689E-441C-B02B-721528810441}" dt="2023-12-13T03:53:31.877" v="44"/>
        <pc:sldMkLst>
          <pc:docMk/>
          <pc:sldMk cId="4049696417" sldId="456"/>
        </pc:sldMkLst>
        <pc:picChg chg="del">
          <ac:chgData name="Leonie Smith" userId="fed1330f33f5650e" providerId="LiveId" clId="{C0841C6A-689E-441C-B02B-721528810441}" dt="2023-12-13T03:53:20.771" v="43"/>
          <ac:picMkLst>
            <pc:docMk/>
            <pc:sldMk cId="4049696417" sldId="456"/>
            <ac:picMk id="3" creationId="{09215B50-5B0E-9CEC-9E8B-3646B64092AE}"/>
          </ac:picMkLst>
        </pc:picChg>
        <pc:picChg chg="add del mod">
          <ac:chgData name="Leonie Smith" userId="fed1330f33f5650e" providerId="LiveId" clId="{C0841C6A-689E-441C-B02B-721528810441}" dt="2023-12-13T03:53:31.877" v="44"/>
          <ac:picMkLst>
            <pc:docMk/>
            <pc:sldMk cId="4049696417" sldId="456"/>
            <ac:picMk id="5" creationId="{F7CF0AE4-3844-3412-E992-E3B2DA31CCA9}"/>
          </ac:picMkLst>
        </pc:picChg>
        <pc:picChg chg="add mod">
          <ac:chgData name="Leonie Smith" userId="fed1330f33f5650e" providerId="LiveId" clId="{C0841C6A-689E-441C-B02B-721528810441}" dt="2023-12-13T03:53:31.877" v="44"/>
          <ac:picMkLst>
            <pc:docMk/>
            <pc:sldMk cId="4049696417" sldId="456"/>
            <ac:picMk id="7" creationId="{FB10AAAA-D1A8-B3EA-4EB6-405183E43AF9}"/>
          </ac:picMkLst>
        </pc:picChg>
      </pc:sldChg>
      <pc:sldChg chg="addSp delSp modSp mod modTransition modAnim modNotesTx">
        <pc:chgData name="Leonie Smith" userId="fed1330f33f5650e" providerId="LiveId" clId="{C0841C6A-689E-441C-B02B-721528810441}" dt="2023-12-15T02:43:48.136" v="54" actId="20577"/>
        <pc:sldMkLst>
          <pc:docMk/>
          <pc:sldMk cId="3596600315" sldId="468"/>
        </pc:sldMkLst>
        <pc:picChg chg="add del mod">
          <ac:chgData name="Leonie Smith" userId="fed1330f33f5650e" providerId="LiveId" clId="{C0841C6A-689E-441C-B02B-721528810441}" dt="2023-12-13T03:46:25.642" v="2"/>
          <ac:picMkLst>
            <pc:docMk/>
            <pc:sldMk cId="3596600315" sldId="468"/>
            <ac:picMk id="5" creationId="{E99904DD-C8F9-1E37-3FAB-4BFBD7B798AF}"/>
          </ac:picMkLst>
        </pc:picChg>
        <pc:picChg chg="del">
          <ac:chgData name="Leonie Smith" userId="fed1330f33f5650e" providerId="LiveId" clId="{C0841C6A-689E-441C-B02B-721528810441}" dt="2023-12-13T03:46:18.473" v="1"/>
          <ac:picMkLst>
            <pc:docMk/>
            <pc:sldMk cId="3596600315" sldId="468"/>
            <ac:picMk id="6" creationId="{FE1AA8DA-A5F3-5A14-01CD-E41971493B32}"/>
          </ac:picMkLst>
        </pc:picChg>
        <pc:picChg chg="add mod">
          <ac:chgData name="Leonie Smith" userId="fed1330f33f5650e" providerId="LiveId" clId="{C0841C6A-689E-441C-B02B-721528810441}" dt="2023-12-13T03:46:25.642" v="2"/>
          <ac:picMkLst>
            <pc:docMk/>
            <pc:sldMk cId="3596600315" sldId="468"/>
            <ac:picMk id="7" creationId="{549B5E4F-240E-B669-1CBD-95A20AB2D331}"/>
          </ac:picMkLst>
        </pc:picChg>
      </pc:sldChg>
    </pc:docChg>
  </pc:docChgLst>
  <pc:docChgLst>
    <pc:chgData name="Leonie Smith" userId="fed1330f33f5650e" providerId="LiveId" clId="{C9E97C24-F6A4-4E6E-9DA2-FA7A5A8C7C61}"/>
    <pc:docChg chg="custSel delSld modSld">
      <pc:chgData name="Leonie Smith" userId="fed1330f33f5650e" providerId="LiveId" clId="{C9E97C24-F6A4-4E6E-9DA2-FA7A5A8C7C61}" dt="2022-08-15T07:32:52.574" v="142" actId="20577"/>
      <pc:docMkLst>
        <pc:docMk/>
      </pc:docMkLst>
      <pc:sldChg chg="addSp modSp mod">
        <pc:chgData name="Leonie Smith" userId="fed1330f33f5650e" providerId="LiveId" clId="{C9E97C24-F6A4-4E6E-9DA2-FA7A5A8C7C61}" dt="2022-08-15T07:28:58.918" v="103" actId="1076"/>
        <pc:sldMkLst>
          <pc:docMk/>
          <pc:sldMk cId="3261377596" sldId="438"/>
        </pc:sldMkLst>
        <pc:spChg chg="add mod">
          <ac:chgData name="Leonie Smith" userId="fed1330f33f5650e" providerId="LiveId" clId="{C9E97C24-F6A4-4E6E-9DA2-FA7A5A8C7C61}" dt="2022-08-15T07:28:58.918" v="103" actId="1076"/>
          <ac:spMkLst>
            <pc:docMk/>
            <pc:sldMk cId="3261377596" sldId="438"/>
            <ac:spMk id="2" creationId="{6449C5BB-11C1-56BE-0593-9784BE749C52}"/>
          </ac:spMkLst>
        </pc:spChg>
      </pc:sldChg>
      <pc:sldChg chg="addSp delSp modSp modTransition modAnim">
        <pc:chgData name="Leonie Smith" userId="fed1330f33f5650e" providerId="LiveId" clId="{C9E97C24-F6A4-4E6E-9DA2-FA7A5A8C7C61}" dt="2022-08-05T07:01:04.116" v="11"/>
        <pc:sldMkLst>
          <pc:docMk/>
          <pc:sldMk cId="3759221820" sldId="439"/>
        </pc:sldMkLst>
        <pc:picChg chg="add del mod">
          <ac:chgData name="Leonie Smith" userId="fed1330f33f5650e" providerId="LiveId" clId="{C9E97C24-F6A4-4E6E-9DA2-FA7A5A8C7C61}" dt="2022-08-05T07:00:25.828" v="6"/>
          <ac:picMkLst>
            <pc:docMk/>
            <pc:sldMk cId="3759221820" sldId="439"/>
            <ac:picMk id="2" creationId="{6FB77603-57FF-B101-C468-42C8E22F1798}"/>
          </ac:picMkLst>
        </pc:picChg>
        <pc:picChg chg="add del mod">
          <ac:chgData name="Leonie Smith" userId="fed1330f33f5650e" providerId="LiveId" clId="{C9E97C24-F6A4-4E6E-9DA2-FA7A5A8C7C61}" dt="2022-08-05T07:00:44.389" v="8"/>
          <ac:picMkLst>
            <pc:docMk/>
            <pc:sldMk cId="3759221820" sldId="439"/>
            <ac:picMk id="3" creationId="{9408AF38-1DE7-E1A6-373E-B72148A6F1F4}"/>
          </ac:picMkLst>
        </pc:picChg>
        <pc:picChg chg="add del mod">
          <ac:chgData name="Leonie Smith" userId="fed1330f33f5650e" providerId="LiveId" clId="{C9E97C24-F6A4-4E6E-9DA2-FA7A5A8C7C61}" dt="2022-08-05T07:00:54.980" v="10"/>
          <ac:picMkLst>
            <pc:docMk/>
            <pc:sldMk cId="3759221820" sldId="439"/>
            <ac:picMk id="5" creationId="{7967EDD0-AE9C-660F-2FB1-83F40350A114}"/>
          </ac:picMkLst>
        </pc:picChg>
        <pc:picChg chg="add mod">
          <ac:chgData name="Leonie Smith" userId="fed1330f33f5650e" providerId="LiveId" clId="{C9E97C24-F6A4-4E6E-9DA2-FA7A5A8C7C61}" dt="2022-08-05T07:01:04.116" v="11"/>
          <ac:picMkLst>
            <pc:docMk/>
            <pc:sldMk cId="3759221820" sldId="439"/>
            <ac:picMk id="7" creationId="{DA20A4FC-4ABE-62E2-8655-45C368612E7B}"/>
          </ac:picMkLst>
        </pc:picChg>
      </pc:sldChg>
      <pc:sldChg chg="addSp modSp mod">
        <pc:chgData name="Leonie Smith" userId="fed1330f33f5650e" providerId="LiveId" clId="{C9E97C24-F6A4-4E6E-9DA2-FA7A5A8C7C61}" dt="2022-08-15T07:30:48.357" v="120" actId="21"/>
        <pc:sldMkLst>
          <pc:docMk/>
          <pc:sldMk cId="2180228365" sldId="442"/>
        </pc:sldMkLst>
        <pc:spChg chg="mod">
          <ac:chgData name="Leonie Smith" userId="fed1330f33f5650e" providerId="LiveId" clId="{C9E97C24-F6A4-4E6E-9DA2-FA7A5A8C7C61}" dt="2022-08-15T07:30:48.357" v="120" actId="21"/>
          <ac:spMkLst>
            <pc:docMk/>
            <pc:sldMk cId="2180228365" sldId="442"/>
            <ac:spMk id="4" creationId="{9A13E2D8-2F59-44C1-B1D2-79C300C26DD4}"/>
          </ac:spMkLst>
        </pc:spChg>
        <pc:picChg chg="add mod">
          <ac:chgData name="Leonie Smith" userId="fed1330f33f5650e" providerId="LiveId" clId="{C9E97C24-F6A4-4E6E-9DA2-FA7A5A8C7C61}" dt="2022-08-05T07:06:33.290" v="63"/>
          <ac:picMkLst>
            <pc:docMk/>
            <pc:sldMk cId="2180228365" sldId="442"/>
            <ac:picMk id="2" creationId="{39D8CE7F-E284-661B-B351-03DD45B2CC2D}"/>
          </ac:picMkLst>
        </pc:picChg>
      </pc:sldChg>
      <pc:sldChg chg="modSp mod">
        <pc:chgData name="Leonie Smith" userId="fed1330f33f5650e" providerId="LiveId" clId="{C9E97C24-F6A4-4E6E-9DA2-FA7A5A8C7C61}" dt="2022-08-15T07:30:51.118" v="121"/>
        <pc:sldMkLst>
          <pc:docMk/>
          <pc:sldMk cId="3095902142" sldId="443"/>
        </pc:sldMkLst>
        <pc:spChg chg="mod">
          <ac:chgData name="Leonie Smith" userId="fed1330f33f5650e" providerId="LiveId" clId="{C9E97C24-F6A4-4E6E-9DA2-FA7A5A8C7C61}" dt="2022-08-15T07:30:51.118" v="121"/>
          <ac:spMkLst>
            <pc:docMk/>
            <pc:sldMk cId="3095902142" sldId="443"/>
            <ac:spMk id="4" creationId="{9A13E2D8-2F59-44C1-B1D2-79C300C26DD4}"/>
          </ac:spMkLst>
        </pc:spChg>
      </pc:sldChg>
      <pc:sldChg chg="addSp delSp modSp modTransition modAnim">
        <pc:chgData name="Leonie Smith" userId="fed1330f33f5650e" providerId="LiveId" clId="{C9E97C24-F6A4-4E6E-9DA2-FA7A5A8C7C61}" dt="2022-08-05T07:08:14.368" v="66"/>
        <pc:sldMkLst>
          <pc:docMk/>
          <pc:sldMk cId="1718612039" sldId="444"/>
        </pc:sldMkLst>
        <pc:picChg chg="add del mod">
          <ac:chgData name="Leonie Smith" userId="fed1330f33f5650e" providerId="LiveId" clId="{C9E97C24-F6A4-4E6E-9DA2-FA7A5A8C7C61}" dt="2022-08-05T07:07:54.793" v="65"/>
          <ac:picMkLst>
            <pc:docMk/>
            <pc:sldMk cId="1718612039" sldId="444"/>
            <ac:picMk id="2" creationId="{4A56A8E6-C624-D94F-FF75-97B2CE1C99DE}"/>
          </ac:picMkLst>
        </pc:picChg>
        <pc:picChg chg="add mod">
          <ac:chgData name="Leonie Smith" userId="fed1330f33f5650e" providerId="LiveId" clId="{C9E97C24-F6A4-4E6E-9DA2-FA7A5A8C7C61}" dt="2022-08-05T07:08:14.368" v="66"/>
          <ac:picMkLst>
            <pc:docMk/>
            <pc:sldMk cId="1718612039" sldId="444"/>
            <ac:picMk id="3" creationId="{F0E662E3-CFE2-E43D-9B11-65255EF88A72}"/>
          </ac:picMkLst>
        </pc:picChg>
      </pc:sldChg>
      <pc:sldChg chg="addSp modSp mod">
        <pc:chgData name="Leonie Smith" userId="fed1330f33f5650e" providerId="LiveId" clId="{C9E97C24-F6A4-4E6E-9DA2-FA7A5A8C7C61}" dt="2022-08-15T07:31:04.926" v="123" actId="20577"/>
        <pc:sldMkLst>
          <pc:docMk/>
          <pc:sldMk cId="2166098122" sldId="445"/>
        </pc:sldMkLst>
        <pc:spChg chg="add mod">
          <ac:chgData name="Leonie Smith" userId="fed1330f33f5650e" providerId="LiveId" clId="{C9E97C24-F6A4-4E6E-9DA2-FA7A5A8C7C61}" dt="2022-08-15T07:31:04.926" v="123" actId="20577"/>
          <ac:spMkLst>
            <pc:docMk/>
            <pc:sldMk cId="2166098122" sldId="445"/>
            <ac:spMk id="2" creationId="{27120C5B-7A89-E416-6FA0-262AB611AB79}"/>
          </ac:spMkLst>
        </pc:spChg>
      </pc:sldChg>
      <pc:sldChg chg="addSp delSp modSp modTransition modAnim">
        <pc:chgData name="Leonie Smith" userId="fed1330f33f5650e" providerId="LiveId" clId="{C9E97C24-F6A4-4E6E-9DA2-FA7A5A8C7C61}" dt="2022-08-05T07:09:42.969" v="69"/>
        <pc:sldMkLst>
          <pc:docMk/>
          <pc:sldMk cId="665805102" sldId="446"/>
        </pc:sldMkLst>
        <pc:picChg chg="add del mod">
          <ac:chgData name="Leonie Smith" userId="fed1330f33f5650e" providerId="LiveId" clId="{C9E97C24-F6A4-4E6E-9DA2-FA7A5A8C7C61}" dt="2022-08-05T07:09:26.747" v="68"/>
          <ac:picMkLst>
            <pc:docMk/>
            <pc:sldMk cId="665805102" sldId="446"/>
            <ac:picMk id="2" creationId="{1E50118D-4C2C-8EB8-3F96-AEC9A937D96C}"/>
          </ac:picMkLst>
        </pc:picChg>
        <pc:picChg chg="add mod">
          <ac:chgData name="Leonie Smith" userId="fed1330f33f5650e" providerId="LiveId" clId="{C9E97C24-F6A4-4E6E-9DA2-FA7A5A8C7C61}" dt="2022-08-05T07:09:42.969" v="69"/>
          <ac:picMkLst>
            <pc:docMk/>
            <pc:sldMk cId="665805102" sldId="446"/>
            <ac:picMk id="3" creationId="{4E8F6C36-CF0C-56C4-4749-64589738873B}"/>
          </ac:picMkLst>
        </pc:picChg>
      </pc:sldChg>
      <pc:sldChg chg="addSp modSp mod">
        <pc:chgData name="Leonie Smith" userId="fed1330f33f5650e" providerId="LiveId" clId="{C9E97C24-F6A4-4E6E-9DA2-FA7A5A8C7C61}" dt="2022-08-15T07:31:13.558" v="125" actId="20577"/>
        <pc:sldMkLst>
          <pc:docMk/>
          <pc:sldMk cId="2422728137" sldId="447"/>
        </pc:sldMkLst>
        <pc:spChg chg="add mod">
          <ac:chgData name="Leonie Smith" userId="fed1330f33f5650e" providerId="LiveId" clId="{C9E97C24-F6A4-4E6E-9DA2-FA7A5A8C7C61}" dt="2022-08-15T07:31:13.558" v="125" actId="20577"/>
          <ac:spMkLst>
            <pc:docMk/>
            <pc:sldMk cId="2422728137" sldId="447"/>
            <ac:spMk id="2" creationId="{A7FE1355-9236-B4F0-73A8-2593D615D5F5}"/>
          </ac:spMkLst>
        </pc:spChg>
      </pc:sldChg>
      <pc:sldChg chg="addSp delSp modSp mod modTransition modAnim">
        <pc:chgData name="Leonie Smith" userId="fed1330f33f5650e" providerId="LiveId" clId="{C9E97C24-F6A4-4E6E-9DA2-FA7A5A8C7C61}" dt="2022-08-15T07:31:36.481" v="127"/>
        <pc:sldMkLst>
          <pc:docMk/>
          <pc:sldMk cId="843663555" sldId="448"/>
        </pc:sldMkLst>
        <pc:spChg chg="mod">
          <ac:chgData name="Leonie Smith" userId="fed1330f33f5650e" providerId="LiveId" clId="{C9E97C24-F6A4-4E6E-9DA2-FA7A5A8C7C61}" dt="2022-08-05T07:12:08.066" v="74"/>
          <ac:spMkLst>
            <pc:docMk/>
            <pc:sldMk cId="843663555" sldId="448"/>
            <ac:spMk id="4" creationId="{9A13E2D8-2F59-44C1-B1D2-79C300C26DD4}"/>
          </ac:spMkLst>
        </pc:spChg>
        <pc:spChg chg="mod">
          <ac:chgData name="Leonie Smith" userId="fed1330f33f5650e" providerId="LiveId" clId="{C9E97C24-F6A4-4E6E-9DA2-FA7A5A8C7C61}" dt="2022-08-15T07:31:36.481" v="127"/>
          <ac:spMkLst>
            <pc:docMk/>
            <pc:sldMk cId="843663555" sldId="448"/>
            <ac:spMk id="6" creationId="{416C064E-628E-47C0-A712-DB178FE9901E}"/>
          </ac:spMkLst>
        </pc:spChg>
        <pc:picChg chg="add del mod">
          <ac:chgData name="Leonie Smith" userId="fed1330f33f5650e" providerId="LiveId" clId="{C9E97C24-F6A4-4E6E-9DA2-FA7A5A8C7C61}" dt="2022-08-05T07:11:04.768" v="71"/>
          <ac:picMkLst>
            <pc:docMk/>
            <pc:sldMk cId="843663555" sldId="448"/>
            <ac:picMk id="2" creationId="{AA87CAF0-514B-7A6F-C2FC-A41F01CB42E8}"/>
          </ac:picMkLst>
        </pc:picChg>
        <pc:picChg chg="add mod">
          <ac:chgData name="Leonie Smith" userId="fed1330f33f5650e" providerId="LiveId" clId="{C9E97C24-F6A4-4E6E-9DA2-FA7A5A8C7C61}" dt="2022-08-05T07:11:29.091" v="72"/>
          <ac:picMkLst>
            <pc:docMk/>
            <pc:sldMk cId="843663555" sldId="448"/>
            <ac:picMk id="3" creationId="{209B7B7B-E8DE-0FB4-54E9-8C4C02FEE499}"/>
          </ac:picMkLst>
        </pc:picChg>
      </pc:sldChg>
      <pc:sldChg chg="addSp modSp del">
        <pc:chgData name="Leonie Smith" userId="fed1330f33f5650e" providerId="LiveId" clId="{C9E97C24-F6A4-4E6E-9DA2-FA7A5A8C7C61}" dt="2022-08-15T07:31:54.045" v="129" actId="2696"/>
        <pc:sldMkLst>
          <pc:docMk/>
          <pc:sldMk cId="4160448636" sldId="449"/>
        </pc:sldMkLst>
        <pc:spChg chg="add mod">
          <ac:chgData name="Leonie Smith" userId="fed1330f33f5650e" providerId="LiveId" clId="{C9E97C24-F6A4-4E6E-9DA2-FA7A5A8C7C61}" dt="2022-08-15T07:30:04.898" v="111"/>
          <ac:spMkLst>
            <pc:docMk/>
            <pc:sldMk cId="4160448636" sldId="449"/>
            <ac:spMk id="2" creationId="{545C4684-7B43-E2B7-3027-F3D5BCFF8069}"/>
          </ac:spMkLst>
        </pc:spChg>
      </pc:sldChg>
      <pc:sldChg chg="modSp del mod">
        <pc:chgData name="Leonie Smith" userId="fed1330f33f5650e" providerId="LiveId" clId="{C9E97C24-F6A4-4E6E-9DA2-FA7A5A8C7C61}" dt="2022-08-15T07:31:46.439" v="128" actId="2696"/>
        <pc:sldMkLst>
          <pc:docMk/>
          <pc:sldMk cId="538051216" sldId="450"/>
        </pc:sldMkLst>
        <pc:spChg chg="mod">
          <ac:chgData name="Leonie Smith" userId="fed1330f33f5650e" providerId="LiveId" clId="{C9E97C24-F6A4-4E6E-9DA2-FA7A5A8C7C61}" dt="2022-08-05T07:12:05.090" v="73" actId="21"/>
          <ac:spMkLst>
            <pc:docMk/>
            <pc:sldMk cId="538051216" sldId="450"/>
            <ac:spMk id="4" creationId="{9A13E2D8-2F59-44C1-B1D2-79C300C26DD4}"/>
          </ac:spMkLst>
        </pc:spChg>
        <pc:spChg chg="mod">
          <ac:chgData name="Leonie Smith" userId="fed1330f33f5650e" providerId="LiveId" clId="{C9E97C24-F6A4-4E6E-9DA2-FA7A5A8C7C61}" dt="2022-08-15T07:31:32.583" v="126" actId="21"/>
          <ac:spMkLst>
            <pc:docMk/>
            <pc:sldMk cId="538051216" sldId="450"/>
            <ac:spMk id="6" creationId="{416C064E-628E-47C0-A712-DB178FE9901E}"/>
          </ac:spMkLst>
        </pc:spChg>
      </pc:sldChg>
      <pc:sldChg chg="addSp modSp mod">
        <pc:chgData name="Leonie Smith" userId="fed1330f33f5650e" providerId="LiveId" clId="{C9E97C24-F6A4-4E6E-9DA2-FA7A5A8C7C61}" dt="2022-08-15T07:32:26.372" v="136" actId="20577"/>
        <pc:sldMkLst>
          <pc:docMk/>
          <pc:sldMk cId="3386340796" sldId="451"/>
        </pc:sldMkLst>
        <pc:spChg chg="add mod">
          <ac:chgData name="Leonie Smith" userId="fed1330f33f5650e" providerId="LiveId" clId="{C9E97C24-F6A4-4E6E-9DA2-FA7A5A8C7C61}" dt="2022-08-15T07:32:26.372" v="136" actId="20577"/>
          <ac:spMkLst>
            <pc:docMk/>
            <pc:sldMk cId="3386340796" sldId="451"/>
            <ac:spMk id="2" creationId="{5BEB4AFA-90A8-38FC-4898-F3CD57110016}"/>
          </ac:spMkLst>
        </pc:spChg>
      </pc:sldChg>
      <pc:sldChg chg="addSp delSp modSp modTransition modAnim">
        <pc:chgData name="Leonie Smith" userId="fed1330f33f5650e" providerId="LiveId" clId="{C9E97C24-F6A4-4E6E-9DA2-FA7A5A8C7C61}" dt="2022-08-05T07:14:14.915" v="85"/>
        <pc:sldMkLst>
          <pc:docMk/>
          <pc:sldMk cId="4002949039" sldId="452"/>
        </pc:sldMkLst>
        <pc:picChg chg="add del mod">
          <ac:chgData name="Leonie Smith" userId="fed1330f33f5650e" providerId="LiveId" clId="{C9E97C24-F6A4-4E6E-9DA2-FA7A5A8C7C61}" dt="2022-08-05T07:12:49.895" v="76"/>
          <ac:picMkLst>
            <pc:docMk/>
            <pc:sldMk cId="4002949039" sldId="452"/>
            <ac:picMk id="2" creationId="{8F6CE5BE-13AB-379B-3E83-5832CCE6E741}"/>
          </ac:picMkLst>
        </pc:picChg>
        <pc:picChg chg="add del mod">
          <ac:chgData name="Leonie Smith" userId="fed1330f33f5650e" providerId="LiveId" clId="{C9E97C24-F6A4-4E6E-9DA2-FA7A5A8C7C61}" dt="2022-08-05T07:13:09.957" v="78"/>
          <ac:picMkLst>
            <pc:docMk/>
            <pc:sldMk cId="4002949039" sldId="452"/>
            <ac:picMk id="3" creationId="{288CCF75-EB6F-C04E-AE4F-3BA452F93FD5}"/>
          </ac:picMkLst>
        </pc:picChg>
        <pc:picChg chg="add del mod">
          <ac:chgData name="Leonie Smith" userId="fed1330f33f5650e" providerId="LiveId" clId="{C9E97C24-F6A4-4E6E-9DA2-FA7A5A8C7C61}" dt="2022-08-05T07:13:27.627" v="80"/>
          <ac:picMkLst>
            <pc:docMk/>
            <pc:sldMk cId="4002949039" sldId="452"/>
            <ac:picMk id="5" creationId="{6BE96313-F841-8D19-3AC2-0EB1B4004D4E}"/>
          </ac:picMkLst>
        </pc:picChg>
        <pc:picChg chg="add del mod">
          <ac:chgData name="Leonie Smith" userId="fed1330f33f5650e" providerId="LiveId" clId="{C9E97C24-F6A4-4E6E-9DA2-FA7A5A8C7C61}" dt="2022-08-05T07:13:41.557" v="82"/>
          <ac:picMkLst>
            <pc:docMk/>
            <pc:sldMk cId="4002949039" sldId="452"/>
            <ac:picMk id="7" creationId="{FE4F4422-2227-6746-E2AE-0B580A758097}"/>
          </ac:picMkLst>
        </pc:picChg>
        <pc:picChg chg="add del mod">
          <ac:chgData name="Leonie Smith" userId="fed1330f33f5650e" providerId="LiveId" clId="{C9E97C24-F6A4-4E6E-9DA2-FA7A5A8C7C61}" dt="2022-08-05T07:13:59.693" v="84"/>
          <ac:picMkLst>
            <pc:docMk/>
            <pc:sldMk cId="4002949039" sldId="452"/>
            <ac:picMk id="8" creationId="{D68B8412-DA3F-DD96-3197-FF87F32EBA85}"/>
          </ac:picMkLst>
        </pc:picChg>
        <pc:picChg chg="add mod">
          <ac:chgData name="Leonie Smith" userId="fed1330f33f5650e" providerId="LiveId" clId="{C9E97C24-F6A4-4E6E-9DA2-FA7A5A8C7C61}" dt="2022-08-05T07:14:14.915" v="85"/>
          <ac:picMkLst>
            <pc:docMk/>
            <pc:sldMk cId="4002949039" sldId="452"/>
            <ac:picMk id="9" creationId="{4854A56B-885E-19D9-A6CF-A64F907BAD8E}"/>
          </ac:picMkLst>
        </pc:picChg>
      </pc:sldChg>
      <pc:sldChg chg="addSp delSp modSp mod">
        <pc:chgData name="Leonie Smith" userId="fed1330f33f5650e" providerId="LiveId" clId="{C9E97C24-F6A4-4E6E-9DA2-FA7A5A8C7C61}" dt="2022-08-15T07:32:36.201" v="138" actId="20577"/>
        <pc:sldMkLst>
          <pc:docMk/>
          <pc:sldMk cId="283334129" sldId="453"/>
        </pc:sldMkLst>
        <pc:spChg chg="add mod">
          <ac:chgData name="Leonie Smith" userId="fed1330f33f5650e" providerId="LiveId" clId="{C9E97C24-F6A4-4E6E-9DA2-FA7A5A8C7C61}" dt="2022-08-15T07:32:36.201" v="138" actId="20577"/>
          <ac:spMkLst>
            <pc:docMk/>
            <pc:sldMk cId="283334129" sldId="453"/>
            <ac:spMk id="2" creationId="{FC0CC1EF-CE52-9B10-3542-0BD01C567AE7}"/>
          </ac:spMkLst>
        </pc:spChg>
        <pc:spChg chg="add del mod">
          <ac:chgData name="Leonie Smith" userId="fed1330f33f5650e" providerId="LiveId" clId="{C9E97C24-F6A4-4E6E-9DA2-FA7A5A8C7C61}" dt="2022-08-15T07:32:07.097" v="131"/>
          <ac:spMkLst>
            <pc:docMk/>
            <pc:sldMk cId="283334129" sldId="453"/>
            <ac:spMk id="5" creationId="{05BADC0C-8A4E-F4E9-AA2B-3DD7279F1236}"/>
          </ac:spMkLst>
        </pc:spChg>
      </pc:sldChg>
      <pc:sldChg chg="addSp delSp modSp modTransition modAnim">
        <pc:chgData name="Leonie Smith" userId="fed1330f33f5650e" providerId="LiveId" clId="{C9E97C24-F6A4-4E6E-9DA2-FA7A5A8C7C61}" dt="2022-08-05T07:18:51.773" v="92"/>
        <pc:sldMkLst>
          <pc:docMk/>
          <pc:sldMk cId="2511564658" sldId="454"/>
        </pc:sldMkLst>
        <pc:picChg chg="add del mod">
          <ac:chgData name="Leonie Smith" userId="fed1330f33f5650e" providerId="LiveId" clId="{C9E97C24-F6A4-4E6E-9DA2-FA7A5A8C7C61}" dt="2022-08-05T07:18:16.787" v="87"/>
          <ac:picMkLst>
            <pc:docMk/>
            <pc:sldMk cId="2511564658" sldId="454"/>
            <ac:picMk id="2" creationId="{58281308-5509-4222-F55F-15B66975267A}"/>
          </ac:picMkLst>
        </pc:picChg>
        <pc:picChg chg="add del mod">
          <ac:chgData name="Leonie Smith" userId="fed1330f33f5650e" providerId="LiveId" clId="{C9E97C24-F6A4-4E6E-9DA2-FA7A5A8C7C61}" dt="2022-08-05T07:18:25.451" v="89"/>
          <ac:picMkLst>
            <pc:docMk/>
            <pc:sldMk cId="2511564658" sldId="454"/>
            <ac:picMk id="3" creationId="{BC0127EF-3627-E25B-4F07-B5DD52931560}"/>
          </ac:picMkLst>
        </pc:picChg>
        <pc:picChg chg="add del mod">
          <ac:chgData name="Leonie Smith" userId="fed1330f33f5650e" providerId="LiveId" clId="{C9E97C24-F6A4-4E6E-9DA2-FA7A5A8C7C61}" dt="2022-08-05T07:18:34.366" v="91"/>
          <ac:picMkLst>
            <pc:docMk/>
            <pc:sldMk cId="2511564658" sldId="454"/>
            <ac:picMk id="5" creationId="{2EE266F9-F24E-18DA-C1C6-DC343A8A0AF6}"/>
          </ac:picMkLst>
        </pc:picChg>
        <pc:picChg chg="add mod">
          <ac:chgData name="Leonie Smith" userId="fed1330f33f5650e" providerId="LiveId" clId="{C9E97C24-F6A4-4E6E-9DA2-FA7A5A8C7C61}" dt="2022-08-05T07:18:51.773" v="92"/>
          <ac:picMkLst>
            <pc:docMk/>
            <pc:sldMk cId="2511564658" sldId="454"/>
            <ac:picMk id="7" creationId="{64A1F1A5-20F2-1C6D-A1F0-9238B608FF8B}"/>
          </ac:picMkLst>
        </pc:picChg>
      </pc:sldChg>
      <pc:sldChg chg="addSp modSp mod">
        <pc:chgData name="Leonie Smith" userId="fed1330f33f5650e" providerId="LiveId" clId="{C9E97C24-F6A4-4E6E-9DA2-FA7A5A8C7C61}" dt="2022-08-15T07:32:46.901" v="140" actId="20577"/>
        <pc:sldMkLst>
          <pc:docMk/>
          <pc:sldMk cId="1799939013" sldId="455"/>
        </pc:sldMkLst>
        <pc:spChg chg="add mod">
          <ac:chgData name="Leonie Smith" userId="fed1330f33f5650e" providerId="LiveId" clId="{C9E97C24-F6A4-4E6E-9DA2-FA7A5A8C7C61}" dt="2022-08-15T07:32:46.901" v="140" actId="20577"/>
          <ac:spMkLst>
            <pc:docMk/>
            <pc:sldMk cId="1799939013" sldId="455"/>
            <ac:spMk id="2" creationId="{63093AE4-8579-AE78-1DDE-D7A04D321953}"/>
          </ac:spMkLst>
        </pc:spChg>
      </pc:sldChg>
      <pc:sldChg chg="addSp delSp modSp modTransition modAnim">
        <pc:chgData name="Leonie Smith" userId="fed1330f33f5650e" providerId="LiveId" clId="{C9E97C24-F6A4-4E6E-9DA2-FA7A5A8C7C61}" dt="2022-08-05T07:20:46.416" v="95"/>
        <pc:sldMkLst>
          <pc:docMk/>
          <pc:sldMk cId="4049696417" sldId="456"/>
        </pc:sldMkLst>
        <pc:picChg chg="add del mod">
          <ac:chgData name="Leonie Smith" userId="fed1330f33f5650e" providerId="LiveId" clId="{C9E97C24-F6A4-4E6E-9DA2-FA7A5A8C7C61}" dt="2022-08-05T07:20:35.043" v="94"/>
          <ac:picMkLst>
            <pc:docMk/>
            <pc:sldMk cId="4049696417" sldId="456"/>
            <ac:picMk id="2" creationId="{A54DAAB7-C13E-F895-AA2B-5117A0FECE0B}"/>
          </ac:picMkLst>
        </pc:picChg>
        <pc:picChg chg="add mod">
          <ac:chgData name="Leonie Smith" userId="fed1330f33f5650e" providerId="LiveId" clId="{C9E97C24-F6A4-4E6E-9DA2-FA7A5A8C7C61}" dt="2022-08-05T07:20:46.416" v="95"/>
          <ac:picMkLst>
            <pc:docMk/>
            <pc:sldMk cId="4049696417" sldId="456"/>
            <ac:picMk id="3" creationId="{09215B50-5B0E-9CEC-9E8B-3646B64092AE}"/>
          </ac:picMkLst>
        </pc:picChg>
      </pc:sldChg>
      <pc:sldChg chg="addSp delSp modSp modTransition modAnim modNotesTx">
        <pc:chgData name="Leonie Smith" userId="fed1330f33f5650e" providerId="LiveId" clId="{C9E97C24-F6A4-4E6E-9DA2-FA7A5A8C7C61}" dt="2022-08-08T03:54:55.399" v="99" actId="5793"/>
        <pc:sldMkLst>
          <pc:docMk/>
          <pc:sldMk cId="3596600315" sldId="468"/>
        </pc:sldMkLst>
        <pc:picChg chg="add del mod">
          <ac:chgData name="Leonie Smith" userId="fed1330f33f5650e" providerId="LiveId" clId="{C9E97C24-F6A4-4E6E-9DA2-FA7A5A8C7C61}" dt="2022-08-05T06:59:03.186" v="1"/>
          <ac:picMkLst>
            <pc:docMk/>
            <pc:sldMk cId="3596600315" sldId="468"/>
            <ac:picMk id="4" creationId="{CD986874-AE5E-E88F-7E7F-1C755EDC7890}"/>
          </ac:picMkLst>
        </pc:picChg>
        <pc:picChg chg="add del mod">
          <ac:chgData name="Leonie Smith" userId="fed1330f33f5650e" providerId="LiveId" clId="{C9E97C24-F6A4-4E6E-9DA2-FA7A5A8C7C61}" dt="2022-08-05T06:59:18.768" v="3"/>
          <ac:picMkLst>
            <pc:docMk/>
            <pc:sldMk cId="3596600315" sldId="468"/>
            <ac:picMk id="5" creationId="{BF5801F5-86D1-C9BA-09C5-D70544801B82}"/>
          </ac:picMkLst>
        </pc:picChg>
        <pc:picChg chg="add mod">
          <ac:chgData name="Leonie Smith" userId="fed1330f33f5650e" providerId="LiveId" clId="{C9E97C24-F6A4-4E6E-9DA2-FA7A5A8C7C61}" dt="2022-08-05T06:59:25.117" v="4"/>
          <ac:picMkLst>
            <pc:docMk/>
            <pc:sldMk cId="3596600315" sldId="468"/>
            <ac:picMk id="6" creationId="{FE1AA8DA-A5F3-5A14-01CD-E41971493B32}"/>
          </ac:picMkLst>
        </pc:picChg>
      </pc:sldChg>
      <pc:sldChg chg="addSp modSp mod">
        <pc:chgData name="Leonie Smith" userId="fed1330f33f5650e" providerId="LiveId" clId="{C9E97C24-F6A4-4E6E-9DA2-FA7A5A8C7C61}" dt="2022-08-15T07:30:30.683" v="117" actId="20577"/>
        <pc:sldMkLst>
          <pc:docMk/>
          <pc:sldMk cId="4186574928" sldId="469"/>
        </pc:sldMkLst>
        <pc:spChg chg="add mod">
          <ac:chgData name="Leonie Smith" userId="fed1330f33f5650e" providerId="LiveId" clId="{C9E97C24-F6A4-4E6E-9DA2-FA7A5A8C7C61}" dt="2022-08-15T07:30:30.683" v="117" actId="20577"/>
          <ac:spMkLst>
            <pc:docMk/>
            <pc:sldMk cId="4186574928" sldId="469"/>
            <ac:spMk id="2" creationId="{B111F531-FCD0-1E44-E69F-DA8A76036597}"/>
          </ac:spMkLst>
        </pc:spChg>
      </pc:sldChg>
      <pc:sldChg chg="addSp modSp mod">
        <pc:chgData name="Leonie Smith" userId="fed1330f33f5650e" providerId="LiveId" clId="{C9E97C24-F6A4-4E6E-9DA2-FA7A5A8C7C61}" dt="2022-08-15T07:30:38.900" v="119" actId="20577"/>
        <pc:sldMkLst>
          <pc:docMk/>
          <pc:sldMk cId="3277615606" sldId="470"/>
        </pc:sldMkLst>
        <pc:spChg chg="add mod">
          <ac:chgData name="Leonie Smith" userId="fed1330f33f5650e" providerId="LiveId" clId="{C9E97C24-F6A4-4E6E-9DA2-FA7A5A8C7C61}" dt="2022-08-15T07:30:38.900" v="119" actId="20577"/>
          <ac:spMkLst>
            <pc:docMk/>
            <pc:sldMk cId="3277615606" sldId="470"/>
            <ac:spMk id="2" creationId="{7DC5C766-035F-065F-57B8-74B6E623962D}"/>
          </ac:spMkLst>
        </pc:spChg>
      </pc:sldChg>
      <pc:sldChg chg="addSp modSp">
        <pc:chgData name="Leonie Smith" userId="fed1330f33f5650e" providerId="LiveId" clId="{C9E97C24-F6A4-4E6E-9DA2-FA7A5A8C7C61}" dt="2022-08-15T07:29:04.538" v="104"/>
        <pc:sldMkLst>
          <pc:docMk/>
          <pc:sldMk cId="3017063242" sldId="471"/>
        </pc:sldMkLst>
        <pc:spChg chg="add mod">
          <ac:chgData name="Leonie Smith" userId="fed1330f33f5650e" providerId="LiveId" clId="{C9E97C24-F6A4-4E6E-9DA2-FA7A5A8C7C61}" dt="2022-08-15T07:29:04.538" v="104"/>
          <ac:spMkLst>
            <pc:docMk/>
            <pc:sldMk cId="3017063242" sldId="471"/>
            <ac:spMk id="2" creationId="{AC4FFE37-2183-37C6-1E87-4AD892BF6BFA}"/>
          </ac:spMkLst>
        </pc:spChg>
      </pc:sldChg>
      <pc:sldChg chg="addSp modSp mod">
        <pc:chgData name="Leonie Smith" userId="fed1330f33f5650e" providerId="LiveId" clId="{C9E97C24-F6A4-4E6E-9DA2-FA7A5A8C7C61}" dt="2022-08-15T07:32:52.574" v="142" actId="20577"/>
        <pc:sldMkLst>
          <pc:docMk/>
          <pc:sldMk cId="1250363554" sldId="472"/>
        </pc:sldMkLst>
        <pc:spChg chg="add mod">
          <ac:chgData name="Leonie Smith" userId="fed1330f33f5650e" providerId="LiveId" clId="{C9E97C24-F6A4-4E6E-9DA2-FA7A5A8C7C61}" dt="2022-08-15T07:32:52.574" v="142" actId="20577"/>
          <ac:spMkLst>
            <pc:docMk/>
            <pc:sldMk cId="1250363554" sldId="472"/>
            <ac:spMk id="2" creationId="{0AA1C542-2E8D-E203-FBA6-D71F0D6A8B3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29 Job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Satan’s appearance before God – Job 1:1-12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Satan’s first attack on Job – Job 1:13-22 (Below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Satan’s second attack on Job – Job 2:1-10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Friends come to council Job – Job 2:11 – 37:24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God speaks to Job – Job 38:1 – 42:6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Job prays for his three friends – Job 42:7-9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Job is restored – Job 42:10-17 (Left Center)</a:t>
            </a:r>
            <a:endParaRPr lang="en-IN" dirty="0"/>
          </a:p>
          <a:p>
            <a:r>
              <a:rPr lang="en-IN" dirty="0"/>
              <a:t>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29-2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9B5E4F-240E-B669-1CBD-95A20AB2D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65966C-C42B-8B1F-C1DA-DE770E718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"/>
    </mc:Choice>
    <mc:Fallback xmlns="">
      <p:transition spd="slow" advTm="3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3D863-40C7-12E2-D87A-F5013788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961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20C5B-7A89-E416-6FA0-262AB611AB79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17While he was still speaking, another messenger came and reported: “The Chaldeans formed three bands, raided the camels, and took them away. They put the servants to the sword, and I alone have escaped to tell you!”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17ཁོས་ཞུ་འཕྲོ་མ་རྫོགས་པར་ཡང་གཞན་ཞིག་འོངས་ནས་ན་རེ། ཀལ་དི་པ་རྣམས་ཁག་གསུམ་བྱས་ནས་གློ་བུར་ཉིད་ལ་འོངས་ཏེ་རྔ་མོང་རྣམས་ཕྲོགས་ནས་ཁྲིད་པར་མ་ཟད། ཞབས་ཕྱི་པ་རྣམས་རལ་གྲིས་བཀུམས། བདག་གཅིག་པོ་ཐར་ཏེ་ཁྱེད་ལ་འཕྲིན་བསྐྱལ་འོངས་པ་ཡིན་ཞེས་ཞུས།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A63041-820C-8899-760F-EA0979767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7"/>
    </mc:Choice>
    <mc:Fallback xmlns="">
      <p:transition spd="slow" advTm="1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13763-7629-775C-5907-EF44B9DD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FE1355-9236-B4F0-73A8-2593D615D5F5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18While he was still speaking, another messenger came and reported: “Your sons and daughters were eating and drinking wine in their oldest brother’s house, 19when suddenly a mighty wind swept in from the desert and struck the four corners of the house. It collapsed on the young people and they are dead, and I alone have escaped to tell you!”</a:t>
            </a:r>
            <a:endParaRPr lang="en-Z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18ཁོས་ཞུ་འཕྲོ་མ་རྫོགས་པར་ཡང་མི་གཅིག་འོངས་ནས་ཁོ་ལ། ཁྱེད་ཀྱི་བུ་དང་བུ་མོ་རྣམས་ཀྱིས་གཅེན་པོའི་ཁྱིམ་དུ་གསོལ་བ་བཞེས་ནས་རྒུན་ཆང་འཐུང་བཞིན་པའི་མོད་ལ། 19བློ་ཡིད་ལས་འདས་པ་ཞིག་ལ་དབེན་སྟོང་ནས་རླུང་ཆེན་ཞིག་གཡུགས་འོངས་ནས་ཁང་པའི་གྲུ་བཞིར་ཕོག་སྟེ། ཁང་པ་གཞོན་ནུ་རྣམས་ཀྱི་སྟེང་ལ་བརྡིབས་ནས་ཁོང་རྣམས་འདས་སོང་། བདག་གཅིག་པོ་ཐར་ནས་ཁྱེད་ལ་འཕྲིན་བསྐྱལ་འོངས་པ་ཡིན་ཞེས་ཞུས་པ་དང་། 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584A0E1-DA44-6C20-D0C9-BD8800B10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8"/>
    </mc:Choice>
    <mc:Fallback xmlns="">
      <p:transition spd="slow" advTm="2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1BC0B-DE48-4513-10AF-362BE0B8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713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EB4AFA-90A8-38FC-4898-F3CD57110016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:18,19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20Then Job stood up, tore his robe, and shaved his head. He fell to the ground and worshiped,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20ཨེས་ཡོབ་ཡར་བཞེངས་ཏེ་གྱོན་གོས་བཤགས་ནས་སྐྲ་བཞར་བ་དང་། ཁ་སར་བཏུད་ནས་ཕྱག་བཙལ་ཏེ་ན་རེ།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C134E4-31FC-AB8C-9C5A-ED3AD2463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"/>
    </mc:Choice>
    <mc:Fallback xmlns="">
      <p:transition spd="slow" advTm="1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2461E-9EC7-3FA1-99A8-FC93DE97B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CC1EF-CE52-9B10-3542-0BD01C567AE7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21saying: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“Naked I came from my mother’s womb,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naked I will return.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The Lord gave, and the Lord has taken away.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Blessed be the name of the Lord.”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21བདག་ནི་མའི་མངལ་ནས་གཅེར་བུར་ཐོན་པ་དང་སླར་ཡང་གཅེར་བུར་ཕྱིར་ལོག་དགོས། དཀོན་མཆོག་ཡ་ཝཱེས་གནང་ཞིང་དཀོན་མཆོག་ཡ་ཝཱེས་བླངས། དཀོན་མཆོག་ཡ་ཝཱེའི་མཚན་ནི་བསྟོད་འོས་པ་ཡིན་ཞེས་གསུངས་པ་དང་།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02F62B-9C0F-FF2A-B286-50B8880FB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6"/>
    </mc:Choice>
    <mc:Fallback xmlns="">
      <p:transition spd="slow" advTm="1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930FF-CD65-4A23-1706-6CFF9650B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" b="42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93AE4-8579-AE78-1DDE-D7A04D321953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22In all this, Job did not sin or charge God with wrongdoing.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121212"/>
                </a:solidFill>
                <a:latin typeface="ArialMT"/>
              </a:rPr>
              <a:t>22དོན་འདི་ཐམས་ཅད་ཀྱི་ནང་དུ་ཨེས་ཡོབ་ཀྱིས་ཉེས་པ་མ་བྱས་པ་དང་། དཀོན་མཆོག་ལ་སྙད་ཀྱང་མ་བཙུགས་སོ།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10AAAA-D1A8-B3EA-4EB6-405183E43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4"/>
    </mc:Choice>
    <mc:Fallback xmlns="">
      <p:transition spd="slow" advTm="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F5E01-2882-03D5-36C2-90B0ACCF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9C5BB-11C1-56BE-0593-9784BE749C52}"/>
              </a:ext>
            </a:extLst>
          </p:cNvPr>
          <p:cNvSpPr txBox="1"/>
          <p:nvPr/>
        </p:nvSpPr>
        <p:spPr>
          <a:xfrm>
            <a:off x="241740" y="0"/>
            <a:ext cx="5975129" cy="4045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ཨེས་ཡོབ་ཀྱི་བུ་ཕྲུག་དང་རྒྱུ་ནོར་རྣམས་མེད་པར་བཟོས་པ།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F5E01-2882-03D5-36C2-90B0ACCF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1C542-2E8D-E203-FBA6-D71F0D6A8B31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6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Satan’s first attack on Job – Job 1:13-22 (Below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ཨེས་ཡོབ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ཨེས་ཡོབ་ཀྱི་བུ་ཕྲུག་དང་རྒྱུ་ནོར་རྣམས་མེད་པར་བཟོས་པ།</a:t>
            </a:r>
            <a:endParaRPr lang="en-ZA" sz="8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58A089-0540-696B-1CD5-6220AAA7B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"/>
    </mc:Choice>
    <mc:Fallback xmlns="">
      <p:transition spd="slow" advTm="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F5E01-2882-03D5-36C2-90B0ACCF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FFE37-2183-37C6-1E87-4AD892BF6BFA}"/>
              </a:ext>
            </a:extLst>
          </p:cNvPr>
          <p:cNvSpPr txBox="1"/>
          <p:nvPr/>
        </p:nvSpPr>
        <p:spPr>
          <a:xfrm>
            <a:off x="241740" y="0"/>
            <a:ext cx="5975129" cy="4045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ཨེས་ཡོབ་ཀྱི་བུ་ཕྲུག་དང་རྒྱུ་ནོར་རྣམས་མེད་པར་བཟོས་པ།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6223DDC-9C63-C473-A326-D1E5A39B0A69}"/>
              </a:ext>
            </a:extLst>
          </p:cNvPr>
          <p:cNvSpPr txBox="1"/>
          <p:nvPr/>
        </p:nvSpPr>
        <p:spPr>
          <a:xfrm>
            <a:off x="521970" y="62055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6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13One day, while Job’s sons and daughters were eating and drinking wine in their oldest brother’s house, 14a messenger came and reported to Job: “While the oxen were plowing and the donkeys were grazing nearby,</a:t>
            </a:r>
            <a:endParaRPr lang="en-ZA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13ཉིན་ཞིག་ལ་ཨེས་ཡོབ་ཀྱི་བུ་བུ་མོ་རྣམས་ཀྱིས་ཁོ་ཚོའི་གཅེན་པོའི་ཁྱིམ་དུ་བཟའ་བཏུང་ལ་རོལ་ནས་རྒུན་ཆང་འཐུང་བའི་ཚེ་ན། 14བང་ཆེན་ཞིག་ཨེས་ཡོབ་ཀྱི་དྲུང་དུ་འོངས་ནས་ན་རེ། བ་གླང་རྣམས་ཀྱིས་ཞིང་རྨོ་བ་དང་བོང་མོ་རྣམས་ཀྱིས་དེ་དག་གི་འཁོར་དུ་རྩྭ་ཟ་བཞིན་པའི་སྒང་ལ།</a:t>
            </a:r>
            <a:endParaRPr lang="en-ZA" sz="1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7C05B69-1EA5-6A51-F007-885E0F603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3"/>
    </mc:Choice>
    <mc:Fallback xmlns="">
      <p:transition spd="slow" advTm="1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DF1D1-D09A-9432-EF0B-54A8884E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1F531-FCD0-1E44-E69F-DA8A76036597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7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15the Sabeans swooped down and took them away. They put the servants to the sword, and I alone have escaped to tell you!”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15ཤེ་བཱ་པ་རྣམས་གློ་བར་དུ་འོངས་ཏེ་ཕྱུགས་ཟོག་རྣམས་ཕྲོགས་ནས་ཁྱེར་བར་མ་ཟད། ཞབས་ཕྱི་པ་རྣམས་རལ་གྲིས་བཀུམས། བདག་གཅིག་པོ་ཐར་ཏེ་ཁྱེད་ལ་འཕྲིན་བསྐྱལ་འོངས་པ་ཡིན་ཞེས་ཞུས།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75436BD-B886-43B5-97FD-976A12391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1"/>
    </mc:Choice>
    <mc:Fallback xmlns="">
      <p:transition spd="slow" advTm="1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102F4-494E-FDE5-C261-AAD8B775F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5C766-035F-065F-57B8-74B6E623962D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15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16While he was still speaking, another messenger came and reported: “The fire of God fell from heaven. It burned and consumed the sheep and the servants, and I alone have escaped to tell you!”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16ཁོས་དེ་བཞིན་ཞུ་བའི་མོད་ལ་ཡང་མི་གཅིག་འོངས་ནས་ན་རེ། དཀོན་མཆོག་གིས་ནམ་མཁའ་ནས་མེ་ཕབ་སྟེ་ལུག་ཁྱུ་དང་ཞབས་ཕྱི་པ་རྣམས་བསྲེགས་ནས་མེད་པར་བྱས་ཤིང་། བདག་གཅིག་པོ་ཐར་ནས་ཁྱེད་ལ་འཕྲིན་བསྐྱལ་འོངས་པ་ཡིན་ཞེས་ཞུས།</a:t>
            </a:r>
            <a:endParaRPr lang="en-ZA" sz="1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A9555D-5BBC-6FE2-3F75-7AFE13022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5"/>
    </mc:Choice>
    <mc:Fallback xmlns="">
      <p:transition spd="slow" advTm="1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4457</TotalTime>
  <Words>1078</Words>
  <Application>Microsoft Office PowerPoint</Application>
  <PresentationFormat>Widescreen</PresentationFormat>
  <Paragraphs>57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29-2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2024-07-19T09:49:57Z</dcterms:modified>
</cp:coreProperties>
</file>