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468" r:id="rId2"/>
    <p:sldId id="438" r:id="rId3"/>
    <p:sldId id="439" r:id="rId4"/>
    <p:sldId id="471" r:id="rId5"/>
    <p:sldId id="440" r:id="rId6"/>
    <p:sldId id="441" r:id="rId7"/>
    <p:sldId id="442" r:id="rId8"/>
    <p:sldId id="470" r:id="rId9"/>
    <p:sldId id="469" r:id="rId10"/>
    <p:sldId id="443" r:id="rId11"/>
    <p:sldId id="444" r:id="rId12"/>
    <p:sldId id="445" r:id="rId13"/>
    <p:sldId id="446" r:id="rId14"/>
    <p:sldId id="447" r:id="rId15"/>
    <p:sldId id="448" r:id="rId16"/>
    <p:sldId id="449" r:id="rId17"/>
    <p:sldId id="450" r:id="rId18"/>
    <p:sldId id="451" r:id="rId19"/>
    <p:sldId id="452" r:id="rId20"/>
    <p:sldId id="453" r:id="rId21"/>
    <p:sldId id="454" r:id="rId22"/>
    <p:sldId id="455" r:id="rId23"/>
    <p:sldId id="456" r:id="rId24"/>
    <p:sldId id="47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9F126C-F81E-489B-BEB6-1539ECB6BDA4}" v="3" dt="2024-07-19T09:23:14.6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176" autoAdjust="0"/>
    <p:restoredTop sz="78988" autoAdjust="0"/>
  </p:normalViewPr>
  <p:slideViewPr>
    <p:cSldViewPr snapToGrid="0">
      <p:cViewPr varScale="1">
        <p:scale>
          <a:sx n="92" d="100"/>
          <a:sy n="92" d="100"/>
        </p:scale>
        <p:origin x="672"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F19F126C-F81E-489B-BEB6-1539ECB6BDA4}"/>
    <pc:docChg chg="undo redo custSel modSld">
      <pc:chgData name="Alfred Smith" userId="3c60a3631c0db8ad" providerId="LiveId" clId="{F19F126C-F81E-489B-BEB6-1539ECB6BDA4}" dt="2024-07-19T09:57:53.617" v="81"/>
      <pc:docMkLst>
        <pc:docMk/>
      </pc:docMkLst>
      <pc:sldChg chg="modSp">
        <pc:chgData name="Alfred Smith" userId="3c60a3631c0db8ad" providerId="LiveId" clId="{F19F126C-F81E-489B-BEB6-1539ECB6BDA4}" dt="2024-07-19T09:23:14.642" v="27"/>
        <pc:sldMkLst>
          <pc:docMk/>
          <pc:sldMk cId="3261377596" sldId="438"/>
        </pc:sldMkLst>
        <pc:spChg chg="mod">
          <ac:chgData name="Alfred Smith" userId="3c60a3631c0db8ad" providerId="LiveId" clId="{F19F126C-F81E-489B-BEB6-1539ECB6BDA4}" dt="2024-07-19T09:23:14.642" v="27"/>
          <ac:spMkLst>
            <pc:docMk/>
            <pc:sldMk cId="3261377596" sldId="438"/>
            <ac:spMk id="2" creationId="{16ECC8A3-A44F-044C-5A85-CC21BD6EE155}"/>
          </ac:spMkLst>
        </pc:spChg>
      </pc:sldChg>
      <pc:sldChg chg="modSp">
        <pc:chgData name="Alfred Smith" userId="3c60a3631c0db8ad" providerId="LiveId" clId="{F19F126C-F81E-489B-BEB6-1539ECB6BDA4}" dt="2024-07-19T09:23:14.642" v="27"/>
        <pc:sldMkLst>
          <pc:docMk/>
          <pc:sldMk cId="3759221820" sldId="439"/>
        </pc:sldMkLst>
        <pc:spChg chg="mod">
          <ac:chgData name="Alfred Smith" userId="3c60a3631c0db8ad" providerId="LiveId" clId="{F19F126C-F81E-489B-BEB6-1539ECB6BDA4}" dt="2024-07-19T09:23:14.642" v="27"/>
          <ac:spMkLst>
            <pc:docMk/>
            <pc:sldMk cId="3759221820" sldId="439"/>
            <ac:spMk id="6" creationId="{416C064E-628E-47C0-A712-DB178FE9901E}"/>
          </ac:spMkLst>
        </pc:spChg>
      </pc:sldChg>
      <pc:sldChg chg="modSp mod">
        <pc:chgData name="Alfred Smith" userId="3c60a3631c0db8ad" providerId="LiveId" clId="{F19F126C-F81E-489B-BEB6-1539ECB6BDA4}" dt="2024-07-19T09:54:59.451" v="58" actId="404"/>
        <pc:sldMkLst>
          <pc:docMk/>
          <pc:sldMk cId="923867738" sldId="440"/>
        </pc:sldMkLst>
        <pc:spChg chg="mod">
          <ac:chgData name="Alfred Smith" userId="3c60a3631c0db8ad" providerId="LiveId" clId="{F19F126C-F81E-489B-BEB6-1539ECB6BDA4}" dt="2024-07-19T09:50:56.745" v="28"/>
          <ac:spMkLst>
            <pc:docMk/>
            <pc:sldMk cId="923867738" sldId="440"/>
            <ac:spMk id="4" creationId="{9A13E2D8-2F59-44C1-B1D2-79C300C26DD4}"/>
          </ac:spMkLst>
        </pc:spChg>
        <pc:spChg chg="mod">
          <ac:chgData name="Alfred Smith" userId="3c60a3631c0db8ad" providerId="LiveId" clId="{F19F126C-F81E-489B-BEB6-1539ECB6BDA4}" dt="2024-07-19T09:54:59.451" v="58" actId="404"/>
          <ac:spMkLst>
            <pc:docMk/>
            <pc:sldMk cId="923867738" sldId="440"/>
            <ac:spMk id="6" creationId="{416C064E-628E-47C0-A712-DB178FE9901E}"/>
          </ac:spMkLst>
        </pc:spChg>
      </pc:sldChg>
      <pc:sldChg chg="modSp">
        <pc:chgData name="Alfred Smith" userId="3c60a3631c0db8ad" providerId="LiveId" clId="{F19F126C-F81E-489B-BEB6-1539ECB6BDA4}" dt="2024-07-19T09:23:14.642" v="27"/>
        <pc:sldMkLst>
          <pc:docMk/>
          <pc:sldMk cId="3676245138" sldId="441"/>
        </pc:sldMkLst>
        <pc:spChg chg="mod">
          <ac:chgData name="Alfred Smith" userId="3c60a3631c0db8ad" providerId="LiveId" clId="{F19F126C-F81E-489B-BEB6-1539ECB6BDA4}" dt="2024-07-19T09:23:14.642" v="27"/>
          <ac:spMkLst>
            <pc:docMk/>
            <pc:sldMk cId="3676245138" sldId="441"/>
            <ac:spMk id="2" creationId="{AEE0C5CF-14A6-6157-1472-B2D9875AADE5}"/>
          </ac:spMkLst>
        </pc:spChg>
      </pc:sldChg>
      <pc:sldChg chg="modSp mod">
        <pc:chgData name="Alfred Smith" userId="3c60a3631c0db8ad" providerId="LiveId" clId="{F19F126C-F81E-489B-BEB6-1539ECB6BDA4}" dt="2024-07-19T09:55:20.483" v="63" actId="5793"/>
        <pc:sldMkLst>
          <pc:docMk/>
          <pc:sldMk cId="2180228365" sldId="442"/>
        </pc:sldMkLst>
        <pc:spChg chg="mod">
          <ac:chgData name="Alfred Smith" userId="3c60a3631c0db8ad" providerId="LiveId" clId="{F19F126C-F81E-489B-BEB6-1539ECB6BDA4}" dt="2024-07-19T09:51:31.371" v="38" actId="5793"/>
          <ac:spMkLst>
            <pc:docMk/>
            <pc:sldMk cId="2180228365" sldId="442"/>
            <ac:spMk id="4" creationId="{9A13E2D8-2F59-44C1-B1D2-79C300C26DD4}"/>
          </ac:spMkLst>
        </pc:spChg>
        <pc:spChg chg="mod">
          <ac:chgData name="Alfred Smith" userId="3c60a3631c0db8ad" providerId="LiveId" clId="{F19F126C-F81E-489B-BEB6-1539ECB6BDA4}" dt="2024-07-19T09:55:20.483" v="63" actId="5793"/>
          <ac:spMkLst>
            <pc:docMk/>
            <pc:sldMk cId="2180228365" sldId="442"/>
            <ac:spMk id="6" creationId="{416C064E-628E-47C0-A712-DB178FE9901E}"/>
          </ac:spMkLst>
        </pc:spChg>
      </pc:sldChg>
      <pc:sldChg chg="modSp">
        <pc:chgData name="Alfred Smith" userId="3c60a3631c0db8ad" providerId="LiveId" clId="{F19F126C-F81E-489B-BEB6-1539ECB6BDA4}" dt="2024-07-19T09:23:14.642" v="27"/>
        <pc:sldMkLst>
          <pc:docMk/>
          <pc:sldMk cId="3095902142" sldId="443"/>
        </pc:sldMkLst>
        <pc:spChg chg="mod">
          <ac:chgData name="Alfred Smith" userId="3c60a3631c0db8ad" providerId="LiveId" clId="{F19F126C-F81E-489B-BEB6-1539ECB6BDA4}" dt="2024-07-19T09:23:14.642" v="27"/>
          <ac:spMkLst>
            <pc:docMk/>
            <pc:sldMk cId="3095902142" sldId="443"/>
            <ac:spMk id="2" creationId="{53344372-C8A2-7078-DC31-66405380E6AA}"/>
          </ac:spMkLst>
        </pc:spChg>
      </pc:sldChg>
      <pc:sldChg chg="modSp mod">
        <pc:chgData name="Alfred Smith" userId="3c60a3631c0db8ad" providerId="LiveId" clId="{F19F126C-F81E-489B-BEB6-1539ECB6BDA4}" dt="2024-07-19T09:55:44.012" v="66" actId="404"/>
        <pc:sldMkLst>
          <pc:docMk/>
          <pc:sldMk cId="1718612039" sldId="444"/>
        </pc:sldMkLst>
        <pc:spChg chg="mod">
          <ac:chgData name="Alfred Smith" userId="3c60a3631c0db8ad" providerId="LiveId" clId="{F19F126C-F81E-489B-BEB6-1539ECB6BDA4}" dt="2024-07-19T09:52:31.368" v="42"/>
          <ac:spMkLst>
            <pc:docMk/>
            <pc:sldMk cId="1718612039" sldId="444"/>
            <ac:spMk id="4" creationId="{9A13E2D8-2F59-44C1-B1D2-79C300C26DD4}"/>
          </ac:spMkLst>
        </pc:spChg>
        <pc:spChg chg="mod">
          <ac:chgData name="Alfred Smith" userId="3c60a3631c0db8ad" providerId="LiveId" clId="{F19F126C-F81E-489B-BEB6-1539ECB6BDA4}" dt="2024-07-19T09:55:44.012" v="66" actId="404"/>
          <ac:spMkLst>
            <pc:docMk/>
            <pc:sldMk cId="1718612039" sldId="444"/>
            <ac:spMk id="6" creationId="{416C064E-628E-47C0-A712-DB178FE9901E}"/>
          </ac:spMkLst>
        </pc:spChg>
      </pc:sldChg>
      <pc:sldChg chg="modSp">
        <pc:chgData name="Alfred Smith" userId="3c60a3631c0db8ad" providerId="LiveId" clId="{F19F126C-F81E-489B-BEB6-1539ECB6BDA4}" dt="2024-07-19T09:23:14.642" v="27"/>
        <pc:sldMkLst>
          <pc:docMk/>
          <pc:sldMk cId="2166098122" sldId="445"/>
        </pc:sldMkLst>
        <pc:spChg chg="mod">
          <ac:chgData name="Alfred Smith" userId="3c60a3631c0db8ad" providerId="LiveId" clId="{F19F126C-F81E-489B-BEB6-1539ECB6BDA4}" dt="2024-07-19T09:23:14.642" v="27"/>
          <ac:spMkLst>
            <pc:docMk/>
            <pc:sldMk cId="2166098122" sldId="445"/>
            <ac:spMk id="2" creationId="{9E837A72-7ABA-4B8C-1E42-1CCD9FF1FD48}"/>
          </ac:spMkLst>
        </pc:spChg>
      </pc:sldChg>
      <pc:sldChg chg="modSp mod">
        <pc:chgData name="Alfred Smith" userId="3c60a3631c0db8ad" providerId="LiveId" clId="{F19F126C-F81E-489B-BEB6-1539ECB6BDA4}" dt="2024-07-19T09:56:32.313" v="70"/>
        <pc:sldMkLst>
          <pc:docMk/>
          <pc:sldMk cId="665805102" sldId="446"/>
        </pc:sldMkLst>
        <pc:spChg chg="mod">
          <ac:chgData name="Alfred Smith" userId="3c60a3631c0db8ad" providerId="LiveId" clId="{F19F126C-F81E-489B-BEB6-1539ECB6BDA4}" dt="2024-07-19T09:52:44.825" v="43"/>
          <ac:spMkLst>
            <pc:docMk/>
            <pc:sldMk cId="665805102" sldId="446"/>
            <ac:spMk id="4" creationId="{9A13E2D8-2F59-44C1-B1D2-79C300C26DD4}"/>
          </ac:spMkLst>
        </pc:spChg>
        <pc:spChg chg="mod">
          <ac:chgData name="Alfred Smith" userId="3c60a3631c0db8ad" providerId="LiveId" clId="{F19F126C-F81E-489B-BEB6-1539ECB6BDA4}" dt="2024-07-19T09:56:32.313" v="70"/>
          <ac:spMkLst>
            <pc:docMk/>
            <pc:sldMk cId="665805102" sldId="446"/>
            <ac:spMk id="6" creationId="{416C064E-628E-47C0-A712-DB178FE9901E}"/>
          </ac:spMkLst>
        </pc:spChg>
      </pc:sldChg>
      <pc:sldChg chg="modSp">
        <pc:chgData name="Alfred Smith" userId="3c60a3631c0db8ad" providerId="LiveId" clId="{F19F126C-F81E-489B-BEB6-1539ECB6BDA4}" dt="2024-07-19T09:23:14.642" v="27"/>
        <pc:sldMkLst>
          <pc:docMk/>
          <pc:sldMk cId="2422728137" sldId="447"/>
        </pc:sldMkLst>
        <pc:spChg chg="mod">
          <ac:chgData name="Alfred Smith" userId="3c60a3631c0db8ad" providerId="LiveId" clId="{F19F126C-F81E-489B-BEB6-1539ECB6BDA4}" dt="2024-07-19T09:23:14.642" v="27"/>
          <ac:spMkLst>
            <pc:docMk/>
            <pc:sldMk cId="2422728137" sldId="447"/>
            <ac:spMk id="2" creationId="{04927A10-4EFD-FB12-7F17-4D5147BFEB29}"/>
          </ac:spMkLst>
        </pc:spChg>
      </pc:sldChg>
      <pc:sldChg chg="modSp mod">
        <pc:chgData name="Alfred Smith" userId="3c60a3631c0db8ad" providerId="LiveId" clId="{F19F126C-F81E-489B-BEB6-1539ECB6BDA4}" dt="2024-07-19T09:56:19.967" v="69"/>
        <pc:sldMkLst>
          <pc:docMk/>
          <pc:sldMk cId="843663555" sldId="448"/>
        </pc:sldMkLst>
        <pc:spChg chg="mod">
          <ac:chgData name="Alfred Smith" userId="3c60a3631c0db8ad" providerId="LiveId" clId="{F19F126C-F81E-489B-BEB6-1539ECB6BDA4}" dt="2024-07-19T09:52:54.701" v="44"/>
          <ac:spMkLst>
            <pc:docMk/>
            <pc:sldMk cId="843663555" sldId="448"/>
            <ac:spMk id="4" creationId="{9A13E2D8-2F59-44C1-B1D2-79C300C26DD4}"/>
          </ac:spMkLst>
        </pc:spChg>
        <pc:spChg chg="mod">
          <ac:chgData name="Alfred Smith" userId="3c60a3631c0db8ad" providerId="LiveId" clId="{F19F126C-F81E-489B-BEB6-1539ECB6BDA4}" dt="2024-07-19T09:56:19.967" v="69"/>
          <ac:spMkLst>
            <pc:docMk/>
            <pc:sldMk cId="843663555" sldId="448"/>
            <ac:spMk id="6" creationId="{416C064E-628E-47C0-A712-DB178FE9901E}"/>
          </ac:spMkLst>
        </pc:spChg>
      </pc:sldChg>
      <pc:sldChg chg="modSp">
        <pc:chgData name="Alfred Smith" userId="3c60a3631c0db8ad" providerId="LiveId" clId="{F19F126C-F81E-489B-BEB6-1539ECB6BDA4}" dt="2024-07-19T09:23:14.642" v="27"/>
        <pc:sldMkLst>
          <pc:docMk/>
          <pc:sldMk cId="4160448636" sldId="449"/>
        </pc:sldMkLst>
        <pc:spChg chg="mod">
          <ac:chgData name="Alfred Smith" userId="3c60a3631c0db8ad" providerId="LiveId" clId="{F19F126C-F81E-489B-BEB6-1539ECB6BDA4}" dt="2024-07-19T09:23:14.642" v="27"/>
          <ac:spMkLst>
            <pc:docMk/>
            <pc:sldMk cId="4160448636" sldId="449"/>
            <ac:spMk id="2" creationId="{7338DCCC-E291-BE9B-7B79-696798039517}"/>
          </ac:spMkLst>
        </pc:spChg>
      </pc:sldChg>
      <pc:sldChg chg="modSp mod">
        <pc:chgData name="Alfred Smith" userId="3c60a3631c0db8ad" providerId="LiveId" clId="{F19F126C-F81E-489B-BEB6-1539ECB6BDA4}" dt="2024-07-19T09:56:56.827" v="72" actId="404"/>
        <pc:sldMkLst>
          <pc:docMk/>
          <pc:sldMk cId="538051216" sldId="450"/>
        </pc:sldMkLst>
        <pc:spChg chg="mod">
          <ac:chgData name="Alfred Smith" userId="3c60a3631c0db8ad" providerId="LiveId" clId="{F19F126C-F81E-489B-BEB6-1539ECB6BDA4}" dt="2024-07-19T09:53:08.962" v="45"/>
          <ac:spMkLst>
            <pc:docMk/>
            <pc:sldMk cId="538051216" sldId="450"/>
            <ac:spMk id="4" creationId="{9A13E2D8-2F59-44C1-B1D2-79C300C26DD4}"/>
          </ac:spMkLst>
        </pc:spChg>
        <pc:spChg chg="mod">
          <ac:chgData name="Alfred Smith" userId="3c60a3631c0db8ad" providerId="LiveId" clId="{F19F126C-F81E-489B-BEB6-1539ECB6BDA4}" dt="2024-07-19T09:56:56.827" v="72" actId="404"/>
          <ac:spMkLst>
            <pc:docMk/>
            <pc:sldMk cId="538051216" sldId="450"/>
            <ac:spMk id="6" creationId="{416C064E-628E-47C0-A712-DB178FE9901E}"/>
          </ac:spMkLst>
        </pc:spChg>
      </pc:sldChg>
      <pc:sldChg chg="modSp">
        <pc:chgData name="Alfred Smith" userId="3c60a3631c0db8ad" providerId="LiveId" clId="{F19F126C-F81E-489B-BEB6-1539ECB6BDA4}" dt="2024-07-19T09:23:14.642" v="27"/>
        <pc:sldMkLst>
          <pc:docMk/>
          <pc:sldMk cId="3386340796" sldId="451"/>
        </pc:sldMkLst>
        <pc:spChg chg="mod">
          <ac:chgData name="Alfred Smith" userId="3c60a3631c0db8ad" providerId="LiveId" clId="{F19F126C-F81E-489B-BEB6-1539ECB6BDA4}" dt="2024-07-19T09:23:14.642" v="27"/>
          <ac:spMkLst>
            <pc:docMk/>
            <pc:sldMk cId="3386340796" sldId="451"/>
            <ac:spMk id="2" creationId="{765CBBA2-A52F-CF3C-051E-9AD2DFE7476C}"/>
          </ac:spMkLst>
        </pc:spChg>
      </pc:sldChg>
      <pc:sldChg chg="modSp mod">
        <pc:chgData name="Alfred Smith" userId="3c60a3631c0db8ad" providerId="LiveId" clId="{F19F126C-F81E-489B-BEB6-1539ECB6BDA4}" dt="2024-07-19T09:57:11.411" v="74" actId="20577"/>
        <pc:sldMkLst>
          <pc:docMk/>
          <pc:sldMk cId="4002949039" sldId="452"/>
        </pc:sldMkLst>
        <pc:spChg chg="mod">
          <ac:chgData name="Alfred Smith" userId="3c60a3631c0db8ad" providerId="LiveId" clId="{F19F126C-F81E-489B-BEB6-1539ECB6BDA4}" dt="2024-07-19T09:53:20.264" v="46"/>
          <ac:spMkLst>
            <pc:docMk/>
            <pc:sldMk cId="4002949039" sldId="452"/>
            <ac:spMk id="4" creationId="{9A13E2D8-2F59-44C1-B1D2-79C300C26DD4}"/>
          </ac:spMkLst>
        </pc:spChg>
        <pc:spChg chg="mod">
          <ac:chgData name="Alfred Smith" userId="3c60a3631c0db8ad" providerId="LiveId" clId="{F19F126C-F81E-489B-BEB6-1539ECB6BDA4}" dt="2024-07-19T09:57:11.411" v="74" actId="20577"/>
          <ac:spMkLst>
            <pc:docMk/>
            <pc:sldMk cId="4002949039" sldId="452"/>
            <ac:spMk id="6" creationId="{416C064E-628E-47C0-A712-DB178FE9901E}"/>
          </ac:spMkLst>
        </pc:spChg>
      </pc:sldChg>
      <pc:sldChg chg="modSp">
        <pc:chgData name="Alfred Smith" userId="3c60a3631c0db8ad" providerId="LiveId" clId="{F19F126C-F81E-489B-BEB6-1539ECB6BDA4}" dt="2024-07-19T09:23:14.642" v="27"/>
        <pc:sldMkLst>
          <pc:docMk/>
          <pc:sldMk cId="283334129" sldId="453"/>
        </pc:sldMkLst>
        <pc:spChg chg="mod">
          <ac:chgData name="Alfred Smith" userId="3c60a3631c0db8ad" providerId="LiveId" clId="{F19F126C-F81E-489B-BEB6-1539ECB6BDA4}" dt="2024-07-19T09:23:14.642" v="27"/>
          <ac:spMkLst>
            <pc:docMk/>
            <pc:sldMk cId="283334129" sldId="453"/>
            <ac:spMk id="2" creationId="{CB846DFC-EE18-48A4-4F31-0A67BDA1D55D}"/>
          </ac:spMkLst>
        </pc:spChg>
      </pc:sldChg>
      <pc:sldChg chg="modSp mod">
        <pc:chgData name="Alfred Smith" userId="3c60a3631c0db8ad" providerId="LiveId" clId="{F19F126C-F81E-489B-BEB6-1539ECB6BDA4}" dt="2024-07-19T09:57:46.166" v="80" actId="5793"/>
        <pc:sldMkLst>
          <pc:docMk/>
          <pc:sldMk cId="2511564658" sldId="454"/>
        </pc:sldMkLst>
        <pc:spChg chg="mod">
          <ac:chgData name="Alfred Smith" userId="3c60a3631c0db8ad" providerId="LiveId" clId="{F19F126C-F81E-489B-BEB6-1539ECB6BDA4}" dt="2024-07-19T09:53:41.995" v="51" actId="5793"/>
          <ac:spMkLst>
            <pc:docMk/>
            <pc:sldMk cId="2511564658" sldId="454"/>
            <ac:spMk id="4" creationId="{9A13E2D8-2F59-44C1-B1D2-79C300C26DD4}"/>
          </ac:spMkLst>
        </pc:spChg>
        <pc:spChg chg="mod">
          <ac:chgData name="Alfred Smith" userId="3c60a3631c0db8ad" providerId="LiveId" clId="{F19F126C-F81E-489B-BEB6-1539ECB6BDA4}" dt="2024-07-19T09:57:46.166" v="80" actId="5793"/>
          <ac:spMkLst>
            <pc:docMk/>
            <pc:sldMk cId="2511564658" sldId="454"/>
            <ac:spMk id="6" creationId="{416C064E-628E-47C0-A712-DB178FE9901E}"/>
          </ac:spMkLst>
        </pc:spChg>
      </pc:sldChg>
      <pc:sldChg chg="modSp">
        <pc:chgData name="Alfred Smith" userId="3c60a3631c0db8ad" providerId="LiveId" clId="{F19F126C-F81E-489B-BEB6-1539ECB6BDA4}" dt="2024-07-19T09:23:14.642" v="27"/>
        <pc:sldMkLst>
          <pc:docMk/>
          <pc:sldMk cId="1799939013" sldId="455"/>
        </pc:sldMkLst>
        <pc:spChg chg="mod">
          <ac:chgData name="Alfred Smith" userId="3c60a3631c0db8ad" providerId="LiveId" clId="{F19F126C-F81E-489B-BEB6-1539ECB6BDA4}" dt="2024-07-19T09:23:14.642" v="27"/>
          <ac:spMkLst>
            <pc:docMk/>
            <pc:sldMk cId="1799939013" sldId="455"/>
            <ac:spMk id="2" creationId="{4AACD69B-7DD3-0953-0505-010FE3B05527}"/>
          </ac:spMkLst>
        </pc:spChg>
      </pc:sldChg>
      <pc:sldChg chg="modSp mod">
        <pc:chgData name="Alfred Smith" userId="3c60a3631c0db8ad" providerId="LiveId" clId="{F19F126C-F81E-489B-BEB6-1539ECB6BDA4}" dt="2024-07-19T09:57:53.617" v="81"/>
        <pc:sldMkLst>
          <pc:docMk/>
          <pc:sldMk cId="4049696417" sldId="456"/>
        </pc:sldMkLst>
        <pc:spChg chg="mod">
          <ac:chgData name="Alfred Smith" userId="3c60a3631c0db8ad" providerId="LiveId" clId="{F19F126C-F81E-489B-BEB6-1539ECB6BDA4}" dt="2024-07-19T09:54:00.243" v="55"/>
          <ac:spMkLst>
            <pc:docMk/>
            <pc:sldMk cId="4049696417" sldId="456"/>
            <ac:spMk id="4" creationId="{9A13E2D8-2F59-44C1-B1D2-79C300C26DD4}"/>
          </ac:spMkLst>
        </pc:spChg>
        <pc:spChg chg="mod">
          <ac:chgData name="Alfred Smith" userId="3c60a3631c0db8ad" providerId="LiveId" clId="{F19F126C-F81E-489B-BEB6-1539ECB6BDA4}" dt="2024-07-19T09:57:53.617" v="81"/>
          <ac:spMkLst>
            <pc:docMk/>
            <pc:sldMk cId="4049696417" sldId="456"/>
            <ac:spMk id="6" creationId="{416C064E-628E-47C0-A712-DB178FE9901E}"/>
          </ac:spMkLst>
        </pc:spChg>
      </pc:sldChg>
      <pc:sldChg chg="addSp delSp modSp mod">
        <pc:chgData name="Alfred Smith" userId="3c60a3631c0db8ad" providerId="LiveId" clId="{F19F126C-F81E-489B-BEB6-1539ECB6BDA4}" dt="2024-07-19T09:18:45.180" v="1"/>
        <pc:sldMkLst>
          <pc:docMk/>
          <pc:sldMk cId="3596600315" sldId="468"/>
        </pc:sldMkLst>
        <pc:spChg chg="del">
          <ac:chgData name="Alfred Smith" userId="3c60a3631c0db8ad" providerId="LiveId" clId="{F19F126C-F81E-489B-BEB6-1539ECB6BDA4}" dt="2024-07-19T09:18:44.493" v="0" actId="478"/>
          <ac:spMkLst>
            <pc:docMk/>
            <pc:sldMk cId="3596600315" sldId="468"/>
            <ac:spMk id="3" creationId="{0162BEE1-134B-8B70-2BB8-9226F1DF1614}"/>
          </ac:spMkLst>
        </pc:spChg>
        <pc:spChg chg="add mod">
          <ac:chgData name="Alfred Smith" userId="3c60a3631c0db8ad" providerId="LiveId" clId="{F19F126C-F81E-489B-BEB6-1539ECB6BDA4}" dt="2024-07-19T09:18:45.180" v="1"/>
          <ac:spMkLst>
            <pc:docMk/>
            <pc:sldMk cId="3596600315" sldId="468"/>
            <ac:spMk id="4" creationId="{3F705991-5B71-21EF-14CC-36CF66C77BC2}"/>
          </ac:spMkLst>
        </pc:spChg>
      </pc:sldChg>
      <pc:sldChg chg="modSp mod">
        <pc:chgData name="Alfred Smith" userId="3c60a3631c0db8ad" providerId="LiveId" clId="{F19F126C-F81E-489B-BEB6-1539ECB6BDA4}" dt="2024-07-19T09:55:26.712" v="64"/>
        <pc:sldMkLst>
          <pc:docMk/>
          <pc:sldMk cId="903417062" sldId="469"/>
        </pc:sldMkLst>
        <pc:spChg chg="mod">
          <ac:chgData name="Alfred Smith" userId="3c60a3631c0db8ad" providerId="LiveId" clId="{F19F126C-F81E-489B-BEB6-1539ECB6BDA4}" dt="2024-07-19T09:51:46.410" v="39"/>
          <ac:spMkLst>
            <pc:docMk/>
            <pc:sldMk cId="903417062" sldId="469"/>
            <ac:spMk id="4" creationId="{9A13E2D8-2F59-44C1-B1D2-79C300C26DD4}"/>
          </ac:spMkLst>
        </pc:spChg>
        <pc:spChg chg="mod">
          <ac:chgData name="Alfred Smith" userId="3c60a3631c0db8ad" providerId="LiveId" clId="{F19F126C-F81E-489B-BEB6-1539ECB6BDA4}" dt="2024-07-19T09:55:26.712" v="64"/>
          <ac:spMkLst>
            <pc:docMk/>
            <pc:sldMk cId="903417062" sldId="469"/>
            <ac:spMk id="6" creationId="{416C064E-628E-47C0-A712-DB178FE9901E}"/>
          </ac:spMkLst>
        </pc:spChg>
      </pc:sldChg>
      <pc:sldChg chg="modSp">
        <pc:chgData name="Alfred Smith" userId="3c60a3631c0db8ad" providerId="LiveId" clId="{F19F126C-F81E-489B-BEB6-1539ECB6BDA4}" dt="2024-07-19T09:23:14.642" v="27"/>
        <pc:sldMkLst>
          <pc:docMk/>
          <pc:sldMk cId="2906014076" sldId="470"/>
        </pc:sldMkLst>
        <pc:spChg chg="mod">
          <ac:chgData name="Alfred Smith" userId="3c60a3631c0db8ad" providerId="LiveId" clId="{F19F126C-F81E-489B-BEB6-1539ECB6BDA4}" dt="2024-07-19T09:23:14.642" v="27"/>
          <ac:spMkLst>
            <pc:docMk/>
            <pc:sldMk cId="2906014076" sldId="470"/>
            <ac:spMk id="2" creationId="{7A34A8C5-BD41-61D5-07FB-8BB4077633BC}"/>
          </ac:spMkLst>
        </pc:spChg>
      </pc:sldChg>
      <pc:sldChg chg="addSp modSp mod">
        <pc:chgData name="Alfred Smith" userId="3c60a3631c0db8ad" providerId="LiveId" clId="{F19F126C-F81E-489B-BEB6-1539ECB6BDA4}" dt="2024-07-19T09:23:14.642" v="27"/>
        <pc:sldMkLst>
          <pc:docMk/>
          <pc:sldMk cId="672988079" sldId="471"/>
        </pc:sldMkLst>
        <pc:spChg chg="mod">
          <ac:chgData name="Alfred Smith" userId="3c60a3631c0db8ad" providerId="LiveId" clId="{F19F126C-F81E-489B-BEB6-1539ECB6BDA4}" dt="2024-07-19T09:23:14.642" v="27"/>
          <ac:spMkLst>
            <pc:docMk/>
            <pc:sldMk cId="672988079" sldId="471"/>
            <ac:spMk id="2" creationId="{13B6059A-1AAC-67B9-3002-563F4B932E3C}"/>
          </ac:spMkLst>
        </pc:spChg>
        <pc:spChg chg="add mod">
          <ac:chgData name="Alfred Smith" userId="3c60a3631c0db8ad" providerId="LiveId" clId="{F19F126C-F81E-489B-BEB6-1539ECB6BDA4}" dt="2024-07-19T09:20:32.442" v="2"/>
          <ac:spMkLst>
            <pc:docMk/>
            <pc:sldMk cId="672988079" sldId="471"/>
            <ac:spMk id="5" creationId="{19F300B0-59E4-905F-9229-424A5C720787}"/>
          </ac:spMkLst>
        </pc:spChg>
      </pc:sldChg>
      <pc:sldChg chg="modSp">
        <pc:chgData name="Alfred Smith" userId="3c60a3631c0db8ad" providerId="LiveId" clId="{F19F126C-F81E-489B-BEB6-1539ECB6BDA4}" dt="2024-07-19T09:23:14.642" v="27"/>
        <pc:sldMkLst>
          <pc:docMk/>
          <pc:sldMk cId="205463404" sldId="472"/>
        </pc:sldMkLst>
        <pc:spChg chg="mod">
          <ac:chgData name="Alfred Smith" userId="3c60a3631c0db8ad" providerId="LiveId" clId="{F19F126C-F81E-489B-BEB6-1539ECB6BDA4}" dt="2024-07-19T09:23:14.642" v="27"/>
          <ac:spMkLst>
            <pc:docMk/>
            <pc:sldMk cId="205463404" sldId="472"/>
            <ac:spMk id="2" creationId="{30F9C91E-AE07-2B05-7A75-C3487A801D9A}"/>
          </ac:spMkLst>
        </pc:spChg>
      </pc:sldChg>
    </pc:docChg>
  </pc:docChgLst>
  <pc:docChgLst>
    <pc:chgData name="Leonie Smith" userId="fed1330f33f5650e" providerId="LiveId" clId="{1F8C0708-8AE3-4242-B033-80C86EC474B0}"/>
    <pc:docChg chg="modSld">
      <pc:chgData name="Leonie Smith" userId="fed1330f33f5650e" providerId="LiveId" clId="{1F8C0708-8AE3-4242-B033-80C86EC474B0}" dt="2023-12-15T02:46:48.051" v="51" actId="20577"/>
      <pc:docMkLst>
        <pc:docMk/>
      </pc:docMkLst>
      <pc:sldChg chg="addSp delSp modSp mod modTransition modAnim">
        <pc:chgData name="Leonie Smith" userId="fed1330f33f5650e" providerId="LiveId" clId="{1F8C0708-8AE3-4242-B033-80C86EC474B0}" dt="2023-12-13T03:54:27.326" v="5"/>
        <pc:sldMkLst>
          <pc:docMk/>
          <pc:sldMk cId="3759221820" sldId="439"/>
        </pc:sldMkLst>
        <pc:picChg chg="del">
          <ac:chgData name="Leonie Smith" userId="fed1330f33f5650e" providerId="LiveId" clId="{1F8C0708-8AE3-4242-B033-80C86EC474B0}" dt="2023-12-13T03:54:19.969" v="4"/>
          <ac:picMkLst>
            <pc:docMk/>
            <pc:sldMk cId="3759221820" sldId="439"/>
            <ac:picMk id="3" creationId="{BD64C712-4A71-B416-2DE9-B8387E8CCCEA}"/>
          </ac:picMkLst>
        </pc:picChg>
        <pc:picChg chg="add del mod">
          <ac:chgData name="Leonie Smith" userId="fed1330f33f5650e" providerId="LiveId" clId="{1F8C0708-8AE3-4242-B033-80C86EC474B0}" dt="2023-12-13T03:54:27.326" v="5"/>
          <ac:picMkLst>
            <pc:docMk/>
            <pc:sldMk cId="3759221820" sldId="439"/>
            <ac:picMk id="5" creationId="{3420F5F6-0410-2665-9A45-038119DA991E}"/>
          </ac:picMkLst>
        </pc:picChg>
        <pc:picChg chg="add mod">
          <ac:chgData name="Leonie Smith" userId="fed1330f33f5650e" providerId="LiveId" clId="{1F8C0708-8AE3-4242-B033-80C86EC474B0}" dt="2023-12-13T03:54:27.326" v="5"/>
          <ac:picMkLst>
            <pc:docMk/>
            <pc:sldMk cId="3759221820" sldId="439"/>
            <ac:picMk id="7" creationId="{ED216BD6-0ECC-F541-E97B-476A8C5CA9EC}"/>
          </ac:picMkLst>
        </pc:picChg>
      </pc:sldChg>
      <pc:sldChg chg="addSp delSp modSp mod modTransition modAnim">
        <pc:chgData name="Leonie Smith" userId="fed1330f33f5650e" providerId="LiveId" clId="{1F8C0708-8AE3-4242-B033-80C86EC474B0}" dt="2023-12-13T03:54:57.969" v="8"/>
        <pc:sldMkLst>
          <pc:docMk/>
          <pc:sldMk cId="923867738" sldId="440"/>
        </pc:sldMkLst>
        <pc:picChg chg="del">
          <ac:chgData name="Leonie Smith" userId="fed1330f33f5650e" providerId="LiveId" clId="{1F8C0708-8AE3-4242-B033-80C86EC474B0}" dt="2023-12-13T03:54:34.666" v="7"/>
          <ac:picMkLst>
            <pc:docMk/>
            <pc:sldMk cId="923867738" sldId="440"/>
            <ac:picMk id="3" creationId="{49E9449C-5446-EC7C-54F8-7108E3250998}"/>
          </ac:picMkLst>
        </pc:picChg>
        <pc:picChg chg="add del mod">
          <ac:chgData name="Leonie Smith" userId="fed1330f33f5650e" providerId="LiveId" clId="{1F8C0708-8AE3-4242-B033-80C86EC474B0}" dt="2023-12-13T03:54:57.969" v="8"/>
          <ac:picMkLst>
            <pc:docMk/>
            <pc:sldMk cId="923867738" sldId="440"/>
            <ac:picMk id="5" creationId="{38A59C57-B570-7D25-D323-84673EEB6014}"/>
          </ac:picMkLst>
        </pc:picChg>
        <pc:picChg chg="add mod">
          <ac:chgData name="Leonie Smith" userId="fed1330f33f5650e" providerId="LiveId" clId="{1F8C0708-8AE3-4242-B033-80C86EC474B0}" dt="2023-12-13T03:54:57.969" v="8"/>
          <ac:picMkLst>
            <pc:docMk/>
            <pc:sldMk cId="923867738" sldId="440"/>
            <ac:picMk id="7" creationId="{FE2B0DB8-104A-E591-9DF3-2296941F9524}"/>
          </ac:picMkLst>
        </pc:picChg>
      </pc:sldChg>
      <pc:sldChg chg="addSp delSp modSp mod modTransition modAnim">
        <pc:chgData name="Leonie Smith" userId="fed1330f33f5650e" providerId="LiveId" clId="{1F8C0708-8AE3-4242-B033-80C86EC474B0}" dt="2023-12-13T03:56:09.870" v="17"/>
        <pc:sldMkLst>
          <pc:docMk/>
          <pc:sldMk cId="2180228365" sldId="442"/>
        </pc:sldMkLst>
        <pc:spChg chg="mod">
          <ac:chgData name="Leonie Smith" userId="fed1330f33f5650e" providerId="LiveId" clId="{1F8C0708-8AE3-4242-B033-80C86EC474B0}" dt="2023-12-13T03:55:39.184" v="14" actId="404"/>
          <ac:spMkLst>
            <pc:docMk/>
            <pc:sldMk cId="2180228365" sldId="442"/>
            <ac:spMk id="6" creationId="{416C064E-628E-47C0-A712-DB178FE9901E}"/>
          </ac:spMkLst>
        </pc:spChg>
        <pc:picChg chg="del">
          <ac:chgData name="Leonie Smith" userId="fed1330f33f5650e" providerId="LiveId" clId="{1F8C0708-8AE3-4242-B033-80C86EC474B0}" dt="2023-12-13T03:55:04.779" v="10"/>
          <ac:picMkLst>
            <pc:docMk/>
            <pc:sldMk cId="2180228365" sldId="442"/>
            <ac:picMk id="2" creationId="{22A4FAE0-F2A2-247D-463E-E49DDDD6CA8A}"/>
          </ac:picMkLst>
        </pc:picChg>
        <pc:picChg chg="add del mod">
          <ac:chgData name="Leonie Smith" userId="fed1330f33f5650e" providerId="LiveId" clId="{1F8C0708-8AE3-4242-B033-80C86EC474B0}" dt="2023-12-13T03:55:24.109" v="11"/>
          <ac:picMkLst>
            <pc:docMk/>
            <pc:sldMk cId="2180228365" sldId="442"/>
            <ac:picMk id="5" creationId="{4C70978D-AE84-280A-0761-DEBE3DAA0ADD}"/>
          </ac:picMkLst>
        </pc:picChg>
        <pc:picChg chg="add del mod">
          <ac:chgData name="Leonie Smith" userId="fed1330f33f5650e" providerId="LiveId" clId="{1F8C0708-8AE3-4242-B033-80C86EC474B0}" dt="2023-12-13T03:55:49.710" v="16"/>
          <ac:picMkLst>
            <pc:docMk/>
            <pc:sldMk cId="2180228365" sldId="442"/>
            <ac:picMk id="7" creationId="{3752CF2C-1644-6AB1-D0E1-EE37DB84F6F7}"/>
          </ac:picMkLst>
        </pc:picChg>
        <pc:picChg chg="add del mod ord">
          <ac:chgData name="Leonie Smith" userId="fed1330f33f5650e" providerId="LiveId" clId="{1F8C0708-8AE3-4242-B033-80C86EC474B0}" dt="2023-12-13T03:56:09.870" v="17"/>
          <ac:picMkLst>
            <pc:docMk/>
            <pc:sldMk cId="2180228365" sldId="442"/>
            <ac:picMk id="11" creationId="{690D9AF8-3964-4690-0F2E-0EB665BFA7AB}"/>
          </ac:picMkLst>
        </pc:picChg>
        <pc:picChg chg="add mod">
          <ac:chgData name="Leonie Smith" userId="fed1330f33f5650e" providerId="LiveId" clId="{1F8C0708-8AE3-4242-B033-80C86EC474B0}" dt="2023-12-13T03:56:09.870" v="17"/>
          <ac:picMkLst>
            <pc:docMk/>
            <pc:sldMk cId="2180228365" sldId="442"/>
            <ac:picMk id="12" creationId="{1E59F491-37AD-99B0-4F6D-F22C0EE490A4}"/>
          </ac:picMkLst>
        </pc:picChg>
      </pc:sldChg>
      <pc:sldChg chg="addSp delSp modSp mod modTransition modAnim">
        <pc:chgData name="Leonie Smith" userId="fed1330f33f5650e" providerId="LiveId" clId="{1F8C0708-8AE3-4242-B033-80C86EC474B0}" dt="2023-12-13T03:56:52.259" v="23"/>
        <pc:sldMkLst>
          <pc:docMk/>
          <pc:sldMk cId="1718612039" sldId="444"/>
        </pc:sldMkLst>
        <pc:picChg chg="del">
          <ac:chgData name="Leonie Smith" userId="fed1330f33f5650e" providerId="LiveId" clId="{1F8C0708-8AE3-4242-B033-80C86EC474B0}" dt="2023-12-13T03:56:40.074" v="22"/>
          <ac:picMkLst>
            <pc:docMk/>
            <pc:sldMk cId="1718612039" sldId="444"/>
            <ac:picMk id="3" creationId="{87F3ABAC-C316-8509-5CB4-6409C8FE6D40}"/>
          </ac:picMkLst>
        </pc:picChg>
        <pc:picChg chg="add del mod">
          <ac:chgData name="Leonie Smith" userId="fed1330f33f5650e" providerId="LiveId" clId="{1F8C0708-8AE3-4242-B033-80C86EC474B0}" dt="2023-12-13T03:56:52.259" v="23"/>
          <ac:picMkLst>
            <pc:docMk/>
            <pc:sldMk cId="1718612039" sldId="444"/>
            <ac:picMk id="5" creationId="{7D75ED9A-B4AF-315F-2267-B47B504BBC71}"/>
          </ac:picMkLst>
        </pc:picChg>
        <pc:picChg chg="add mod">
          <ac:chgData name="Leonie Smith" userId="fed1330f33f5650e" providerId="LiveId" clId="{1F8C0708-8AE3-4242-B033-80C86EC474B0}" dt="2023-12-13T03:56:52.259" v="23"/>
          <ac:picMkLst>
            <pc:docMk/>
            <pc:sldMk cId="1718612039" sldId="444"/>
            <ac:picMk id="7" creationId="{CEAC8F23-43BF-0100-4AF8-CD4BCA163505}"/>
          </ac:picMkLst>
        </pc:picChg>
      </pc:sldChg>
      <pc:sldChg chg="addSp delSp modSp mod modTransition modAnim">
        <pc:chgData name="Leonie Smith" userId="fed1330f33f5650e" providerId="LiveId" clId="{1F8C0708-8AE3-4242-B033-80C86EC474B0}" dt="2023-12-13T03:57:12.633" v="26"/>
        <pc:sldMkLst>
          <pc:docMk/>
          <pc:sldMk cId="665805102" sldId="446"/>
        </pc:sldMkLst>
        <pc:picChg chg="del">
          <ac:chgData name="Leonie Smith" userId="fed1330f33f5650e" providerId="LiveId" clId="{1F8C0708-8AE3-4242-B033-80C86EC474B0}" dt="2023-12-13T03:56:59.708" v="25"/>
          <ac:picMkLst>
            <pc:docMk/>
            <pc:sldMk cId="665805102" sldId="446"/>
            <ac:picMk id="3" creationId="{8F389E82-4C0F-6EF2-DAA6-367DDC25C473}"/>
          </ac:picMkLst>
        </pc:picChg>
        <pc:picChg chg="add del mod">
          <ac:chgData name="Leonie Smith" userId="fed1330f33f5650e" providerId="LiveId" clId="{1F8C0708-8AE3-4242-B033-80C86EC474B0}" dt="2023-12-13T03:57:12.633" v="26"/>
          <ac:picMkLst>
            <pc:docMk/>
            <pc:sldMk cId="665805102" sldId="446"/>
            <ac:picMk id="5" creationId="{A863BA7D-EB3A-7857-025A-3F049E3E037E}"/>
          </ac:picMkLst>
        </pc:picChg>
        <pc:picChg chg="add mod">
          <ac:chgData name="Leonie Smith" userId="fed1330f33f5650e" providerId="LiveId" clId="{1F8C0708-8AE3-4242-B033-80C86EC474B0}" dt="2023-12-13T03:57:12.633" v="26"/>
          <ac:picMkLst>
            <pc:docMk/>
            <pc:sldMk cId="665805102" sldId="446"/>
            <ac:picMk id="7" creationId="{06D982CC-0030-3CC5-D367-32D56099A49D}"/>
          </ac:picMkLst>
        </pc:picChg>
      </pc:sldChg>
      <pc:sldChg chg="addSp delSp modSp mod modTransition modAnim">
        <pc:chgData name="Leonie Smith" userId="fed1330f33f5650e" providerId="LiveId" clId="{1F8C0708-8AE3-4242-B033-80C86EC474B0}" dt="2023-12-13T03:57:33.883" v="29"/>
        <pc:sldMkLst>
          <pc:docMk/>
          <pc:sldMk cId="843663555" sldId="448"/>
        </pc:sldMkLst>
        <pc:picChg chg="del">
          <ac:chgData name="Leonie Smith" userId="fed1330f33f5650e" providerId="LiveId" clId="{1F8C0708-8AE3-4242-B033-80C86EC474B0}" dt="2023-12-13T03:57:19.861" v="28"/>
          <ac:picMkLst>
            <pc:docMk/>
            <pc:sldMk cId="843663555" sldId="448"/>
            <ac:picMk id="3" creationId="{27825B80-6D26-6926-2274-DF03E0058C30}"/>
          </ac:picMkLst>
        </pc:picChg>
        <pc:picChg chg="add del mod">
          <ac:chgData name="Leonie Smith" userId="fed1330f33f5650e" providerId="LiveId" clId="{1F8C0708-8AE3-4242-B033-80C86EC474B0}" dt="2023-12-13T03:57:33.883" v="29"/>
          <ac:picMkLst>
            <pc:docMk/>
            <pc:sldMk cId="843663555" sldId="448"/>
            <ac:picMk id="5" creationId="{E6F033F5-E2B9-0347-636D-1A19B013F476}"/>
          </ac:picMkLst>
        </pc:picChg>
        <pc:picChg chg="add mod">
          <ac:chgData name="Leonie Smith" userId="fed1330f33f5650e" providerId="LiveId" clId="{1F8C0708-8AE3-4242-B033-80C86EC474B0}" dt="2023-12-13T03:57:33.883" v="29"/>
          <ac:picMkLst>
            <pc:docMk/>
            <pc:sldMk cId="843663555" sldId="448"/>
            <ac:picMk id="7" creationId="{DE6DA291-0400-A392-3D01-8D38CC82FF7A}"/>
          </ac:picMkLst>
        </pc:picChg>
      </pc:sldChg>
      <pc:sldChg chg="addSp delSp modSp mod modTransition modAnim">
        <pc:chgData name="Leonie Smith" userId="fed1330f33f5650e" providerId="LiveId" clId="{1F8C0708-8AE3-4242-B033-80C86EC474B0}" dt="2023-12-13T03:58:00.144" v="32"/>
        <pc:sldMkLst>
          <pc:docMk/>
          <pc:sldMk cId="538051216" sldId="450"/>
        </pc:sldMkLst>
        <pc:picChg chg="del">
          <ac:chgData name="Leonie Smith" userId="fed1330f33f5650e" providerId="LiveId" clId="{1F8C0708-8AE3-4242-B033-80C86EC474B0}" dt="2023-12-13T03:57:40.297" v="31"/>
          <ac:picMkLst>
            <pc:docMk/>
            <pc:sldMk cId="538051216" sldId="450"/>
            <ac:picMk id="2" creationId="{2BF513CA-5283-EF79-C265-94F5DB3ED2C5}"/>
          </ac:picMkLst>
        </pc:picChg>
        <pc:picChg chg="add del mod">
          <ac:chgData name="Leonie Smith" userId="fed1330f33f5650e" providerId="LiveId" clId="{1F8C0708-8AE3-4242-B033-80C86EC474B0}" dt="2023-12-13T03:58:00.144" v="32"/>
          <ac:picMkLst>
            <pc:docMk/>
            <pc:sldMk cId="538051216" sldId="450"/>
            <ac:picMk id="5" creationId="{47903786-5F7A-8B4C-D32D-665D1D1A931C}"/>
          </ac:picMkLst>
        </pc:picChg>
        <pc:picChg chg="add mod">
          <ac:chgData name="Leonie Smith" userId="fed1330f33f5650e" providerId="LiveId" clId="{1F8C0708-8AE3-4242-B033-80C86EC474B0}" dt="2023-12-13T03:58:00.144" v="32"/>
          <ac:picMkLst>
            <pc:docMk/>
            <pc:sldMk cId="538051216" sldId="450"/>
            <ac:picMk id="7" creationId="{DCB4E3A3-D2BD-ED79-3F71-F7A8CDBA0199}"/>
          </ac:picMkLst>
        </pc:picChg>
      </pc:sldChg>
      <pc:sldChg chg="addSp delSp modSp mod modTransition modAnim">
        <pc:chgData name="Leonie Smith" userId="fed1330f33f5650e" providerId="LiveId" clId="{1F8C0708-8AE3-4242-B033-80C86EC474B0}" dt="2023-12-13T03:58:23.604" v="35"/>
        <pc:sldMkLst>
          <pc:docMk/>
          <pc:sldMk cId="4002949039" sldId="452"/>
        </pc:sldMkLst>
        <pc:picChg chg="del">
          <ac:chgData name="Leonie Smith" userId="fed1330f33f5650e" providerId="LiveId" clId="{1F8C0708-8AE3-4242-B033-80C86EC474B0}" dt="2023-12-13T03:58:07.720" v="34"/>
          <ac:picMkLst>
            <pc:docMk/>
            <pc:sldMk cId="4002949039" sldId="452"/>
            <ac:picMk id="2" creationId="{32A643FF-74E6-6D0A-BE8F-3BCE7DA00E2D}"/>
          </ac:picMkLst>
        </pc:picChg>
        <pc:picChg chg="add del mod">
          <ac:chgData name="Leonie Smith" userId="fed1330f33f5650e" providerId="LiveId" clId="{1F8C0708-8AE3-4242-B033-80C86EC474B0}" dt="2023-12-13T03:58:23.604" v="35"/>
          <ac:picMkLst>
            <pc:docMk/>
            <pc:sldMk cId="4002949039" sldId="452"/>
            <ac:picMk id="5" creationId="{8400529A-8D49-6145-3F75-0B23E283DEFD}"/>
          </ac:picMkLst>
        </pc:picChg>
        <pc:picChg chg="add mod">
          <ac:chgData name="Leonie Smith" userId="fed1330f33f5650e" providerId="LiveId" clId="{1F8C0708-8AE3-4242-B033-80C86EC474B0}" dt="2023-12-13T03:58:23.604" v="35"/>
          <ac:picMkLst>
            <pc:docMk/>
            <pc:sldMk cId="4002949039" sldId="452"/>
            <ac:picMk id="7" creationId="{AD392391-952F-F538-8446-A073618F858C}"/>
          </ac:picMkLst>
        </pc:picChg>
      </pc:sldChg>
      <pc:sldChg chg="addSp delSp modSp mod modTransition modAnim">
        <pc:chgData name="Leonie Smith" userId="fed1330f33f5650e" providerId="LiveId" clId="{1F8C0708-8AE3-4242-B033-80C86EC474B0}" dt="2023-12-13T03:58:52.070" v="38"/>
        <pc:sldMkLst>
          <pc:docMk/>
          <pc:sldMk cId="2511564658" sldId="454"/>
        </pc:sldMkLst>
        <pc:picChg chg="add del mod">
          <ac:chgData name="Leonie Smith" userId="fed1330f33f5650e" providerId="LiveId" clId="{1F8C0708-8AE3-4242-B033-80C86EC474B0}" dt="2023-12-13T03:58:52.070" v="38"/>
          <ac:picMkLst>
            <pc:docMk/>
            <pc:sldMk cId="2511564658" sldId="454"/>
            <ac:picMk id="3" creationId="{AE72FABE-6C3A-FCEB-A905-1B6A643453C0}"/>
          </ac:picMkLst>
        </pc:picChg>
        <pc:picChg chg="add mod">
          <ac:chgData name="Leonie Smith" userId="fed1330f33f5650e" providerId="LiveId" clId="{1F8C0708-8AE3-4242-B033-80C86EC474B0}" dt="2023-12-13T03:58:52.070" v="38"/>
          <ac:picMkLst>
            <pc:docMk/>
            <pc:sldMk cId="2511564658" sldId="454"/>
            <ac:picMk id="5" creationId="{D3371666-E78E-D14B-14BB-664B317C5F4E}"/>
          </ac:picMkLst>
        </pc:picChg>
        <pc:picChg chg="del">
          <ac:chgData name="Leonie Smith" userId="fed1330f33f5650e" providerId="LiveId" clId="{1F8C0708-8AE3-4242-B033-80C86EC474B0}" dt="2023-12-13T03:58:30.851" v="37"/>
          <ac:picMkLst>
            <pc:docMk/>
            <pc:sldMk cId="2511564658" sldId="454"/>
            <ac:picMk id="8" creationId="{5FFB8A7E-EFF2-2BBD-994E-416D327AF474}"/>
          </ac:picMkLst>
        </pc:picChg>
      </pc:sldChg>
      <pc:sldChg chg="addSp delSp modSp mod modTransition modAnim">
        <pc:chgData name="Leonie Smith" userId="fed1330f33f5650e" providerId="LiveId" clId="{1F8C0708-8AE3-4242-B033-80C86EC474B0}" dt="2023-12-13T03:59:09.950" v="41"/>
        <pc:sldMkLst>
          <pc:docMk/>
          <pc:sldMk cId="4049696417" sldId="456"/>
        </pc:sldMkLst>
        <pc:picChg chg="del">
          <ac:chgData name="Leonie Smith" userId="fed1330f33f5650e" providerId="LiveId" clId="{1F8C0708-8AE3-4242-B033-80C86EC474B0}" dt="2023-12-13T03:59:00.058" v="40"/>
          <ac:picMkLst>
            <pc:docMk/>
            <pc:sldMk cId="4049696417" sldId="456"/>
            <ac:picMk id="3" creationId="{581F5CD9-F9C1-1E82-9B3A-A4F38E87F4F3}"/>
          </ac:picMkLst>
        </pc:picChg>
        <pc:picChg chg="add del mod">
          <ac:chgData name="Leonie Smith" userId="fed1330f33f5650e" providerId="LiveId" clId="{1F8C0708-8AE3-4242-B033-80C86EC474B0}" dt="2023-12-13T03:59:09.950" v="41"/>
          <ac:picMkLst>
            <pc:docMk/>
            <pc:sldMk cId="4049696417" sldId="456"/>
            <ac:picMk id="5" creationId="{17856453-1AB6-237C-7110-453E4B5B5D41}"/>
          </ac:picMkLst>
        </pc:picChg>
        <pc:picChg chg="add mod">
          <ac:chgData name="Leonie Smith" userId="fed1330f33f5650e" providerId="LiveId" clId="{1F8C0708-8AE3-4242-B033-80C86EC474B0}" dt="2023-12-13T03:59:09.950" v="41"/>
          <ac:picMkLst>
            <pc:docMk/>
            <pc:sldMk cId="4049696417" sldId="456"/>
            <ac:picMk id="7" creationId="{09F3E920-5FE0-E0F6-3462-B370AF77E5E3}"/>
          </ac:picMkLst>
        </pc:picChg>
      </pc:sldChg>
      <pc:sldChg chg="addSp delSp modSp mod modTransition modAnim modNotesTx">
        <pc:chgData name="Leonie Smith" userId="fed1330f33f5650e" providerId="LiveId" clId="{1F8C0708-8AE3-4242-B033-80C86EC474B0}" dt="2023-12-15T02:46:48.051" v="51" actId="20577"/>
        <pc:sldMkLst>
          <pc:docMk/>
          <pc:sldMk cId="3596600315" sldId="468"/>
        </pc:sldMkLst>
        <pc:picChg chg="del">
          <ac:chgData name="Leonie Smith" userId="fed1330f33f5650e" providerId="LiveId" clId="{1F8C0708-8AE3-4242-B033-80C86EC474B0}" dt="2023-12-13T03:54:02.479" v="1"/>
          <ac:picMkLst>
            <pc:docMk/>
            <pc:sldMk cId="3596600315" sldId="468"/>
            <ac:picMk id="4" creationId="{DE544504-369D-C9C3-31D1-745FB325A05D}"/>
          </ac:picMkLst>
        </pc:picChg>
        <pc:picChg chg="add del mod">
          <ac:chgData name="Leonie Smith" userId="fed1330f33f5650e" providerId="LiveId" clId="{1F8C0708-8AE3-4242-B033-80C86EC474B0}" dt="2023-12-13T03:54:09.425" v="2"/>
          <ac:picMkLst>
            <pc:docMk/>
            <pc:sldMk cId="3596600315" sldId="468"/>
            <ac:picMk id="6" creationId="{DAD164F7-9949-B264-9AF4-885074ACF7E5}"/>
          </ac:picMkLst>
        </pc:picChg>
        <pc:picChg chg="add mod">
          <ac:chgData name="Leonie Smith" userId="fed1330f33f5650e" providerId="LiveId" clId="{1F8C0708-8AE3-4242-B033-80C86EC474B0}" dt="2023-12-13T03:54:09.425" v="2"/>
          <ac:picMkLst>
            <pc:docMk/>
            <pc:sldMk cId="3596600315" sldId="468"/>
            <ac:picMk id="7" creationId="{D509667B-1A83-A8EA-08B8-82364436E91C}"/>
          </ac:picMkLst>
        </pc:picChg>
      </pc:sldChg>
      <pc:sldChg chg="addSp delSp modSp mod modTransition modAnim">
        <pc:chgData name="Leonie Smith" userId="fed1330f33f5650e" providerId="LiveId" clId="{1F8C0708-8AE3-4242-B033-80C86EC474B0}" dt="2023-12-13T03:56:32.249" v="20"/>
        <pc:sldMkLst>
          <pc:docMk/>
          <pc:sldMk cId="903417062" sldId="469"/>
        </pc:sldMkLst>
        <pc:picChg chg="add del mod">
          <ac:chgData name="Leonie Smith" userId="fed1330f33f5650e" providerId="LiveId" clId="{1F8C0708-8AE3-4242-B033-80C86EC474B0}" dt="2023-12-13T03:56:32.249" v="20"/>
          <ac:picMkLst>
            <pc:docMk/>
            <pc:sldMk cId="903417062" sldId="469"/>
            <ac:picMk id="3" creationId="{6E125E6E-D0E6-123A-7E99-CFAF158CB5CE}"/>
          </ac:picMkLst>
        </pc:picChg>
        <pc:picChg chg="del">
          <ac:chgData name="Leonie Smith" userId="fed1330f33f5650e" providerId="LiveId" clId="{1F8C0708-8AE3-4242-B033-80C86EC474B0}" dt="2023-12-13T03:56:17.954" v="19"/>
          <ac:picMkLst>
            <pc:docMk/>
            <pc:sldMk cId="903417062" sldId="469"/>
            <ac:picMk id="5" creationId="{8BBADEB6-6467-F4CC-0DB9-D84C184BAEED}"/>
          </ac:picMkLst>
        </pc:picChg>
        <pc:picChg chg="add mod">
          <ac:chgData name="Leonie Smith" userId="fed1330f33f5650e" providerId="LiveId" clId="{1F8C0708-8AE3-4242-B033-80C86EC474B0}" dt="2023-12-13T03:56:32.249" v="20"/>
          <ac:picMkLst>
            <pc:docMk/>
            <pc:sldMk cId="903417062" sldId="469"/>
            <ac:picMk id="7" creationId="{CAE9112B-FDDD-2882-82DC-3C9C2C2A8A71}"/>
          </ac:picMkLst>
        </pc:picChg>
      </pc:sldChg>
    </pc:docChg>
  </pc:docChgLst>
  <pc:docChgLst>
    <pc:chgData name="Leonie Smith" userId="fed1330f33f5650e" providerId="LiveId" clId="{218884E1-36D8-4AEE-858C-6F4E805B64D7}"/>
    <pc:docChg chg="custSel modSld">
      <pc:chgData name="Leonie Smith" userId="fed1330f33f5650e" providerId="LiveId" clId="{218884E1-36D8-4AEE-858C-6F4E805B64D7}" dt="2022-06-06T05:44:29.935" v="0" actId="26606"/>
      <pc:docMkLst>
        <pc:docMk/>
      </pc:docMkLst>
      <pc:sldChg chg="addSp mod setBg">
        <pc:chgData name="Leonie Smith" userId="fed1330f33f5650e" providerId="LiveId" clId="{218884E1-36D8-4AEE-858C-6F4E805B64D7}" dt="2022-06-06T05:44:29.935" v="0" actId="26606"/>
        <pc:sldMkLst>
          <pc:docMk/>
          <pc:sldMk cId="205463404" sldId="472"/>
        </pc:sldMkLst>
        <pc:spChg chg="add">
          <ac:chgData name="Leonie Smith" userId="fed1330f33f5650e" providerId="LiveId" clId="{218884E1-36D8-4AEE-858C-6F4E805B64D7}" dt="2022-06-06T05:44:29.935" v="0" actId="26606"/>
          <ac:spMkLst>
            <pc:docMk/>
            <pc:sldMk cId="205463404" sldId="472"/>
            <ac:spMk id="11" creationId="{42A4FC2C-047E-45A5-965D-8E1E3BF09BC6}"/>
          </ac:spMkLst>
        </pc:spChg>
      </pc:sldChg>
    </pc:docChg>
  </pc:docChgLst>
  <pc:docChgLst>
    <pc:chgData name="Leonie Smith" userId="fed1330f33f5650e" providerId="LiveId" clId="{75AEEC85-9C65-46A4-8D02-48BA61F825F5}"/>
    <pc:docChg chg="custSel modSld">
      <pc:chgData name="Leonie Smith" userId="fed1330f33f5650e" providerId="LiveId" clId="{75AEEC85-9C65-46A4-8D02-48BA61F825F5}" dt="2022-08-16T08:38:00.176" v="74" actId="20577"/>
      <pc:docMkLst>
        <pc:docMk/>
      </pc:docMkLst>
      <pc:sldChg chg="addSp modSp mod">
        <pc:chgData name="Leonie Smith" userId="fed1330f33f5650e" providerId="LiveId" clId="{75AEEC85-9C65-46A4-8D02-48BA61F825F5}" dt="2022-08-15T10:11:06.064" v="43" actId="207"/>
        <pc:sldMkLst>
          <pc:docMk/>
          <pc:sldMk cId="3261377596" sldId="438"/>
        </pc:sldMkLst>
        <pc:spChg chg="add mod">
          <ac:chgData name="Leonie Smith" userId="fed1330f33f5650e" providerId="LiveId" clId="{75AEEC85-9C65-46A4-8D02-48BA61F825F5}" dt="2022-08-15T10:11:06.064" v="43" actId="207"/>
          <ac:spMkLst>
            <pc:docMk/>
            <pc:sldMk cId="3261377596" sldId="438"/>
            <ac:spMk id="2" creationId="{16ECC8A3-A44F-044C-5A85-CC21BD6EE155}"/>
          </ac:spMkLst>
        </pc:spChg>
      </pc:sldChg>
      <pc:sldChg chg="addSp delSp modSp modTransition modAnim">
        <pc:chgData name="Leonie Smith" userId="fed1330f33f5650e" providerId="LiveId" clId="{75AEEC85-9C65-46A4-8D02-48BA61F825F5}" dt="2022-08-05T07:25:13.168" v="3"/>
        <pc:sldMkLst>
          <pc:docMk/>
          <pc:sldMk cId="3759221820" sldId="439"/>
        </pc:sldMkLst>
        <pc:picChg chg="add del mod">
          <ac:chgData name="Leonie Smith" userId="fed1330f33f5650e" providerId="LiveId" clId="{75AEEC85-9C65-46A4-8D02-48BA61F825F5}" dt="2022-08-05T07:25:04.076" v="2"/>
          <ac:picMkLst>
            <pc:docMk/>
            <pc:sldMk cId="3759221820" sldId="439"/>
            <ac:picMk id="2" creationId="{1480D0C9-27B5-596A-AF9A-77EF2E5ABDC0}"/>
          </ac:picMkLst>
        </pc:picChg>
        <pc:picChg chg="add mod">
          <ac:chgData name="Leonie Smith" userId="fed1330f33f5650e" providerId="LiveId" clId="{75AEEC85-9C65-46A4-8D02-48BA61F825F5}" dt="2022-08-05T07:25:13.168" v="3"/>
          <ac:picMkLst>
            <pc:docMk/>
            <pc:sldMk cId="3759221820" sldId="439"/>
            <ac:picMk id="3" creationId="{BD64C712-4A71-B416-2DE9-B8387E8CCCEA}"/>
          </ac:picMkLst>
        </pc:picChg>
      </pc:sldChg>
      <pc:sldChg chg="addSp delSp modSp modTransition modAnim">
        <pc:chgData name="Leonie Smith" userId="fed1330f33f5650e" providerId="LiveId" clId="{75AEEC85-9C65-46A4-8D02-48BA61F825F5}" dt="2022-08-05T07:26:29.417" v="6"/>
        <pc:sldMkLst>
          <pc:docMk/>
          <pc:sldMk cId="923867738" sldId="440"/>
        </pc:sldMkLst>
        <pc:picChg chg="add del mod">
          <ac:chgData name="Leonie Smith" userId="fed1330f33f5650e" providerId="LiveId" clId="{75AEEC85-9C65-46A4-8D02-48BA61F825F5}" dt="2022-08-05T07:26:08.714" v="5"/>
          <ac:picMkLst>
            <pc:docMk/>
            <pc:sldMk cId="923867738" sldId="440"/>
            <ac:picMk id="2" creationId="{4050217C-1A0D-D269-F1F7-0D66BAAEE906}"/>
          </ac:picMkLst>
        </pc:picChg>
        <pc:picChg chg="add mod">
          <ac:chgData name="Leonie Smith" userId="fed1330f33f5650e" providerId="LiveId" clId="{75AEEC85-9C65-46A4-8D02-48BA61F825F5}" dt="2022-08-05T07:26:29.417" v="6"/>
          <ac:picMkLst>
            <pc:docMk/>
            <pc:sldMk cId="923867738" sldId="440"/>
            <ac:picMk id="3" creationId="{49E9449C-5446-EC7C-54F8-7108E3250998}"/>
          </ac:picMkLst>
        </pc:picChg>
      </pc:sldChg>
      <pc:sldChg chg="addSp modSp mod">
        <pc:chgData name="Leonie Smith" userId="fed1330f33f5650e" providerId="LiveId" clId="{75AEEC85-9C65-46A4-8D02-48BA61F825F5}" dt="2022-08-15T10:12:49.720" v="61" actId="20577"/>
        <pc:sldMkLst>
          <pc:docMk/>
          <pc:sldMk cId="3676245138" sldId="441"/>
        </pc:sldMkLst>
        <pc:spChg chg="add mod">
          <ac:chgData name="Leonie Smith" userId="fed1330f33f5650e" providerId="LiveId" clId="{75AEEC85-9C65-46A4-8D02-48BA61F825F5}" dt="2022-08-15T10:12:49.720" v="61" actId="20577"/>
          <ac:spMkLst>
            <pc:docMk/>
            <pc:sldMk cId="3676245138" sldId="441"/>
            <ac:spMk id="2" creationId="{AEE0C5CF-14A6-6157-1472-B2D9875AADE5}"/>
          </ac:spMkLst>
        </pc:spChg>
      </pc:sldChg>
      <pc:sldChg chg="addSp modSp">
        <pc:chgData name="Leonie Smith" userId="fed1330f33f5650e" providerId="LiveId" clId="{75AEEC85-9C65-46A4-8D02-48BA61F825F5}" dt="2022-08-05T07:27:24.766" v="7"/>
        <pc:sldMkLst>
          <pc:docMk/>
          <pc:sldMk cId="2180228365" sldId="442"/>
        </pc:sldMkLst>
        <pc:picChg chg="add mod">
          <ac:chgData name="Leonie Smith" userId="fed1330f33f5650e" providerId="LiveId" clId="{75AEEC85-9C65-46A4-8D02-48BA61F825F5}" dt="2022-08-05T07:27:24.766" v="7"/>
          <ac:picMkLst>
            <pc:docMk/>
            <pc:sldMk cId="2180228365" sldId="442"/>
            <ac:picMk id="2" creationId="{22A4FAE0-F2A2-247D-463E-E49DDDD6CA8A}"/>
          </ac:picMkLst>
        </pc:picChg>
      </pc:sldChg>
      <pc:sldChg chg="addSp modSp mod">
        <pc:chgData name="Leonie Smith" userId="fed1330f33f5650e" providerId="LiveId" clId="{75AEEC85-9C65-46A4-8D02-48BA61F825F5}" dt="2022-08-15T10:13:06.676" v="63" actId="20577"/>
        <pc:sldMkLst>
          <pc:docMk/>
          <pc:sldMk cId="3095902142" sldId="443"/>
        </pc:sldMkLst>
        <pc:spChg chg="add mod">
          <ac:chgData name="Leonie Smith" userId="fed1330f33f5650e" providerId="LiveId" clId="{75AEEC85-9C65-46A4-8D02-48BA61F825F5}" dt="2022-08-15T10:13:06.676" v="63" actId="20577"/>
          <ac:spMkLst>
            <pc:docMk/>
            <pc:sldMk cId="3095902142" sldId="443"/>
            <ac:spMk id="2" creationId="{53344372-C8A2-7078-DC31-66405380E6AA}"/>
          </ac:spMkLst>
        </pc:spChg>
      </pc:sldChg>
      <pc:sldChg chg="addSp delSp modSp modTransition modAnim">
        <pc:chgData name="Leonie Smith" userId="fed1330f33f5650e" providerId="LiveId" clId="{75AEEC85-9C65-46A4-8D02-48BA61F825F5}" dt="2022-08-05T07:36:22.606" v="15"/>
        <pc:sldMkLst>
          <pc:docMk/>
          <pc:sldMk cId="1718612039" sldId="444"/>
        </pc:sldMkLst>
        <pc:picChg chg="add del mod">
          <ac:chgData name="Leonie Smith" userId="fed1330f33f5650e" providerId="LiveId" clId="{75AEEC85-9C65-46A4-8D02-48BA61F825F5}" dt="2022-08-05T07:36:11.010" v="14"/>
          <ac:picMkLst>
            <pc:docMk/>
            <pc:sldMk cId="1718612039" sldId="444"/>
            <ac:picMk id="2" creationId="{7131C156-8B06-F238-17E5-82BA90EB686A}"/>
          </ac:picMkLst>
        </pc:picChg>
        <pc:picChg chg="add mod">
          <ac:chgData name="Leonie Smith" userId="fed1330f33f5650e" providerId="LiveId" clId="{75AEEC85-9C65-46A4-8D02-48BA61F825F5}" dt="2022-08-05T07:36:22.606" v="15"/>
          <ac:picMkLst>
            <pc:docMk/>
            <pc:sldMk cId="1718612039" sldId="444"/>
            <ac:picMk id="3" creationId="{87F3ABAC-C316-8509-5CB4-6409C8FE6D40}"/>
          </ac:picMkLst>
        </pc:picChg>
      </pc:sldChg>
      <pc:sldChg chg="addSp modSp mod">
        <pc:chgData name="Leonie Smith" userId="fed1330f33f5650e" providerId="LiveId" clId="{75AEEC85-9C65-46A4-8D02-48BA61F825F5}" dt="2022-08-15T10:13:11.767" v="64" actId="20577"/>
        <pc:sldMkLst>
          <pc:docMk/>
          <pc:sldMk cId="2166098122" sldId="445"/>
        </pc:sldMkLst>
        <pc:spChg chg="add mod">
          <ac:chgData name="Leonie Smith" userId="fed1330f33f5650e" providerId="LiveId" clId="{75AEEC85-9C65-46A4-8D02-48BA61F825F5}" dt="2022-08-15T10:13:11.767" v="64" actId="20577"/>
          <ac:spMkLst>
            <pc:docMk/>
            <pc:sldMk cId="2166098122" sldId="445"/>
            <ac:spMk id="2" creationId="{9E837A72-7ABA-4B8C-1E42-1CCD9FF1FD48}"/>
          </ac:spMkLst>
        </pc:spChg>
      </pc:sldChg>
      <pc:sldChg chg="addSp delSp modSp modTransition modAnim">
        <pc:chgData name="Leonie Smith" userId="fed1330f33f5650e" providerId="LiveId" clId="{75AEEC85-9C65-46A4-8D02-48BA61F825F5}" dt="2022-08-05T07:38:19.072" v="18"/>
        <pc:sldMkLst>
          <pc:docMk/>
          <pc:sldMk cId="665805102" sldId="446"/>
        </pc:sldMkLst>
        <pc:picChg chg="add del mod">
          <ac:chgData name="Leonie Smith" userId="fed1330f33f5650e" providerId="LiveId" clId="{75AEEC85-9C65-46A4-8D02-48BA61F825F5}" dt="2022-08-05T07:38:07.339" v="17"/>
          <ac:picMkLst>
            <pc:docMk/>
            <pc:sldMk cId="665805102" sldId="446"/>
            <ac:picMk id="2" creationId="{51C1F6BC-DC31-3E68-BBE3-7A36933900CA}"/>
          </ac:picMkLst>
        </pc:picChg>
        <pc:picChg chg="add mod">
          <ac:chgData name="Leonie Smith" userId="fed1330f33f5650e" providerId="LiveId" clId="{75AEEC85-9C65-46A4-8D02-48BA61F825F5}" dt="2022-08-05T07:38:19.072" v="18"/>
          <ac:picMkLst>
            <pc:docMk/>
            <pc:sldMk cId="665805102" sldId="446"/>
            <ac:picMk id="3" creationId="{8F389E82-4C0F-6EF2-DAA6-367DDC25C473}"/>
          </ac:picMkLst>
        </pc:picChg>
      </pc:sldChg>
      <pc:sldChg chg="addSp modSp mod">
        <pc:chgData name="Leonie Smith" userId="fed1330f33f5650e" providerId="LiveId" clId="{75AEEC85-9C65-46A4-8D02-48BA61F825F5}" dt="2022-08-15T10:13:15.319" v="65" actId="20577"/>
        <pc:sldMkLst>
          <pc:docMk/>
          <pc:sldMk cId="2422728137" sldId="447"/>
        </pc:sldMkLst>
        <pc:spChg chg="add mod">
          <ac:chgData name="Leonie Smith" userId="fed1330f33f5650e" providerId="LiveId" clId="{75AEEC85-9C65-46A4-8D02-48BA61F825F5}" dt="2022-08-15T10:13:15.319" v="65" actId="20577"/>
          <ac:spMkLst>
            <pc:docMk/>
            <pc:sldMk cId="2422728137" sldId="447"/>
            <ac:spMk id="2" creationId="{04927A10-4EFD-FB12-7F17-4D5147BFEB29}"/>
          </ac:spMkLst>
        </pc:spChg>
      </pc:sldChg>
      <pc:sldChg chg="addSp delSp modSp modTransition modAnim">
        <pc:chgData name="Leonie Smith" userId="fed1330f33f5650e" providerId="LiveId" clId="{75AEEC85-9C65-46A4-8D02-48BA61F825F5}" dt="2022-08-05T07:40:45.414" v="21"/>
        <pc:sldMkLst>
          <pc:docMk/>
          <pc:sldMk cId="843663555" sldId="448"/>
        </pc:sldMkLst>
        <pc:picChg chg="add del mod">
          <ac:chgData name="Leonie Smith" userId="fed1330f33f5650e" providerId="LiveId" clId="{75AEEC85-9C65-46A4-8D02-48BA61F825F5}" dt="2022-08-05T07:40:30.768" v="20"/>
          <ac:picMkLst>
            <pc:docMk/>
            <pc:sldMk cId="843663555" sldId="448"/>
            <ac:picMk id="2" creationId="{A61231EA-2C63-80E8-D507-73D35D395534}"/>
          </ac:picMkLst>
        </pc:picChg>
        <pc:picChg chg="add mod">
          <ac:chgData name="Leonie Smith" userId="fed1330f33f5650e" providerId="LiveId" clId="{75AEEC85-9C65-46A4-8D02-48BA61F825F5}" dt="2022-08-05T07:40:45.414" v="21"/>
          <ac:picMkLst>
            <pc:docMk/>
            <pc:sldMk cId="843663555" sldId="448"/>
            <ac:picMk id="3" creationId="{27825B80-6D26-6926-2274-DF03E0058C30}"/>
          </ac:picMkLst>
        </pc:picChg>
      </pc:sldChg>
      <pc:sldChg chg="addSp modSp mod">
        <pc:chgData name="Leonie Smith" userId="fed1330f33f5650e" providerId="LiveId" clId="{75AEEC85-9C65-46A4-8D02-48BA61F825F5}" dt="2022-08-15T10:13:19.749" v="66" actId="20577"/>
        <pc:sldMkLst>
          <pc:docMk/>
          <pc:sldMk cId="4160448636" sldId="449"/>
        </pc:sldMkLst>
        <pc:spChg chg="add mod">
          <ac:chgData name="Leonie Smith" userId="fed1330f33f5650e" providerId="LiveId" clId="{75AEEC85-9C65-46A4-8D02-48BA61F825F5}" dt="2022-08-15T10:13:19.749" v="66" actId="20577"/>
          <ac:spMkLst>
            <pc:docMk/>
            <pc:sldMk cId="4160448636" sldId="449"/>
            <ac:spMk id="2" creationId="{7338DCCC-E291-BE9B-7B79-696798039517}"/>
          </ac:spMkLst>
        </pc:spChg>
      </pc:sldChg>
      <pc:sldChg chg="addSp modSp">
        <pc:chgData name="Leonie Smith" userId="fed1330f33f5650e" providerId="LiveId" clId="{75AEEC85-9C65-46A4-8D02-48BA61F825F5}" dt="2022-08-05T07:42:29.487" v="22"/>
        <pc:sldMkLst>
          <pc:docMk/>
          <pc:sldMk cId="538051216" sldId="450"/>
        </pc:sldMkLst>
        <pc:picChg chg="add mod">
          <ac:chgData name="Leonie Smith" userId="fed1330f33f5650e" providerId="LiveId" clId="{75AEEC85-9C65-46A4-8D02-48BA61F825F5}" dt="2022-08-05T07:42:29.487" v="22"/>
          <ac:picMkLst>
            <pc:docMk/>
            <pc:sldMk cId="538051216" sldId="450"/>
            <ac:picMk id="2" creationId="{2BF513CA-5283-EF79-C265-94F5DB3ED2C5}"/>
          </ac:picMkLst>
        </pc:picChg>
      </pc:sldChg>
      <pc:sldChg chg="addSp modSp mod">
        <pc:chgData name="Leonie Smith" userId="fed1330f33f5650e" providerId="LiveId" clId="{75AEEC85-9C65-46A4-8D02-48BA61F825F5}" dt="2022-08-15T10:13:26.544" v="69" actId="20577"/>
        <pc:sldMkLst>
          <pc:docMk/>
          <pc:sldMk cId="3386340796" sldId="451"/>
        </pc:sldMkLst>
        <pc:spChg chg="add mod">
          <ac:chgData name="Leonie Smith" userId="fed1330f33f5650e" providerId="LiveId" clId="{75AEEC85-9C65-46A4-8D02-48BA61F825F5}" dt="2022-08-15T10:13:26.544" v="69" actId="20577"/>
          <ac:spMkLst>
            <pc:docMk/>
            <pc:sldMk cId="3386340796" sldId="451"/>
            <ac:spMk id="2" creationId="{765CBBA2-A52F-CF3C-051E-9AD2DFE7476C}"/>
          </ac:spMkLst>
        </pc:spChg>
      </pc:sldChg>
      <pc:sldChg chg="addSp modSp">
        <pc:chgData name="Leonie Smith" userId="fed1330f33f5650e" providerId="LiveId" clId="{75AEEC85-9C65-46A4-8D02-48BA61F825F5}" dt="2022-08-05T07:46:03.497" v="23"/>
        <pc:sldMkLst>
          <pc:docMk/>
          <pc:sldMk cId="4002949039" sldId="452"/>
        </pc:sldMkLst>
        <pc:picChg chg="add mod">
          <ac:chgData name="Leonie Smith" userId="fed1330f33f5650e" providerId="LiveId" clId="{75AEEC85-9C65-46A4-8D02-48BA61F825F5}" dt="2022-08-05T07:46:03.497" v="23"/>
          <ac:picMkLst>
            <pc:docMk/>
            <pc:sldMk cId="4002949039" sldId="452"/>
            <ac:picMk id="2" creationId="{32A643FF-74E6-6D0A-BE8F-3BCE7DA00E2D}"/>
          </ac:picMkLst>
        </pc:picChg>
      </pc:sldChg>
      <pc:sldChg chg="addSp modSp mod">
        <pc:chgData name="Leonie Smith" userId="fed1330f33f5650e" providerId="LiveId" clId="{75AEEC85-9C65-46A4-8D02-48BA61F825F5}" dt="2022-08-16T08:37:28.364" v="70" actId="20577"/>
        <pc:sldMkLst>
          <pc:docMk/>
          <pc:sldMk cId="283334129" sldId="453"/>
        </pc:sldMkLst>
        <pc:spChg chg="add mod">
          <ac:chgData name="Leonie Smith" userId="fed1330f33f5650e" providerId="LiveId" clId="{75AEEC85-9C65-46A4-8D02-48BA61F825F5}" dt="2022-08-16T08:37:28.364" v="70" actId="20577"/>
          <ac:spMkLst>
            <pc:docMk/>
            <pc:sldMk cId="283334129" sldId="453"/>
            <ac:spMk id="2" creationId="{CB846DFC-EE18-48A4-4F31-0A67BDA1D55D}"/>
          </ac:spMkLst>
        </pc:spChg>
      </pc:sldChg>
      <pc:sldChg chg="addSp delSp modSp modTransition modAnim">
        <pc:chgData name="Leonie Smith" userId="fed1330f33f5650e" providerId="LiveId" clId="{75AEEC85-9C65-46A4-8D02-48BA61F825F5}" dt="2022-08-05T07:48:25.705" v="32"/>
        <pc:sldMkLst>
          <pc:docMk/>
          <pc:sldMk cId="2511564658" sldId="454"/>
        </pc:sldMkLst>
        <pc:picChg chg="add del mod">
          <ac:chgData name="Leonie Smith" userId="fed1330f33f5650e" providerId="LiveId" clId="{75AEEC85-9C65-46A4-8D02-48BA61F825F5}" dt="2022-08-05T07:46:45.659" v="25"/>
          <ac:picMkLst>
            <pc:docMk/>
            <pc:sldMk cId="2511564658" sldId="454"/>
            <ac:picMk id="2" creationId="{AD0ABB9D-6CEC-063B-07F4-6A078E3AC9E7}"/>
          </ac:picMkLst>
        </pc:picChg>
        <pc:picChg chg="add del mod">
          <ac:chgData name="Leonie Smith" userId="fed1330f33f5650e" providerId="LiveId" clId="{75AEEC85-9C65-46A4-8D02-48BA61F825F5}" dt="2022-08-05T07:47:09.044" v="27"/>
          <ac:picMkLst>
            <pc:docMk/>
            <pc:sldMk cId="2511564658" sldId="454"/>
            <ac:picMk id="3" creationId="{F7ADE763-D381-4320-1E36-D988C680B9B4}"/>
          </ac:picMkLst>
        </pc:picChg>
        <pc:picChg chg="add del mod">
          <ac:chgData name="Leonie Smith" userId="fed1330f33f5650e" providerId="LiveId" clId="{75AEEC85-9C65-46A4-8D02-48BA61F825F5}" dt="2022-08-05T07:47:27.473" v="29"/>
          <ac:picMkLst>
            <pc:docMk/>
            <pc:sldMk cId="2511564658" sldId="454"/>
            <ac:picMk id="5" creationId="{CDA75239-F34D-CA3B-5B8F-9960149198B3}"/>
          </ac:picMkLst>
        </pc:picChg>
        <pc:picChg chg="add del mod">
          <ac:chgData name="Leonie Smith" userId="fed1330f33f5650e" providerId="LiveId" clId="{75AEEC85-9C65-46A4-8D02-48BA61F825F5}" dt="2022-08-05T07:48:10.056" v="31"/>
          <ac:picMkLst>
            <pc:docMk/>
            <pc:sldMk cId="2511564658" sldId="454"/>
            <ac:picMk id="7" creationId="{84EDF4D6-011B-8DDA-ADCC-FA31CAFEC5C6}"/>
          </ac:picMkLst>
        </pc:picChg>
        <pc:picChg chg="add mod">
          <ac:chgData name="Leonie Smith" userId="fed1330f33f5650e" providerId="LiveId" clId="{75AEEC85-9C65-46A4-8D02-48BA61F825F5}" dt="2022-08-05T07:48:25.705" v="32"/>
          <ac:picMkLst>
            <pc:docMk/>
            <pc:sldMk cId="2511564658" sldId="454"/>
            <ac:picMk id="8" creationId="{5FFB8A7E-EFF2-2BBD-994E-416D327AF474}"/>
          </ac:picMkLst>
        </pc:picChg>
      </pc:sldChg>
      <pc:sldChg chg="addSp modSp mod">
        <pc:chgData name="Leonie Smith" userId="fed1330f33f5650e" providerId="LiveId" clId="{75AEEC85-9C65-46A4-8D02-48BA61F825F5}" dt="2022-08-16T08:37:36.506" v="72" actId="20577"/>
        <pc:sldMkLst>
          <pc:docMk/>
          <pc:sldMk cId="1799939013" sldId="455"/>
        </pc:sldMkLst>
        <pc:spChg chg="add mod">
          <ac:chgData name="Leonie Smith" userId="fed1330f33f5650e" providerId="LiveId" clId="{75AEEC85-9C65-46A4-8D02-48BA61F825F5}" dt="2022-08-16T08:37:36.506" v="72" actId="20577"/>
          <ac:spMkLst>
            <pc:docMk/>
            <pc:sldMk cId="1799939013" sldId="455"/>
            <ac:spMk id="2" creationId="{4AACD69B-7DD3-0953-0505-010FE3B05527}"/>
          </ac:spMkLst>
        </pc:spChg>
      </pc:sldChg>
      <pc:sldChg chg="addSp delSp modSp modTransition modAnim">
        <pc:chgData name="Leonie Smith" userId="fed1330f33f5650e" providerId="LiveId" clId="{75AEEC85-9C65-46A4-8D02-48BA61F825F5}" dt="2022-08-05T07:49:18.976" v="35"/>
        <pc:sldMkLst>
          <pc:docMk/>
          <pc:sldMk cId="4049696417" sldId="456"/>
        </pc:sldMkLst>
        <pc:picChg chg="add del mod">
          <ac:chgData name="Leonie Smith" userId="fed1330f33f5650e" providerId="LiveId" clId="{75AEEC85-9C65-46A4-8D02-48BA61F825F5}" dt="2022-08-05T07:49:09.315" v="34"/>
          <ac:picMkLst>
            <pc:docMk/>
            <pc:sldMk cId="4049696417" sldId="456"/>
            <ac:picMk id="2" creationId="{2B4705CE-5F9A-8A24-2642-3F0FB16513C8}"/>
          </ac:picMkLst>
        </pc:picChg>
        <pc:picChg chg="add mod">
          <ac:chgData name="Leonie Smith" userId="fed1330f33f5650e" providerId="LiveId" clId="{75AEEC85-9C65-46A4-8D02-48BA61F825F5}" dt="2022-08-05T07:49:18.976" v="35"/>
          <ac:picMkLst>
            <pc:docMk/>
            <pc:sldMk cId="4049696417" sldId="456"/>
            <ac:picMk id="3" creationId="{581F5CD9-F9C1-1E82-9B3A-A4F38E87F4F3}"/>
          </ac:picMkLst>
        </pc:picChg>
      </pc:sldChg>
      <pc:sldChg chg="addSp modSp modNotesTx">
        <pc:chgData name="Leonie Smith" userId="fed1330f33f5650e" providerId="LiveId" clId="{75AEEC85-9C65-46A4-8D02-48BA61F825F5}" dt="2022-08-08T03:58:59.012" v="39" actId="5793"/>
        <pc:sldMkLst>
          <pc:docMk/>
          <pc:sldMk cId="3596600315" sldId="468"/>
        </pc:sldMkLst>
        <pc:picChg chg="add mod">
          <ac:chgData name="Leonie Smith" userId="fed1330f33f5650e" providerId="LiveId" clId="{75AEEC85-9C65-46A4-8D02-48BA61F825F5}" dt="2022-08-05T07:24:31.171" v="0"/>
          <ac:picMkLst>
            <pc:docMk/>
            <pc:sldMk cId="3596600315" sldId="468"/>
            <ac:picMk id="4" creationId="{DE544504-369D-C9C3-31D1-745FB325A05D}"/>
          </ac:picMkLst>
        </pc:picChg>
      </pc:sldChg>
      <pc:sldChg chg="addSp delSp modSp modTransition modAnim">
        <pc:chgData name="Leonie Smith" userId="fed1330f33f5650e" providerId="LiveId" clId="{75AEEC85-9C65-46A4-8D02-48BA61F825F5}" dt="2022-08-05T07:33:52.007" v="12"/>
        <pc:sldMkLst>
          <pc:docMk/>
          <pc:sldMk cId="903417062" sldId="469"/>
        </pc:sldMkLst>
        <pc:picChg chg="add del mod">
          <ac:chgData name="Leonie Smith" userId="fed1330f33f5650e" providerId="LiveId" clId="{75AEEC85-9C65-46A4-8D02-48BA61F825F5}" dt="2022-08-05T07:33:30.788" v="9"/>
          <ac:picMkLst>
            <pc:docMk/>
            <pc:sldMk cId="903417062" sldId="469"/>
            <ac:picMk id="2" creationId="{FF95B03D-CE6F-C7E3-2E23-3904912D025E}"/>
          </ac:picMkLst>
        </pc:picChg>
        <pc:picChg chg="add del mod">
          <ac:chgData name="Leonie Smith" userId="fed1330f33f5650e" providerId="LiveId" clId="{75AEEC85-9C65-46A4-8D02-48BA61F825F5}" dt="2022-08-05T07:33:40.971" v="11"/>
          <ac:picMkLst>
            <pc:docMk/>
            <pc:sldMk cId="903417062" sldId="469"/>
            <ac:picMk id="3" creationId="{7638BF29-08EF-8FB8-88D8-D412AED90BF1}"/>
          </ac:picMkLst>
        </pc:picChg>
        <pc:picChg chg="add mod">
          <ac:chgData name="Leonie Smith" userId="fed1330f33f5650e" providerId="LiveId" clId="{75AEEC85-9C65-46A4-8D02-48BA61F825F5}" dt="2022-08-05T07:33:52.007" v="12"/>
          <ac:picMkLst>
            <pc:docMk/>
            <pc:sldMk cId="903417062" sldId="469"/>
            <ac:picMk id="5" creationId="{8BBADEB6-6467-F4CC-0DB9-D84C184BAEED}"/>
          </ac:picMkLst>
        </pc:picChg>
      </pc:sldChg>
      <pc:sldChg chg="addSp modSp mod">
        <pc:chgData name="Leonie Smith" userId="fed1330f33f5650e" providerId="LiveId" clId="{75AEEC85-9C65-46A4-8D02-48BA61F825F5}" dt="2022-08-15T10:12:56.573" v="62" actId="20577"/>
        <pc:sldMkLst>
          <pc:docMk/>
          <pc:sldMk cId="2906014076" sldId="470"/>
        </pc:sldMkLst>
        <pc:spChg chg="add mod">
          <ac:chgData name="Leonie Smith" userId="fed1330f33f5650e" providerId="LiveId" clId="{75AEEC85-9C65-46A4-8D02-48BA61F825F5}" dt="2022-08-15T10:12:56.573" v="62" actId="20577"/>
          <ac:spMkLst>
            <pc:docMk/>
            <pc:sldMk cId="2906014076" sldId="470"/>
            <ac:spMk id="2" creationId="{7A34A8C5-BD41-61D5-07FB-8BB4077633BC}"/>
          </ac:spMkLst>
        </pc:spChg>
      </pc:sldChg>
      <pc:sldChg chg="addSp modSp">
        <pc:chgData name="Leonie Smith" userId="fed1330f33f5650e" providerId="LiveId" clId="{75AEEC85-9C65-46A4-8D02-48BA61F825F5}" dt="2022-08-15T10:11:21.408" v="44"/>
        <pc:sldMkLst>
          <pc:docMk/>
          <pc:sldMk cId="672988079" sldId="471"/>
        </pc:sldMkLst>
        <pc:spChg chg="add mod">
          <ac:chgData name="Leonie Smith" userId="fed1330f33f5650e" providerId="LiveId" clId="{75AEEC85-9C65-46A4-8D02-48BA61F825F5}" dt="2022-08-15T10:11:21.408" v="44"/>
          <ac:spMkLst>
            <pc:docMk/>
            <pc:sldMk cId="672988079" sldId="471"/>
            <ac:spMk id="2" creationId="{13B6059A-1AAC-67B9-3002-563F4B932E3C}"/>
          </ac:spMkLst>
        </pc:spChg>
      </pc:sldChg>
      <pc:sldChg chg="addSp modSp mod">
        <pc:chgData name="Leonie Smith" userId="fed1330f33f5650e" providerId="LiveId" clId="{75AEEC85-9C65-46A4-8D02-48BA61F825F5}" dt="2022-08-16T08:38:00.176" v="74" actId="20577"/>
        <pc:sldMkLst>
          <pc:docMk/>
          <pc:sldMk cId="205463404" sldId="472"/>
        </pc:sldMkLst>
        <pc:spChg chg="add mod">
          <ac:chgData name="Leonie Smith" userId="fed1330f33f5650e" providerId="LiveId" clId="{75AEEC85-9C65-46A4-8D02-48BA61F825F5}" dt="2022-08-16T08:38:00.176" v="74" actId="20577"/>
          <ac:spMkLst>
            <pc:docMk/>
            <pc:sldMk cId="205463404" sldId="472"/>
            <ac:spMk id="2" creationId="{30F9C91E-AE07-2B05-7A75-C3487A801D9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29 Job</a:t>
            </a:r>
          </a:p>
          <a:p>
            <a:pPr algn="l"/>
            <a:r>
              <a:rPr lang="en-US" sz="1200" b="0" i="0" u="none" strike="noStrike" baseline="0" dirty="0">
                <a:latin typeface="TimesNewRomanPSMT"/>
              </a:rPr>
              <a:t>1. Satan’s appearance before God – Job 1:1-12 (Top)</a:t>
            </a:r>
          </a:p>
          <a:p>
            <a:pPr algn="l"/>
            <a:r>
              <a:rPr lang="en-US" sz="1200" b="0" i="0" u="none" strike="noStrike" baseline="0" dirty="0">
                <a:latin typeface="TimesNewRomanPSMT"/>
              </a:rPr>
              <a:t>2. Satan’s first attack on Job – Job 1:13-22 (Below Top)</a:t>
            </a:r>
          </a:p>
          <a:p>
            <a:pPr algn="l"/>
            <a:r>
              <a:rPr lang="en-US" sz="1200" b="0" i="0" u="none" strike="noStrike" baseline="0" dirty="0">
                <a:latin typeface="TimesNewRomanPSMT"/>
              </a:rPr>
              <a:t>3. Satan’s second attack on Job – Job 2:1-10 (Right Center)</a:t>
            </a:r>
          </a:p>
          <a:p>
            <a:pPr algn="l"/>
            <a:r>
              <a:rPr lang="en-US" sz="1200" b="0" i="0" u="none" strike="noStrike" baseline="0" dirty="0">
                <a:latin typeface="TimesNewRomanPSMT"/>
              </a:rPr>
              <a:t>4. Friends come to council Job – Job 2:11 – 37:24 (Right Bottom)</a:t>
            </a:r>
          </a:p>
          <a:p>
            <a:pPr algn="l"/>
            <a:r>
              <a:rPr lang="en-US" sz="1200" b="0" i="0" u="none" strike="noStrike" baseline="0" dirty="0">
                <a:latin typeface="TimesNewRomanPSMT"/>
              </a:rPr>
              <a:t>5. God speaks to Job – Job 38:1 – 42:6 (Center)</a:t>
            </a:r>
          </a:p>
          <a:p>
            <a:pPr algn="l"/>
            <a:r>
              <a:rPr lang="en-US" sz="1200" b="0" i="0" u="none" strike="noStrike" baseline="0" dirty="0">
                <a:latin typeface="TimesNewRomanPSMT"/>
              </a:rPr>
              <a:t>6. Job prays for his three friends – Job 42:7-9 (Left Bottom)</a:t>
            </a:r>
          </a:p>
          <a:p>
            <a:pPr algn="l"/>
            <a:r>
              <a:rPr lang="en-US" sz="1200" b="0" i="0" u="none" strike="noStrike" baseline="0" dirty="0">
                <a:latin typeface="TimesNewRomanPSMT"/>
              </a:rPr>
              <a:t>7. Job is restored – Job 42:10-17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5</a:t>
            </a:fld>
            <a:endParaRPr lang="en-ZA"/>
          </a:p>
        </p:txBody>
      </p:sp>
    </p:spTree>
    <p:extLst>
      <p:ext uri="{BB962C8B-B14F-4D97-AF65-F5344CB8AC3E}">
        <p14:creationId xmlns:p14="http://schemas.microsoft.com/office/powerpoint/2010/main" val="2014598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29-3</a:t>
            </a:r>
          </a:p>
        </p:txBody>
      </p:sp>
      <p:pic>
        <p:nvPicPr>
          <p:cNvPr id="7" name="Audio 6">
            <a:hlinkClick r:id="" action="ppaction://media"/>
            <a:extLst>
              <a:ext uri="{FF2B5EF4-FFF2-40B4-BE49-F238E27FC236}">
                <a16:creationId xmlns:a16="http://schemas.microsoft.com/office/drawing/2014/main" id="{D509667B-1A83-A8EA-08B8-82364436E91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3F705991-5B71-21EF-14CC-36CF66C77BC2}"/>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590"/>
    </mc:Choice>
    <mc:Fallback xmlns="">
      <p:transition spd="slow" advTm="3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0198F7A-935D-A8CC-7EBC-BCA35D39AAED}"/>
              </a:ext>
            </a:extLst>
          </p:cNvPr>
          <p:cNvPicPr>
            <a:picLocks noChangeAspect="1"/>
          </p:cNvPicPr>
          <p:nvPr/>
        </p:nvPicPr>
        <p:blipFill>
          <a:blip r:embed="rId2"/>
          <a:stretch>
            <a:fillRect/>
          </a:stretch>
        </p:blipFill>
        <p:spPr>
          <a:xfrm>
            <a:off x="0" y="0"/>
            <a:ext cx="12192000" cy="6940666"/>
          </a:xfrm>
          <a:prstGeom prst="rect">
            <a:avLst/>
          </a:prstGeom>
        </p:spPr>
      </p:pic>
      <p:sp>
        <p:nvSpPr>
          <p:cNvPr id="2" name="TextBox 1">
            <a:extLst>
              <a:ext uri="{FF2B5EF4-FFF2-40B4-BE49-F238E27FC236}">
                <a16:creationId xmlns:a16="http://schemas.microsoft.com/office/drawing/2014/main" id="{53344372-C8A2-7078-DC31-66405380E6AA}"/>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4“Skin for skin!” Satan replied. “A man will give up all he owns in exchange for his life.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4སཱ་ཏན་གྱིས་དཀོན་མཆོག་ཡ་ཝཱེ་ལ་ཞུ་ལན་དུ། སྐྱི་མོའི་ཚབ་ཏུ་སྐྱི་མོ་ཡིན་ཏེ། མིས་རང་གི་སྲོག་གི་དོན་དུ་རྒྱུ་ནོར་ཐམས་ཅད་སྦྱིན་པར་འགྱུར།</a:t>
            </a:r>
            <a:endParaRPr lang="en-ZA" sz="1600" dirty="0"/>
          </a:p>
        </p:txBody>
      </p:sp>
      <p:pic>
        <p:nvPicPr>
          <p:cNvPr id="7" name="Audio 6">
            <a:hlinkClick r:id="" action="ppaction://media"/>
            <a:extLst>
              <a:ext uri="{FF2B5EF4-FFF2-40B4-BE49-F238E27FC236}">
                <a16:creationId xmlns:a16="http://schemas.microsoft.com/office/drawing/2014/main" id="{CEAC8F23-43BF-0100-4AF8-CD4BCA16350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8854"/>
    </mc:Choice>
    <mc:Fallback xmlns="">
      <p:transition spd="slow" advTm="8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55DCB08-1479-B46D-7660-10D4F2E83755}"/>
              </a:ext>
            </a:extLst>
          </p:cNvPr>
          <p:cNvPicPr>
            <a:picLocks noChangeAspect="1"/>
          </p:cNvPicPr>
          <p:nvPr/>
        </p:nvPicPr>
        <p:blipFill rotWithShape="1">
          <a:blip r:embed="rId2"/>
          <a:srcRect r="1331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E837A72-7ABA-4B8C-1E42-1CCD9FF1FD48}"/>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5But stretch out Your hand and strike his flesh and bones, and he will surely curse You to Your face.”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5ཡིན་ཡང་ད་ལྟ་ཁྱེད་ཀྱིས་ཕྱག་བརྐྱངས་ནས་དེའི་ཤ་དང་རུས་པ་ལ་རེག་པར་མཛད་ན། དེས་ཐད་ཀར་ཁྱེད་ལ་སྨོད་པར་མི་བྱའམ་ཞེས་ཞུས།</a:t>
            </a:r>
            <a:endParaRPr lang="en-ZA" dirty="0"/>
          </a:p>
        </p:txBody>
      </p:sp>
      <p:pic>
        <p:nvPicPr>
          <p:cNvPr id="7" name="Audio 6">
            <a:hlinkClick r:id="" action="ppaction://media"/>
            <a:extLst>
              <a:ext uri="{FF2B5EF4-FFF2-40B4-BE49-F238E27FC236}">
                <a16:creationId xmlns:a16="http://schemas.microsoft.com/office/drawing/2014/main" id="{06D982CC-0030-3CC5-D367-32D56099A4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9587"/>
    </mc:Choice>
    <mc:Fallback xmlns="">
      <p:transition spd="slow" advTm="9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4E06C24-1DA3-C044-F1CB-13E58399F126}"/>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4927A10-4EFD-FB12-7F17-4D5147BFEB29}"/>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6“Very well,” said the Lord to Satan. “He is in your hands, but you must spare his life.”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6དེ་ནས་དཀོན་མཆོག་ཡ་ཝཱེས་སཱ་ཏན་ལ། ལྟོས་དང་ཁོ་ནི་ཁྱོད་ཀྱི་ལག་ཏུ་ཡོད། ཡིན་ནའང་དེ་ཡི་སྲོག་འབའ་ཞིག་ལུས་སུ་ཆུག་ཅེས་བསྒོས།</a:t>
            </a:r>
            <a:endParaRPr lang="en-ZA" dirty="0"/>
          </a:p>
        </p:txBody>
      </p:sp>
      <p:pic>
        <p:nvPicPr>
          <p:cNvPr id="7" name="Audio 6">
            <a:hlinkClick r:id="" action="ppaction://media"/>
            <a:extLst>
              <a:ext uri="{FF2B5EF4-FFF2-40B4-BE49-F238E27FC236}">
                <a16:creationId xmlns:a16="http://schemas.microsoft.com/office/drawing/2014/main" id="{DE6DA291-0400-A392-3D01-8D38CC82FF7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0683"/>
    </mc:Choice>
    <mc:Fallback xmlns="">
      <p:transition spd="slow" advTm="10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EBCCC28-E405-A529-189C-860A2C503A4F}"/>
              </a:ext>
            </a:extLst>
          </p:cNvPr>
          <p:cNvPicPr>
            <a:picLocks noChangeAspect="1"/>
          </p:cNvPicPr>
          <p:nvPr/>
        </p:nvPicPr>
        <p:blipFill rotWithShape="1">
          <a:blip r:embed="rId2"/>
          <a:srcRect l="6205" r="-1" b="-1"/>
          <a:stretch/>
        </p:blipFill>
        <p:spPr>
          <a:xfrm>
            <a:off x="-125506" y="-69313"/>
            <a:ext cx="12317506" cy="6927313"/>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338DCCC-E291-BE9B-7B79-696798039517}"/>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7So Satan went out from the presence of the Lord and infected Job with terrible boils from the soles of his feet to the crown of his head. 8And Job took a piece of broken pottery to scrape himself as he sat among the ashes.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7དེ་ནས་སཱ་ཏན་དཀོན་མཆོག་ཡ་ཝཱེའི་སྤྱན་སྔ་ནས་སོང་སྟེ་ཨེས་ཡོབ་ལ་བརྡེགས་པ་དང་། དེའི་ཞབས་མཐིལ་ནས་སྤྱི་གཙུག་གི་བར་དུ་གཉན་འབུར་འབྱུང་དུ་བཅུག་པ་ལ། 8ཨེས་ཡོབ་ཐལ་གྱི་ནང་དུ་བཞུགས་ཏེ་རྫ་ཆག་དུམ་བུ་ཞིག་བླངས་ནས་ལུས་ཀྱི་གཉན་འབུར་བྲད་ཅིང་།</a:t>
            </a:r>
            <a:endParaRPr lang="en-ZA" sz="1600" dirty="0"/>
          </a:p>
        </p:txBody>
      </p:sp>
      <p:pic>
        <p:nvPicPr>
          <p:cNvPr id="7" name="Audio 6">
            <a:hlinkClick r:id="" action="ppaction://media"/>
            <a:extLst>
              <a:ext uri="{FF2B5EF4-FFF2-40B4-BE49-F238E27FC236}">
                <a16:creationId xmlns:a16="http://schemas.microsoft.com/office/drawing/2014/main" id="{DCB4E3A3-D2BD-ED79-3F71-F7A8CDBA019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6512"/>
    </mc:Choice>
    <mc:Fallback xmlns="">
      <p:transition spd="slow" advTm="16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71FD0BE-72CD-5C97-ABD8-A802F57F2DBE}"/>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65CBBA2-A52F-CF3C-051E-9AD2DFE7476C}"/>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9Then Job’s wife said to him, “Do you still retain your integrity? Curse  God and die!”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9དེ་ནས་ཁོའི་ཆུང་མས་ཁྱོད་ཀྱིས་ད་དུང་རང་ཉིད་ཀྱི་དྲང་བདེན་དམ་དུ་འཛིན་པ་ཡིན་ནམ། ཁྱོད་ཀྱིས་དཀོན་མཆོག་ལ་སྨད་ནས་ཤི་ན་དགའ་ཞེས་སྨྲས་ན་ཡང་། </a:t>
            </a:r>
            <a:endParaRPr lang="en-ZA" dirty="0"/>
          </a:p>
        </p:txBody>
      </p:sp>
      <p:pic>
        <p:nvPicPr>
          <p:cNvPr id="7" name="Audio 6">
            <a:hlinkClick r:id="" action="ppaction://media"/>
            <a:extLst>
              <a:ext uri="{FF2B5EF4-FFF2-40B4-BE49-F238E27FC236}">
                <a16:creationId xmlns:a16="http://schemas.microsoft.com/office/drawing/2014/main" id="{AD392391-952F-F538-8446-A073618F858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2539"/>
    </mc:Choice>
    <mc:Fallback xmlns="">
      <p:transition spd="slow" advTm="12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2933C4C-187A-90FD-9C2B-146022FFCF7C}"/>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16ECC8A3-A44F-044C-5A85-CC21BD6EE155}"/>
              </a:ext>
            </a:extLst>
          </p:cNvPr>
          <p:cNvSpPr txBox="1"/>
          <p:nvPr/>
        </p:nvSpPr>
        <p:spPr>
          <a:xfrm>
            <a:off x="240979" y="3075709"/>
            <a:ext cx="5975129" cy="4128655"/>
          </a:xfrm>
          <a:prstGeom prst="rect">
            <a:avLst/>
          </a:prstGeom>
          <a:noFill/>
        </p:spPr>
        <p:txBody>
          <a:bodyPr wrap="square" rtlCol="0">
            <a:noAutofit/>
          </a:bodyPr>
          <a:lstStyle/>
          <a:p>
            <a:pPr algn="ctr"/>
            <a:r>
              <a:rPr lang="bo-CN" sz="8000" b="1" cap="all" dirty="0">
                <a:solidFill>
                  <a:schemeClr val="bg1"/>
                </a:solidFill>
                <a:latin typeface="ArialMT"/>
              </a:rPr>
              <a:t>ཨེས་ཡོབ 2</a:t>
            </a:r>
          </a:p>
          <a:p>
            <a:r>
              <a:rPr lang="bo-CN" sz="8000" b="1" dirty="0">
                <a:solidFill>
                  <a:schemeClr val="bg1"/>
                </a:solidFill>
                <a:latin typeface="ArialMT"/>
              </a:rPr>
              <a:t>བདུད་ཀྱིས་ཨེས་ཡོབ་ལ་སླར་ཡང་ཚོད་བལྟ་བྱས་པ།</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7538A42-F879-A128-E517-6594F7B842C0}"/>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B846DFC-EE18-48A4-4F31-0A67BDA1D55D}"/>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10“You speak as a foolish woman speaks,” he told her. “Should we accept from God only good and not adversity?”…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10ཨེས་ཡོབ་ཀྱིས་མོ་ལ་ན་རེ། ཀྱེ་ཧོ་ཁྱོད་ཀྱིས་བུད་མེད་བླུན་མོའི་ལུགས་སུ་གཏམ་བཤད་པ་རེད། རང་ཅག་གིས་དཀོན་མཆོག་གི་ཕྱག་ནས་བཟང་པོ་རྣམས་བླངས་ནས། སྡུག་བསྔལ་རྣམས་ལེན་པར་མི་རིགས་སམ་ཞེས་སྨྲས་ནས།</a:t>
            </a:r>
            <a:r>
              <a:rPr lang="en-IN" sz="4800" dirty="0">
                <a:solidFill>
                  <a:srgbClr val="121212"/>
                </a:solidFill>
                <a:latin typeface="ArialMT"/>
              </a:rPr>
              <a:t>…</a:t>
            </a:r>
            <a:endParaRPr lang="en-ZA" dirty="0"/>
          </a:p>
        </p:txBody>
      </p:sp>
      <p:pic>
        <p:nvPicPr>
          <p:cNvPr id="5" name="Audio 4">
            <a:hlinkClick r:id="" action="ppaction://media"/>
            <a:extLst>
              <a:ext uri="{FF2B5EF4-FFF2-40B4-BE49-F238E27FC236}">
                <a16:creationId xmlns:a16="http://schemas.microsoft.com/office/drawing/2014/main" id="{D3371666-E78E-D14B-14BB-664B317C5F4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7886"/>
    </mc:Choice>
    <mc:Fallback xmlns="">
      <p:transition spd="slow" advTm="17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2F9E0C3-566D-9D10-B8D4-B7106D287A00}"/>
              </a:ext>
            </a:extLst>
          </p:cNvPr>
          <p:cNvPicPr>
            <a:picLocks noChangeAspect="1"/>
          </p:cNvPicPr>
          <p:nvPr/>
        </p:nvPicPr>
        <p:blipFill rotWithShape="1">
          <a:blip r:embed="rId2"/>
          <a:srcRect b="900"/>
          <a:stretch/>
        </p:blipFill>
        <p:spPr>
          <a:xfrm>
            <a:off x="-799269" y="-448235"/>
            <a:ext cx="12991269" cy="7306235"/>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AACD69B-7DD3-0953-0505-010FE3B05527}"/>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In all this, Job did not sin in what he said.</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a:solidFill>
                  <a:srgbClr val="121212"/>
                </a:solidFill>
                <a:latin typeface="ArialMT"/>
              </a:rPr>
              <a:t>དོན་འདི་ཀུན་གྱི་ནང་དུ་ཨེས་ཡོབ་ཀྱིས་ངག་ལས་ཉེས་པ་ཅི་ཡང་མ་བྱས་སོ། །</a:t>
            </a:r>
            <a:endParaRPr lang="en-ZA" sz="7200" dirty="0"/>
          </a:p>
        </p:txBody>
      </p:sp>
      <p:pic>
        <p:nvPicPr>
          <p:cNvPr id="7" name="Audio 6">
            <a:hlinkClick r:id="" action="ppaction://media"/>
            <a:extLst>
              <a:ext uri="{FF2B5EF4-FFF2-40B4-BE49-F238E27FC236}">
                <a16:creationId xmlns:a16="http://schemas.microsoft.com/office/drawing/2014/main" id="{09F3E920-5FE0-E0F6-3462-B370AF77E5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6520"/>
    </mc:Choice>
    <mc:Fallback xmlns="">
      <p:transition spd="slow" advTm="6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2933C4C-187A-90FD-9C2B-146022FFCF7C}"/>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0F9C91E-AE07-2B05-7A75-C3487A801D9A}"/>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5463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3. Satan’s second attack on Job – Job 2:1-10 (Right Center)</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ཨེས་ཡོབ 2</a:t>
            </a:r>
          </a:p>
          <a:p>
            <a:r>
              <a:rPr lang="bo-CN" sz="8000" b="1" dirty="0">
                <a:solidFill>
                  <a:srgbClr val="121212"/>
                </a:solidFill>
                <a:latin typeface="ArialMT"/>
              </a:rPr>
              <a:t>བདུད་ཀྱིས་ཨེས་ཡོབ་ལ་སླར་ཡང་ཚོད་བལྟ་བྱས་པ།</a:t>
            </a:r>
          </a:p>
          <a:p>
            <a:endParaRPr lang="en-ZA" dirty="0"/>
          </a:p>
        </p:txBody>
      </p:sp>
      <p:pic>
        <p:nvPicPr>
          <p:cNvPr id="7" name="Audio 6">
            <a:hlinkClick r:id="" action="ppaction://media"/>
            <a:extLst>
              <a:ext uri="{FF2B5EF4-FFF2-40B4-BE49-F238E27FC236}">
                <a16:creationId xmlns:a16="http://schemas.microsoft.com/office/drawing/2014/main" id="{ED216BD6-0ECC-F541-E97B-476A8C5CA9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4159"/>
    </mc:Choice>
    <mc:Fallback xmlns="">
      <p:transition spd="slow" advTm="4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933C4C-187A-90FD-9C2B-146022FFCF7C}"/>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13B6059A-1AAC-67B9-3002-563F4B932E3C}"/>
              </a:ext>
            </a:extLst>
          </p:cNvPr>
          <p:cNvSpPr txBox="1"/>
          <p:nvPr/>
        </p:nvSpPr>
        <p:spPr>
          <a:xfrm>
            <a:off x="240979" y="2608114"/>
            <a:ext cx="5975129" cy="4128655"/>
          </a:xfrm>
          <a:prstGeom prst="rect">
            <a:avLst/>
          </a:prstGeom>
          <a:noFill/>
        </p:spPr>
        <p:txBody>
          <a:bodyPr wrap="square" rtlCol="0">
            <a:noAutofit/>
          </a:bodyPr>
          <a:lstStyle/>
          <a:p>
            <a:pPr algn="ctr"/>
            <a:r>
              <a:rPr lang="bo-CN" sz="8000" b="1" cap="all" dirty="0">
                <a:solidFill>
                  <a:schemeClr val="bg1"/>
                </a:solidFill>
                <a:latin typeface="ArialMT"/>
              </a:rPr>
              <a:t>ཨེས་ཡོབ 2</a:t>
            </a:r>
          </a:p>
          <a:p>
            <a:r>
              <a:rPr lang="bo-CN" sz="8000" b="1" dirty="0">
                <a:solidFill>
                  <a:schemeClr val="bg1"/>
                </a:solidFill>
                <a:latin typeface="ArialMT"/>
              </a:rPr>
              <a:t>བདུད་ཀྱིས་ཨེས་ཡོབ་ལ་སླར་ཡང་ཚོད་བལྟ་བྱས་པ།</a:t>
            </a:r>
          </a:p>
          <a:p>
            <a:endParaRPr lang="en-ZA" dirty="0"/>
          </a:p>
        </p:txBody>
      </p:sp>
      <p:sp>
        <p:nvSpPr>
          <p:cNvPr id="5" name="TextBox 2">
            <a:extLst>
              <a:ext uri="{FF2B5EF4-FFF2-40B4-BE49-F238E27FC236}">
                <a16:creationId xmlns:a16="http://schemas.microsoft.com/office/drawing/2014/main" id="{19F300B0-59E4-905F-9229-424A5C720787}"/>
              </a:ext>
            </a:extLst>
          </p:cNvPr>
          <p:cNvSpPr txBox="1"/>
          <p:nvPr/>
        </p:nvSpPr>
        <p:spPr>
          <a:xfrm>
            <a:off x="521970" y="620553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672988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1On another day the sons of God came to present themselves before the Lord, and Satan  also came with them to present himself before Him.</a:t>
            </a:r>
          </a:p>
          <a:p>
            <a:r>
              <a:rPr lang="en-US" sz="3600" dirty="0">
                <a:solidFill>
                  <a:srgbClr val="121212"/>
                </a:solidFill>
                <a:latin typeface="ArialMT"/>
              </a:rPr>
              <a:t>2“Where have you come from?” said the Lord to Satan.</a:t>
            </a:r>
          </a:p>
          <a:p>
            <a:r>
              <a:rPr lang="en-US" sz="3600" dirty="0">
                <a:solidFill>
                  <a:srgbClr val="121212"/>
                </a:solidFill>
                <a:latin typeface="ArialMT"/>
              </a:rPr>
              <a:t>“From roaming through the earth,” he replied, “and walking back and forth in it.”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3དཀོན་མཆོག་ཡ་ཝཱེས་སཱ་ཏན་ལ་འདི་སྐད་དུ། ཁྱོད་ཀྱིས་ངའི་ཞབས་ཕྱི་ཨེས་ཡོབ་ལ་ཞིབ་ཏུ་བལྟས་སམ། ས་སྟེང་དུ་དེ་དང་འདྲ་བའི་མི་སྐྱོན་གྱི་དྲི་མས་མ་གོས་པ་དང་སེམས་རྒྱུད་དྲང་བ། དཀོན་མཆོག་ལ་གུས་ཤིང་འཇིགས་པ། ངན་པའི་ལས་ལ་འཛེམ་པ་གཞན་སུ་ཡང་མེད། རྒྱུ་མཚན་མེད་པར་དེ་འཇོམས་པའི་ཆེད་དུ་ཁྱོད་ཀྱིས་ང་ལ་སྐུལ་སློང་བྱས་ནའང་། དེས་རང་གི་དྲང་བདེན་སྔར་བཞིན་དམ་དུ་བཟུང་ངོ་ཞེས་གསུངས་པས།</a:t>
            </a:r>
            <a:endParaRPr lang="en-ZA" sz="1600" dirty="0"/>
          </a:p>
        </p:txBody>
      </p:sp>
      <p:pic>
        <p:nvPicPr>
          <p:cNvPr id="7" name="Audio 6">
            <a:hlinkClick r:id="" action="ppaction://media"/>
            <a:extLst>
              <a:ext uri="{FF2B5EF4-FFF2-40B4-BE49-F238E27FC236}">
                <a16:creationId xmlns:a16="http://schemas.microsoft.com/office/drawing/2014/main" id="{FE2B0DB8-104A-E591-9DF3-2296941F952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9919"/>
    </mc:Choice>
    <mc:Fallback xmlns="">
      <p:transition spd="slow" advTm="19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40F66D9-312D-83D5-52D9-5A3265A8F910}"/>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EE0C5CF-14A6-6157-1472-B2D9875AADE5}"/>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3Then the Lord said to Satan, “Have you considered My servant Job? For there is no one on earth like him, a man who is blameless and upright, who fears God and shuns evil…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3གཙོ་བོ་དཀོན་མཆོག་གིས། ཁྱོད་ཀྱིས་ངའི་ཞབས་ཕྱི་ཨེས་ཡོབ་ལ་དོ་སྣང་བྱས་ཡོད་དམ། ས་གཞིའི་སྟེང་དུ་ཁོ་ལྟ་བུའི་དམ་ཚིག་ཅན་དང་མི་བཟང་པོ་ཞིག་མེད་དོ།</a:t>
            </a:r>
            <a:r>
              <a:rPr lang="en-IN" sz="4800" dirty="0">
                <a:solidFill>
                  <a:srgbClr val="121212"/>
                </a:solidFill>
                <a:latin typeface="ArialMT"/>
              </a:rPr>
              <a:t>…</a:t>
            </a:r>
            <a:endParaRPr lang="en-ZA" sz="2000" dirty="0"/>
          </a:p>
        </p:txBody>
      </p:sp>
      <p:pic>
        <p:nvPicPr>
          <p:cNvPr id="12" name="Audio 11">
            <a:hlinkClick r:id="" action="ppaction://media"/>
            <a:extLst>
              <a:ext uri="{FF2B5EF4-FFF2-40B4-BE49-F238E27FC236}">
                <a16:creationId xmlns:a16="http://schemas.microsoft.com/office/drawing/2014/main" id="{1E59F491-37AD-99B0-4F6D-F22C0EE490A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6805"/>
    </mc:Choice>
    <mc:Fallback xmlns="">
      <p:transition spd="slow" advTm="16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0C7550F-4096-6741-E5EE-C8414699991C}"/>
              </a:ext>
            </a:extLst>
          </p:cNvPr>
          <p:cNvPicPr>
            <a:picLocks noChangeAspect="1"/>
          </p:cNvPicPr>
          <p:nvPr/>
        </p:nvPicPr>
        <p:blipFill rotWithShape="1">
          <a:blip r:embed="rId2"/>
          <a:srcRect b="3035"/>
          <a:stretch/>
        </p:blipFill>
        <p:spPr>
          <a:xfrm>
            <a:off x="-225423" y="-125506"/>
            <a:ext cx="12417423" cy="6983506"/>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A34A8C5-BD41-61D5-07FB-8BB4077633BC}"/>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06014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He still retains his integrity, even though you incited Me against him to ruin him without cause.”</a:t>
            </a:r>
            <a:endParaRPr lang="en-ZA" sz="2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ཁོས་ང་ལ་བསྙེན་བཀུར་ཞུས་པ་དང་ངན་པ་གང་ཡང་མི་བྱ་རྒྱུར་ཟབ་ཟབ་བྱེད་ཀྱི་ཡོད་དོ</a:t>
            </a:r>
            <a:endParaRPr lang="en-ZA" sz="3200" dirty="0"/>
          </a:p>
        </p:txBody>
      </p:sp>
      <p:pic>
        <p:nvPicPr>
          <p:cNvPr id="7" name="Audio 6">
            <a:hlinkClick r:id="" action="ppaction://media"/>
            <a:extLst>
              <a:ext uri="{FF2B5EF4-FFF2-40B4-BE49-F238E27FC236}">
                <a16:creationId xmlns:a16="http://schemas.microsoft.com/office/drawing/2014/main" id="{CAE9112B-FDDD-2882-82DC-3C9C2C2A8A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03417062"/>
      </p:ext>
    </p:extLst>
  </p:cSld>
  <p:clrMapOvr>
    <a:masterClrMapping/>
  </p:clrMapOvr>
  <mc:AlternateContent xmlns:mc="http://schemas.openxmlformats.org/markup-compatibility/2006" xmlns:p14="http://schemas.microsoft.com/office/powerpoint/2010/main">
    <mc:Choice Requires="p14">
      <p:transition spd="slow" p14:dur="2000" advTm="10954"/>
    </mc:Choice>
    <mc:Fallback xmlns="">
      <p:transition spd="slow" advTm="10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5894</TotalTime>
  <Words>1088</Words>
  <Application>Microsoft Office PowerPoint</Application>
  <PresentationFormat>Widescreen</PresentationFormat>
  <Paragraphs>61</Paragraphs>
  <Slides>24</Slides>
  <Notes>2</Notes>
  <HiddenSlides>0</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29-3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2024-07-19T09:58:01Z</dcterms:modified>
</cp:coreProperties>
</file>