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68" r:id="rId2"/>
    <p:sldId id="438" r:id="rId3"/>
    <p:sldId id="439" r:id="rId4"/>
    <p:sldId id="482" r:id="rId5"/>
    <p:sldId id="469" r:id="rId6"/>
    <p:sldId id="470" r:id="rId7"/>
    <p:sldId id="478" r:id="rId8"/>
    <p:sldId id="479" r:id="rId9"/>
    <p:sldId id="471" r:id="rId10"/>
    <p:sldId id="472" r:id="rId11"/>
    <p:sldId id="481" r:id="rId12"/>
    <p:sldId id="480" r:id="rId13"/>
    <p:sldId id="473" r:id="rId14"/>
    <p:sldId id="474" r:id="rId15"/>
    <p:sldId id="475" r:id="rId16"/>
    <p:sldId id="476" r:id="rId17"/>
    <p:sldId id="484" r:id="rId18"/>
    <p:sldId id="485" r:id="rId19"/>
    <p:sldId id="477" r:id="rId20"/>
    <p:sldId id="4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091670-694D-49AC-94F7-9F8A3B98A856}" v="5" dt="2024-07-19T09:23:26.5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463" autoAdjust="0"/>
  </p:normalViewPr>
  <p:slideViewPr>
    <p:cSldViewPr snapToGrid="0">
      <p:cViewPr varScale="1">
        <p:scale>
          <a:sx n="97" d="100"/>
          <a:sy n="97" d="100"/>
        </p:scale>
        <p:origin x="8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B5091670-694D-49AC-94F7-9F8A3B98A856}"/>
    <pc:docChg chg="undo custSel modSld">
      <pc:chgData name="Alfred Smith" userId="3c60a3631c0db8ad" providerId="LiveId" clId="{B5091670-694D-49AC-94F7-9F8A3B98A856}" dt="2024-07-19T10:15:33.303" v="47"/>
      <pc:docMkLst>
        <pc:docMk/>
      </pc:docMkLst>
      <pc:sldChg chg="modSp">
        <pc:chgData name="Alfred Smith" userId="3c60a3631c0db8ad" providerId="LiveId" clId="{B5091670-694D-49AC-94F7-9F8A3B98A856}" dt="2024-07-19T09:23:26.521" v="5"/>
        <pc:sldMkLst>
          <pc:docMk/>
          <pc:sldMk cId="3261377596" sldId="438"/>
        </pc:sldMkLst>
        <pc:spChg chg="mod">
          <ac:chgData name="Alfred Smith" userId="3c60a3631c0db8ad" providerId="LiveId" clId="{B5091670-694D-49AC-94F7-9F8A3B98A856}" dt="2024-07-19T09:23:26.521" v="5"/>
          <ac:spMkLst>
            <pc:docMk/>
            <pc:sldMk cId="3261377596" sldId="438"/>
            <ac:spMk id="2" creationId="{D6DCF9FA-AD0A-DD58-217A-6AE9FD3EA6FC}"/>
          </ac:spMkLst>
        </pc:spChg>
      </pc:sldChg>
      <pc:sldChg chg="modSp">
        <pc:chgData name="Alfred Smith" userId="3c60a3631c0db8ad" providerId="LiveId" clId="{B5091670-694D-49AC-94F7-9F8A3B98A856}" dt="2024-07-19T09:23:26.521" v="5"/>
        <pc:sldMkLst>
          <pc:docMk/>
          <pc:sldMk cId="3759221820" sldId="439"/>
        </pc:sldMkLst>
        <pc:spChg chg="mod">
          <ac:chgData name="Alfred Smith" userId="3c60a3631c0db8ad" providerId="LiveId" clId="{B5091670-694D-49AC-94F7-9F8A3B98A856}" dt="2024-07-19T09:23:26.521" v="5"/>
          <ac:spMkLst>
            <pc:docMk/>
            <pc:sldMk cId="3759221820" sldId="43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B5091670-694D-49AC-94F7-9F8A3B98A856}" dt="2024-07-19T09:19:05.502" v="1"/>
        <pc:sldMkLst>
          <pc:docMk/>
          <pc:sldMk cId="3596600315" sldId="468"/>
        </pc:sldMkLst>
        <pc:spChg chg="del">
          <ac:chgData name="Alfred Smith" userId="3c60a3631c0db8ad" providerId="LiveId" clId="{B5091670-694D-49AC-94F7-9F8A3B98A856}" dt="2024-07-19T09:19:04.912" v="0" actId="478"/>
          <ac:spMkLst>
            <pc:docMk/>
            <pc:sldMk cId="3596600315" sldId="468"/>
            <ac:spMk id="3" creationId="{0162BEE1-134B-8B70-2BB8-9226F1DF1614}"/>
          </ac:spMkLst>
        </pc:spChg>
        <pc:spChg chg="add mod">
          <ac:chgData name="Alfred Smith" userId="3c60a3631c0db8ad" providerId="LiveId" clId="{B5091670-694D-49AC-94F7-9F8A3B98A856}" dt="2024-07-19T09:19:05.502" v="1"/>
          <ac:spMkLst>
            <pc:docMk/>
            <pc:sldMk cId="3596600315" sldId="468"/>
            <ac:spMk id="4" creationId="{E1CA9374-31B9-706C-90B8-003250731984}"/>
          </ac:spMkLst>
        </pc:spChg>
      </pc:sldChg>
      <pc:sldChg chg="modSp mod">
        <pc:chgData name="Alfred Smith" userId="3c60a3631c0db8ad" providerId="LiveId" clId="{B5091670-694D-49AC-94F7-9F8A3B98A856}" dt="2024-07-19T10:13:01.144" v="29"/>
        <pc:sldMkLst>
          <pc:docMk/>
          <pc:sldMk cId="3762804297" sldId="469"/>
        </pc:sldMkLst>
        <pc:spChg chg="mod">
          <ac:chgData name="Alfred Smith" userId="3c60a3631c0db8ad" providerId="LiveId" clId="{B5091670-694D-49AC-94F7-9F8A3B98A856}" dt="2024-07-19T10:08:42.180" v="6"/>
          <ac:spMkLst>
            <pc:docMk/>
            <pc:sldMk cId="3762804297" sldId="469"/>
            <ac:spMk id="4" creationId="{9A13E2D8-2F59-44C1-B1D2-79C300C26DD4}"/>
          </ac:spMkLst>
        </pc:spChg>
        <pc:spChg chg="mod">
          <ac:chgData name="Alfred Smith" userId="3c60a3631c0db8ad" providerId="LiveId" clId="{B5091670-694D-49AC-94F7-9F8A3B98A856}" dt="2024-07-19T10:13:01.144" v="29"/>
          <ac:spMkLst>
            <pc:docMk/>
            <pc:sldMk cId="3762804297" sldId="469"/>
            <ac:spMk id="6" creationId="{416C064E-628E-47C0-A712-DB178FE9901E}"/>
          </ac:spMkLst>
        </pc:spChg>
      </pc:sldChg>
      <pc:sldChg chg="modSp">
        <pc:chgData name="Alfred Smith" userId="3c60a3631c0db8ad" providerId="LiveId" clId="{B5091670-694D-49AC-94F7-9F8A3B98A856}" dt="2024-07-19T09:23:26.521" v="5"/>
        <pc:sldMkLst>
          <pc:docMk/>
          <pc:sldMk cId="2816498162" sldId="470"/>
        </pc:sldMkLst>
        <pc:spChg chg="mod">
          <ac:chgData name="Alfred Smith" userId="3c60a3631c0db8ad" providerId="LiveId" clId="{B5091670-694D-49AC-94F7-9F8A3B98A856}" dt="2024-07-19T09:23:26.521" v="5"/>
          <ac:spMkLst>
            <pc:docMk/>
            <pc:sldMk cId="2816498162" sldId="470"/>
            <ac:spMk id="2" creationId="{84847064-349A-7084-4F14-BFBB7641004D}"/>
          </ac:spMkLst>
        </pc:spChg>
      </pc:sldChg>
      <pc:sldChg chg="modSp mod">
        <pc:chgData name="Alfred Smith" userId="3c60a3631c0db8ad" providerId="LiveId" clId="{B5091670-694D-49AC-94F7-9F8A3B98A856}" dt="2024-07-19T10:13:51.592" v="32"/>
        <pc:sldMkLst>
          <pc:docMk/>
          <pc:sldMk cId="2439873669" sldId="471"/>
        </pc:sldMkLst>
        <pc:spChg chg="mod">
          <ac:chgData name="Alfred Smith" userId="3c60a3631c0db8ad" providerId="LiveId" clId="{B5091670-694D-49AC-94F7-9F8A3B98A856}" dt="2024-07-19T10:09:52.538" v="12"/>
          <ac:spMkLst>
            <pc:docMk/>
            <pc:sldMk cId="2439873669" sldId="471"/>
            <ac:spMk id="4" creationId="{9A13E2D8-2F59-44C1-B1D2-79C300C26DD4}"/>
          </ac:spMkLst>
        </pc:spChg>
        <pc:spChg chg="mod">
          <ac:chgData name="Alfred Smith" userId="3c60a3631c0db8ad" providerId="LiveId" clId="{B5091670-694D-49AC-94F7-9F8A3B98A856}" dt="2024-07-19T10:13:51.592" v="32"/>
          <ac:spMkLst>
            <pc:docMk/>
            <pc:sldMk cId="2439873669" sldId="471"/>
            <ac:spMk id="6" creationId="{416C064E-628E-47C0-A712-DB178FE9901E}"/>
          </ac:spMkLst>
        </pc:spChg>
      </pc:sldChg>
      <pc:sldChg chg="modSp">
        <pc:chgData name="Alfred Smith" userId="3c60a3631c0db8ad" providerId="LiveId" clId="{B5091670-694D-49AC-94F7-9F8A3B98A856}" dt="2024-07-19T09:23:26.521" v="5"/>
        <pc:sldMkLst>
          <pc:docMk/>
          <pc:sldMk cId="2981969853" sldId="472"/>
        </pc:sldMkLst>
        <pc:spChg chg="mod">
          <ac:chgData name="Alfred Smith" userId="3c60a3631c0db8ad" providerId="LiveId" clId="{B5091670-694D-49AC-94F7-9F8A3B98A856}" dt="2024-07-19T09:23:26.521" v="5"/>
          <ac:spMkLst>
            <pc:docMk/>
            <pc:sldMk cId="2981969853" sldId="472"/>
            <ac:spMk id="2" creationId="{C92EFA4B-4638-1DFE-BF8E-6D8DD96F68AD}"/>
          </ac:spMkLst>
        </pc:spChg>
      </pc:sldChg>
      <pc:sldChg chg="modSp mod">
        <pc:chgData name="Alfred Smith" userId="3c60a3631c0db8ad" providerId="LiveId" clId="{B5091670-694D-49AC-94F7-9F8A3B98A856}" dt="2024-07-19T10:14:43.957" v="38" actId="20577"/>
        <pc:sldMkLst>
          <pc:docMk/>
          <pc:sldMk cId="274204928" sldId="473"/>
        </pc:sldMkLst>
        <pc:spChg chg="mod">
          <ac:chgData name="Alfred Smith" userId="3c60a3631c0db8ad" providerId="LiveId" clId="{B5091670-694D-49AC-94F7-9F8A3B98A856}" dt="2024-07-19T10:11:40.880" v="25" actId="6549"/>
          <ac:spMkLst>
            <pc:docMk/>
            <pc:sldMk cId="274204928" sldId="473"/>
            <ac:spMk id="4" creationId="{9A13E2D8-2F59-44C1-B1D2-79C300C26DD4}"/>
          </ac:spMkLst>
        </pc:spChg>
        <pc:spChg chg="mod">
          <ac:chgData name="Alfred Smith" userId="3c60a3631c0db8ad" providerId="LiveId" clId="{B5091670-694D-49AC-94F7-9F8A3B98A856}" dt="2024-07-19T10:14:43.957" v="38" actId="20577"/>
          <ac:spMkLst>
            <pc:docMk/>
            <pc:sldMk cId="274204928" sldId="473"/>
            <ac:spMk id="6" creationId="{416C064E-628E-47C0-A712-DB178FE9901E}"/>
          </ac:spMkLst>
        </pc:spChg>
      </pc:sldChg>
      <pc:sldChg chg="modSp">
        <pc:chgData name="Alfred Smith" userId="3c60a3631c0db8ad" providerId="LiveId" clId="{B5091670-694D-49AC-94F7-9F8A3B98A856}" dt="2024-07-19T09:23:26.521" v="5"/>
        <pc:sldMkLst>
          <pc:docMk/>
          <pc:sldMk cId="3793252451" sldId="474"/>
        </pc:sldMkLst>
        <pc:spChg chg="mod">
          <ac:chgData name="Alfred Smith" userId="3c60a3631c0db8ad" providerId="LiveId" clId="{B5091670-694D-49AC-94F7-9F8A3B98A856}" dt="2024-07-19T09:23:26.521" v="5"/>
          <ac:spMkLst>
            <pc:docMk/>
            <pc:sldMk cId="3793252451" sldId="474"/>
            <ac:spMk id="2" creationId="{8B7EE670-433E-D741-B304-15C9A4E8F95D}"/>
          </ac:spMkLst>
        </pc:spChg>
      </pc:sldChg>
      <pc:sldChg chg="modSp mod">
        <pc:chgData name="Alfred Smith" userId="3c60a3631c0db8ad" providerId="LiveId" clId="{B5091670-694D-49AC-94F7-9F8A3B98A856}" dt="2024-07-19T10:15:11.471" v="45" actId="20577"/>
        <pc:sldMkLst>
          <pc:docMk/>
          <pc:sldMk cId="3885761311" sldId="475"/>
        </pc:sldMkLst>
        <pc:spChg chg="mod">
          <ac:chgData name="Alfred Smith" userId="3c60a3631c0db8ad" providerId="LiveId" clId="{B5091670-694D-49AC-94F7-9F8A3B98A856}" dt="2024-07-19T10:14:54.212" v="41" actId="20577"/>
          <ac:spMkLst>
            <pc:docMk/>
            <pc:sldMk cId="3885761311" sldId="475"/>
            <ac:spMk id="4" creationId="{9A13E2D8-2F59-44C1-B1D2-79C300C26DD4}"/>
          </ac:spMkLst>
        </pc:spChg>
        <pc:spChg chg="mod">
          <ac:chgData name="Alfred Smith" userId="3c60a3631c0db8ad" providerId="LiveId" clId="{B5091670-694D-49AC-94F7-9F8A3B98A856}" dt="2024-07-19T10:15:11.471" v="45" actId="20577"/>
          <ac:spMkLst>
            <pc:docMk/>
            <pc:sldMk cId="3885761311" sldId="475"/>
            <ac:spMk id="6" creationId="{416C064E-628E-47C0-A712-DB178FE9901E}"/>
          </ac:spMkLst>
        </pc:spChg>
      </pc:sldChg>
      <pc:sldChg chg="modSp">
        <pc:chgData name="Alfred Smith" userId="3c60a3631c0db8ad" providerId="LiveId" clId="{B5091670-694D-49AC-94F7-9F8A3B98A856}" dt="2024-07-19T09:23:26.521" v="5"/>
        <pc:sldMkLst>
          <pc:docMk/>
          <pc:sldMk cId="1291816606" sldId="476"/>
        </pc:sldMkLst>
        <pc:spChg chg="mod">
          <ac:chgData name="Alfred Smith" userId="3c60a3631c0db8ad" providerId="LiveId" clId="{B5091670-694D-49AC-94F7-9F8A3B98A856}" dt="2024-07-19T09:23:26.521" v="5"/>
          <ac:spMkLst>
            <pc:docMk/>
            <pc:sldMk cId="1291816606" sldId="476"/>
            <ac:spMk id="2" creationId="{45111FF6-E563-37A5-60E7-D87730F69300}"/>
          </ac:spMkLst>
        </pc:spChg>
      </pc:sldChg>
      <pc:sldChg chg="modSp mod">
        <pc:chgData name="Alfred Smith" userId="3c60a3631c0db8ad" providerId="LiveId" clId="{B5091670-694D-49AC-94F7-9F8A3B98A856}" dt="2024-07-19T10:15:33.303" v="47"/>
        <pc:sldMkLst>
          <pc:docMk/>
          <pc:sldMk cId="4182312143" sldId="477"/>
        </pc:sldMkLst>
        <pc:spChg chg="mod">
          <ac:chgData name="Alfred Smith" userId="3c60a3631c0db8ad" providerId="LiveId" clId="{B5091670-694D-49AC-94F7-9F8A3B98A856}" dt="2024-07-19T10:12:30.908" v="28"/>
          <ac:spMkLst>
            <pc:docMk/>
            <pc:sldMk cId="4182312143" sldId="477"/>
            <ac:spMk id="4" creationId="{9A13E2D8-2F59-44C1-B1D2-79C300C26DD4}"/>
          </ac:spMkLst>
        </pc:spChg>
        <pc:spChg chg="mod">
          <ac:chgData name="Alfred Smith" userId="3c60a3631c0db8ad" providerId="LiveId" clId="{B5091670-694D-49AC-94F7-9F8A3B98A856}" dt="2024-07-19T10:15:33.303" v="47"/>
          <ac:spMkLst>
            <pc:docMk/>
            <pc:sldMk cId="4182312143" sldId="477"/>
            <ac:spMk id="6" creationId="{416C064E-628E-47C0-A712-DB178FE9901E}"/>
          </ac:spMkLst>
        </pc:spChg>
      </pc:sldChg>
      <pc:sldChg chg="modSp mod">
        <pc:chgData name="Alfred Smith" userId="3c60a3631c0db8ad" providerId="LiveId" clId="{B5091670-694D-49AC-94F7-9F8A3B98A856}" dt="2024-07-19T10:13:20.799" v="30"/>
        <pc:sldMkLst>
          <pc:docMk/>
          <pc:sldMk cId="3606753851" sldId="478"/>
        </pc:sldMkLst>
        <pc:spChg chg="mod">
          <ac:chgData name="Alfred Smith" userId="3c60a3631c0db8ad" providerId="LiveId" clId="{B5091670-694D-49AC-94F7-9F8A3B98A856}" dt="2024-07-19T10:08:59.967" v="9" actId="404"/>
          <ac:spMkLst>
            <pc:docMk/>
            <pc:sldMk cId="3606753851" sldId="478"/>
            <ac:spMk id="4" creationId="{9A13E2D8-2F59-44C1-B1D2-79C300C26DD4}"/>
          </ac:spMkLst>
        </pc:spChg>
        <pc:spChg chg="mod">
          <ac:chgData name="Alfred Smith" userId="3c60a3631c0db8ad" providerId="LiveId" clId="{B5091670-694D-49AC-94F7-9F8A3B98A856}" dt="2024-07-19T10:13:20.799" v="30"/>
          <ac:spMkLst>
            <pc:docMk/>
            <pc:sldMk cId="3606753851" sldId="478"/>
            <ac:spMk id="6" creationId="{416C064E-628E-47C0-A712-DB178FE9901E}"/>
          </ac:spMkLst>
        </pc:spChg>
      </pc:sldChg>
      <pc:sldChg chg="modSp">
        <pc:chgData name="Alfred Smith" userId="3c60a3631c0db8ad" providerId="LiveId" clId="{B5091670-694D-49AC-94F7-9F8A3B98A856}" dt="2024-07-19T09:23:26.521" v="5"/>
        <pc:sldMkLst>
          <pc:docMk/>
          <pc:sldMk cId="2620889829" sldId="479"/>
        </pc:sldMkLst>
        <pc:spChg chg="mod">
          <ac:chgData name="Alfred Smith" userId="3c60a3631c0db8ad" providerId="LiveId" clId="{B5091670-694D-49AC-94F7-9F8A3B98A856}" dt="2024-07-19T09:23:26.521" v="5"/>
          <ac:spMkLst>
            <pc:docMk/>
            <pc:sldMk cId="2620889829" sldId="479"/>
            <ac:spMk id="2" creationId="{3B9C5545-D1B0-C297-CD1A-2A91095FE0A8}"/>
          </ac:spMkLst>
        </pc:spChg>
      </pc:sldChg>
      <pc:sldChg chg="modSp">
        <pc:chgData name="Alfred Smith" userId="3c60a3631c0db8ad" providerId="LiveId" clId="{B5091670-694D-49AC-94F7-9F8A3B98A856}" dt="2024-07-19T09:23:26.521" v="5"/>
        <pc:sldMkLst>
          <pc:docMk/>
          <pc:sldMk cId="1538020128" sldId="480"/>
        </pc:sldMkLst>
        <pc:spChg chg="mod">
          <ac:chgData name="Alfred Smith" userId="3c60a3631c0db8ad" providerId="LiveId" clId="{B5091670-694D-49AC-94F7-9F8A3B98A856}" dt="2024-07-19T09:23:26.521" v="5"/>
          <ac:spMkLst>
            <pc:docMk/>
            <pc:sldMk cId="1538020128" sldId="480"/>
            <ac:spMk id="2" creationId="{00DE9B66-A8EA-B5F7-6D3B-ABD4B50458DB}"/>
          </ac:spMkLst>
        </pc:spChg>
      </pc:sldChg>
      <pc:sldChg chg="modSp mod">
        <pc:chgData name="Alfred Smith" userId="3c60a3631c0db8ad" providerId="LiveId" clId="{B5091670-694D-49AC-94F7-9F8A3B98A856}" dt="2024-07-19T10:14:16.622" v="34" actId="404"/>
        <pc:sldMkLst>
          <pc:docMk/>
          <pc:sldMk cId="3177025227" sldId="481"/>
        </pc:sldMkLst>
        <pc:spChg chg="mod">
          <ac:chgData name="Alfred Smith" userId="3c60a3631c0db8ad" providerId="LiveId" clId="{B5091670-694D-49AC-94F7-9F8A3B98A856}" dt="2024-07-19T10:10:23.237" v="18" actId="404"/>
          <ac:spMkLst>
            <pc:docMk/>
            <pc:sldMk cId="3177025227" sldId="481"/>
            <ac:spMk id="4" creationId="{9A13E2D8-2F59-44C1-B1D2-79C300C26DD4}"/>
          </ac:spMkLst>
        </pc:spChg>
        <pc:spChg chg="mod">
          <ac:chgData name="Alfred Smith" userId="3c60a3631c0db8ad" providerId="LiveId" clId="{B5091670-694D-49AC-94F7-9F8A3B98A856}" dt="2024-07-19T10:14:16.622" v="34" actId="404"/>
          <ac:spMkLst>
            <pc:docMk/>
            <pc:sldMk cId="3177025227" sldId="481"/>
            <ac:spMk id="6" creationId="{416C064E-628E-47C0-A712-DB178FE9901E}"/>
          </ac:spMkLst>
        </pc:spChg>
      </pc:sldChg>
      <pc:sldChg chg="addSp modSp">
        <pc:chgData name="Alfred Smith" userId="3c60a3631c0db8ad" providerId="LiveId" clId="{B5091670-694D-49AC-94F7-9F8A3B98A856}" dt="2024-07-19T09:23:26.521" v="5"/>
        <pc:sldMkLst>
          <pc:docMk/>
          <pc:sldMk cId="668141506" sldId="482"/>
        </pc:sldMkLst>
        <pc:spChg chg="mod">
          <ac:chgData name="Alfred Smith" userId="3c60a3631c0db8ad" providerId="LiveId" clId="{B5091670-694D-49AC-94F7-9F8A3B98A856}" dt="2024-07-19T09:23:26.521" v="5"/>
          <ac:spMkLst>
            <pc:docMk/>
            <pc:sldMk cId="668141506" sldId="482"/>
            <ac:spMk id="2" creationId="{45C15252-CD41-DDC4-F660-5EAF91838605}"/>
          </ac:spMkLst>
        </pc:spChg>
        <pc:spChg chg="add mod">
          <ac:chgData name="Alfred Smith" userId="3c60a3631c0db8ad" providerId="LiveId" clId="{B5091670-694D-49AC-94F7-9F8A3B98A856}" dt="2024-07-19T09:20:01.638" v="3"/>
          <ac:spMkLst>
            <pc:docMk/>
            <pc:sldMk cId="668141506" sldId="482"/>
            <ac:spMk id="5" creationId="{407F020A-E80F-F4EE-F9A7-BFE7DE93B17A}"/>
          </ac:spMkLst>
        </pc:spChg>
        <pc:spChg chg="add mod">
          <ac:chgData name="Alfred Smith" userId="3c60a3631c0db8ad" providerId="LiveId" clId="{B5091670-694D-49AC-94F7-9F8A3B98A856}" dt="2024-07-19T09:23:26.521" v="5"/>
          <ac:spMkLst>
            <pc:docMk/>
            <pc:sldMk cId="668141506" sldId="482"/>
            <ac:spMk id="7" creationId="{2B87C51B-EC2B-48C5-CBF7-41C9E5491082}"/>
          </ac:spMkLst>
        </pc:spChg>
      </pc:sldChg>
      <pc:sldChg chg="modSp">
        <pc:chgData name="Alfred Smith" userId="3c60a3631c0db8ad" providerId="LiveId" clId="{B5091670-694D-49AC-94F7-9F8A3B98A856}" dt="2024-07-19T09:23:26.521" v="5"/>
        <pc:sldMkLst>
          <pc:docMk/>
          <pc:sldMk cId="1873448369" sldId="483"/>
        </pc:sldMkLst>
        <pc:spChg chg="mod">
          <ac:chgData name="Alfred Smith" userId="3c60a3631c0db8ad" providerId="LiveId" clId="{B5091670-694D-49AC-94F7-9F8A3B98A856}" dt="2024-07-19T09:23:26.521" v="5"/>
          <ac:spMkLst>
            <pc:docMk/>
            <pc:sldMk cId="1873448369" sldId="483"/>
            <ac:spMk id="2" creationId="{6290944F-7862-4418-C943-9BBD5DF3EDB8}"/>
          </ac:spMkLst>
        </pc:spChg>
      </pc:sldChg>
      <pc:sldChg chg="modSp mod">
        <pc:chgData name="Alfred Smith" userId="3c60a3631c0db8ad" providerId="LiveId" clId="{B5091670-694D-49AC-94F7-9F8A3B98A856}" dt="2024-07-19T10:15:21.241" v="46"/>
        <pc:sldMkLst>
          <pc:docMk/>
          <pc:sldMk cId="3804607353" sldId="484"/>
        </pc:sldMkLst>
        <pc:spChg chg="mod">
          <ac:chgData name="Alfred Smith" userId="3c60a3631c0db8ad" providerId="LiveId" clId="{B5091670-694D-49AC-94F7-9F8A3B98A856}" dt="2024-07-19T10:12:14.735" v="27"/>
          <ac:spMkLst>
            <pc:docMk/>
            <pc:sldMk cId="3804607353" sldId="484"/>
            <ac:spMk id="4" creationId="{9A13E2D8-2F59-44C1-B1D2-79C300C26DD4}"/>
          </ac:spMkLst>
        </pc:spChg>
        <pc:spChg chg="mod">
          <ac:chgData name="Alfred Smith" userId="3c60a3631c0db8ad" providerId="LiveId" clId="{B5091670-694D-49AC-94F7-9F8A3B98A856}" dt="2024-07-19T10:15:21.241" v="46"/>
          <ac:spMkLst>
            <pc:docMk/>
            <pc:sldMk cId="3804607353" sldId="484"/>
            <ac:spMk id="6" creationId="{416C064E-628E-47C0-A712-DB178FE9901E}"/>
          </ac:spMkLst>
        </pc:spChg>
      </pc:sldChg>
      <pc:sldChg chg="modSp">
        <pc:chgData name="Alfred Smith" userId="3c60a3631c0db8ad" providerId="LiveId" clId="{B5091670-694D-49AC-94F7-9F8A3B98A856}" dt="2024-07-19T09:23:26.521" v="5"/>
        <pc:sldMkLst>
          <pc:docMk/>
          <pc:sldMk cId="1176759353" sldId="485"/>
        </pc:sldMkLst>
        <pc:spChg chg="mod">
          <ac:chgData name="Alfred Smith" userId="3c60a3631c0db8ad" providerId="LiveId" clId="{B5091670-694D-49AC-94F7-9F8A3B98A856}" dt="2024-07-19T09:23:26.521" v="5"/>
          <ac:spMkLst>
            <pc:docMk/>
            <pc:sldMk cId="1176759353" sldId="485"/>
            <ac:spMk id="2" creationId="{6B9A34D7-00BC-895B-2CF0-5B5AD0C1747B}"/>
          </ac:spMkLst>
        </pc:spChg>
      </pc:sldChg>
    </pc:docChg>
  </pc:docChgLst>
  <pc:docChgLst>
    <pc:chgData name="Leonie Smith" userId="fed1330f33f5650e" providerId="LiveId" clId="{1B20C86E-1ED5-4B96-BEF2-392FC3E13504}"/>
    <pc:docChg chg="modSld">
      <pc:chgData name="Leonie Smith" userId="fed1330f33f5650e" providerId="LiveId" clId="{1B20C86E-1ED5-4B96-BEF2-392FC3E13504}" dt="2023-12-15T03:01:05.815" v="48" actId="20577"/>
      <pc:docMkLst>
        <pc:docMk/>
      </pc:docMkLst>
      <pc:sldChg chg="addSp delSp modSp mod modTransition modAnim">
        <pc:chgData name="Leonie Smith" userId="fed1330f33f5650e" providerId="LiveId" clId="{1B20C86E-1ED5-4B96-BEF2-392FC3E13504}" dt="2023-12-15T02:52:46.846" v="5"/>
        <pc:sldMkLst>
          <pc:docMk/>
          <pc:sldMk cId="3759221820" sldId="439"/>
        </pc:sldMkLst>
        <pc:picChg chg="del">
          <ac:chgData name="Leonie Smith" userId="fed1330f33f5650e" providerId="LiveId" clId="{1B20C86E-1ED5-4B96-BEF2-392FC3E13504}" dt="2023-12-15T02:52:39.336" v="4"/>
          <ac:picMkLst>
            <pc:docMk/>
            <pc:sldMk cId="3759221820" sldId="439"/>
            <ac:picMk id="2" creationId="{08107FF7-BD59-FEDF-D433-45CD9A5AB954}"/>
          </ac:picMkLst>
        </pc:picChg>
        <pc:picChg chg="add del mod">
          <ac:chgData name="Leonie Smith" userId="fed1330f33f5650e" providerId="LiveId" clId="{1B20C86E-1ED5-4B96-BEF2-392FC3E13504}" dt="2023-12-15T02:52:46.846" v="5"/>
          <ac:picMkLst>
            <pc:docMk/>
            <pc:sldMk cId="3759221820" sldId="439"/>
            <ac:picMk id="5" creationId="{2660E2D4-DBF9-6176-A133-561A9B6D6B64}"/>
          </ac:picMkLst>
        </pc:picChg>
        <pc:picChg chg="add mod">
          <ac:chgData name="Leonie Smith" userId="fed1330f33f5650e" providerId="LiveId" clId="{1B20C86E-1ED5-4B96-BEF2-392FC3E13504}" dt="2023-12-15T02:52:46.846" v="5"/>
          <ac:picMkLst>
            <pc:docMk/>
            <pc:sldMk cId="3759221820" sldId="439"/>
            <ac:picMk id="7" creationId="{AAF4EE47-E6E7-760E-154D-4DC3A1CBA1FC}"/>
          </ac:picMkLst>
        </pc:picChg>
      </pc:sldChg>
      <pc:sldChg chg="addSp delSp modSp mod modTransition modAnim modNotesTx">
        <pc:chgData name="Leonie Smith" userId="fed1330f33f5650e" providerId="LiveId" clId="{1B20C86E-1ED5-4B96-BEF2-392FC3E13504}" dt="2023-12-15T03:01:05.815" v="48" actId="20577"/>
        <pc:sldMkLst>
          <pc:docMk/>
          <pc:sldMk cId="3596600315" sldId="468"/>
        </pc:sldMkLst>
        <pc:picChg chg="del">
          <ac:chgData name="Leonie Smith" userId="fed1330f33f5650e" providerId="LiveId" clId="{1B20C86E-1ED5-4B96-BEF2-392FC3E13504}" dt="2023-12-15T02:52:20.408" v="1"/>
          <ac:picMkLst>
            <pc:docMk/>
            <pc:sldMk cId="3596600315" sldId="468"/>
            <ac:picMk id="4" creationId="{A8F92AB1-3111-650A-92E0-AD0FD84C04A2}"/>
          </ac:picMkLst>
        </pc:picChg>
        <pc:picChg chg="add del mod">
          <ac:chgData name="Leonie Smith" userId="fed1330f33f5650e" providerId="LiveId" clId="{1B20C86E-1ED5-4B96-BEF2-392FC3E13504}" dt="2023-12-15T02:52:27.734" v="2"/>
          <ac:picMkLst>
            <pc:docMk/>
            <pc:sldMk cId="3596600315" sldId="468"/>
            <ac:picMk id="6" creationId="{5B8B16EA-E530-FF49-A681-DF1E5C8494CF}"/>
          </ac:picMkLst>
        </pc:picChg>
        <pc:picChg chg="add mod">
          <ac:chgData name="Leonie Smith" userId="fed1330f33f5650e" providerId="LiveId" clId="{1B20C86E-1ED5-4B96-BEF2-392FC3E13504}" dt="2023-12-15T02:52:27.734" v="2"/>
          <ac:picMkLst>
            <pc:docMk/>
            <pc:sldMk cId="3596600315" sldId="468"/>
            <ac:picMk id="7" creationId="{350D936C-1D33-6000-1E2F-2398A2136559}"/>
          </ac:picMkLst>
        </pc:picChg>
      </pc:sldChg>
      <pc:sldChg chg="addSp delSp modSp mod modTransition modAnim">
        <pc:chgData name="Leonie Smith" userId="fed1330f33f5650e" providerId="LiveId" clId="{1B20C86E-1ED5-4B96-BEF2-392FC3E13504}" dt="2023-12-15T02:53:58.715" v="11"/>
        <pc:sldMkLst>
          <pc:docMk/>
          <pc:sldMk cId="3762804297" sldId="469"/>
        </pc:sldMkLst>
        <pc:picChg chg="del">
          <ac:chgData name="Leonie Smith" userId="fed1330f33f5650e" providerId="LiveId" clId="{1B20C86E-1ED5-4B96-BEF2-392FC3E13504}" dt="2023-12-15T02:52:55.051" v="7"/>
          <ac:picMkLst>
            <pc:docMk/>
            <pc:sldMk cId="3762804297" sldId="469"/>
            <ac:picMk id="3" creationId="{1A72591A-33AC-6A6A-653C-C90C5F1ABBA1}"/>
          </ac:picMkLst>
        </pc:picChg>
        <pc:picChg chg="add del mod">
          <ac:chgData name="Leonie Smith" userId="fed1330f33f5650e" providerId="LiveId" clId="{1B20C86E-1ED5-4B96-BEF2-392FC3E13504}" dt="2023-12-15T02:53:20.636" v="8"/>
          <ac:picMkLst>
            <pc:docMk/>
            <pc:sldMk cId="3762804297" sldId="469"/>
            <ac:picMk id="5" creationId="{320A2593-DBDC-C466-4714-95CF6077B60C}"/>
          </ac:picMkLst>
        </pc:picChg>
        <pc:picChg chg="add del mod">
          <ac:chgData name="Leonie Smith" userId="fed1330f33f5650e" providerId="LiveId" clId="{1B20C86E-1ED5-4B96-BEF2-392FC3E13504}" dt="2023-12-15T02:53:32.346" v="10"/>
          <ac:picMkLst>
            <pc:docMk/>
            <pc:sldMk cId="3762804297" sldId="469"/>
            <ac:picMk id="7" creationId="{335DD6FF-890A-E8A0-2F8E-03697EF4C407}"/>
          </ac:picMkLst>
        </pc:picChg>
        <pc:picChg chg="add del mod ord">
          <ac:chgData name="Leonie Smith" userId="fed1330f33f5650e" providerId="LiveId" clId="{1B20C86E-1ED5-4B96-BEF2-392FC3E13504}" dt="2023-12-15T02:53:58.715" v="11"/>
          <ac:picMkLst>
            <pc:docMk/>
            <pc:sldMk cId="3762804297" sldId="469"/>
            <ac:picMk id="10" creationId="{EC241DF4-9072-0763-C39E-E493A1E69FF4}"/>
          </ac:picMkLst>
        </pc:picChg>
        <pc:picChg chg="add mod">
          <ac:chgData name="Leonie Smith" userId="fed1330f33f5650e" providerId="LiveId" clId="{1B20C86E-1ED5-4B96-BEF2-392FC3E13504}" dt="2023-12-15T02:53:58.715" v="11"/>
          <ac:picMkLst>
            <pc:docMk/>
            <pc:sldMk cId="3762804297" sldId="469"/>
            <ac:picMk id="11" creationId="{5B95CECC-C188-C170-D40C-8C53EC29216F}"/>
          </ac:picMkLst>
        </pc:picChg>
      </pc:sldChg>
      <pc:sldChg chg="addSp delSp modSp mod modTransition modAnim">
        <pc:chgData name="Leonie Smith" userId="fed1330f33f5650e" providerId="LiveId" clId="{1B20C86E-1ED5-4B96-BEF2-392FC3E13504}" dt="2023-12-15T02:55:28.286" v="20"/>
        <pc:sldMkLst>
          <pc:docMk/>
          <pc:sldMk cId="2439873669" sldId="471"/>
        </pc:sldMkLst>
        <pc:picChg chg="del">
          <ac:chgData name="Leonie Smith" userId="fed1330f33f5650e" providerId="LiveId" clId="{1B20C86E-1ED5-4B96-BEF2-392FC3E13504}" dt="2023-12-15T02:55:04.698" v="19"/>
          <ac:picMkLst>
            <pc:docMk/>
            <pc:sldMk cId="2439873669" sldId="471"/>
            <ac:picMk id="2" creationId="{47D9D443-455A-364D-E8E2-34CC9A9D471C}"/>
          </ac:picMkLst>
        </pc:picChg>
        <pc:picChg chg="add del mod">
          <ac:chgData name="Leonie Smith" userId="fed1330f33f5650e" providerId="LiveId" clId="{1B20C86E-1ED5-4B96-BEF2-392FC3E13504}" dt="2023-12-15T02:55:28.286" v="20"/>
          <ac:picMkLst>
            <pc:docMk/>
            <pc:sldMk cId="2439873669" sldId="471"/>
            <ac:picMk id="5" creationId="{4246A3B9-CC49-3EA4-684E-3AF35A1A2CB0}"/>
          </ac:picMkLst>
        </pc:picChg>
        <pc:picChg chg="add mod">
          <ac:chgData name="Leonie Smith" userId="fed1330f33f5650e" providerId="LiveId" clId="{1B20C86E-1ED5-4B96-BEF2-392FC3E13504}" dt="2023-12-15T02:55:28.286" v="20"/>
          <ac:picMkLst>
            <pc:docMk/>
            <pc:sldMk cId="2439873669" sldId="471"/>
            <ac:picMk id="7" creationId="{BF927F9B-5AA4-1308-9309-2CBA905D85A2}"/>
          </ac:picMkLst>
        </pc:picChg>
      </pc:sldChg>
      <pc:sldChg chg="addSp delSp modSp mod modTransition modAnim">
        <pc:chgData name="Leonie Smith" userId="fed1330f33f5650e" providerId="LiveId" clId="{1B20C86E-1ED5-4B96-BEF2-392FC3E13504}" dt="2023-12-15T02:56:14.951" v="26"/>
        <pc:sldMkLst>
          <pc:docMk/>
          <pc:sldMk cId="274204928" sldId="473"/>
        </pc:sldMkLst>
        <pc:picChg chg="add del mod">
          <ac:chgData name="Leonie Smith" userId="fed1330f33f5650e" providerId="LiveId" clId="{1B20C86E-1ED5-4B96-BEF2-392FC3E13504}" dt="2023-12-15T02:56:14.951" v="26"/>
          <ac:picMkLst>
            <pc:docMk/>
            <pc:sldMk cId="274204928" sldId="473"/>
            <ac:picMk id="3" creationId="{ED986B43-E47E-08D6-88EB-8F8C861EA062}"/>
          </ac:picMkLst>
        </pc:picChg>
        <pc:picChg chg="add mod">
          <ac:chgData name="Leonie Smith" userId="fed1330f33f5650e" providerId="LiveId" clId="{1B20C86E-1ED5-4B96-BEF2-392FC3E13504}" dt="2023-12-15T02:56:14.951" v="26"/>
          <ac:picMkLst>
            <pc:docMk/>
            <pc:sldMk cId="274204928" sldId="473"/>
            <ac:picMk id="5" creationId="{DA282A88-028C-5BB8-0C7B-33384310DBA6}"/>
          </ac:picMkLst>
        </pc:picChg>
        <pc:picChg chg="del">
          <ac:chgData name="Leonie Smith" userId="fed1330f33f5650e" providerId="LiveId" clId="{1B20C86E-1ED5-4B96-BEF2-392FC3E13504}" dt="2023-12-15T02:56:01.691" v="25"/>
          <ac:picMkLst>
            <pc:docMk/>
            <pc:sldMk cId="274204928" sldId="473"/>
            <ac:picMk id="7" creationId="{3E3A759D-2445-FEF5-8F4E-5E8F7F433D1F}"/>
          </ac:picMkLst>
        </pc:picChg>
      </pc:sldChg>
      <pc:sldChg chg="addSp delSp modSp mod modTransition modAnim">
        <pc:chgData name="Leonie Smith" userId="fed1330f33f5650e" providerId="LiveId" clId="{1B20C86E-1ED5-4B96-BEF2-392FC3E13504}" dt="2023-12-15T02:56:36.508" v="29"/>
        <pc:sldMkLst>
          <pc:docMk/>
          <pc:sldMk cId="3885761311" sldId="475"/>
        </pc:sldMkLst>
        <pc:picChg chg="del">
          <ac:chgData name="Leonie Smith" userId="fed1330f33f5650e" providerId="LiveId" clId="{1B20C86E-1ED5-4B96-BEF2-392FC3E13504}" dt="2023-12-15T02:56:21.342" v="28"/>
          <ac:picMkLst>
            <pc:docMk/>
            <pc:sldMk cId="3885761311" sldId="475"/>
            <ac:picMk id="2" creationId="{4FFAAF36-DCD8-3516-BF86-8F1B582A9B65}"/>
          </ac:picMkLst>
        </pc:picChg>
        <pc:picChg chg="add del mod">
          <ac:chgData name="Leonie Smith" userId="fed1330f33f5650e" providerId="LiveId" clId="{1B20C86E-1ED5-4B96-BEF2-392FC3E13504}" dt="2023-12-15T02:56:36.508" v="29"/>
          <ac:picMkLst>
            <pc:docMk/>
            <pc:sldMk cId="3885761311" sldId="475"/>
            <ac:picMk id="5" creationId="{A4B86BB0-B11A-4F19-A61D-FE43C500F13F}"/>
          </ac:picMkLst>
        </pc:picChg>
        <pc:picChg chg="add mod">
          <ac:chgData name="Leonie Smith" userId="fed1330f33f5650e" providerId="LiveId" clId="{1B20C86E-1ED5-4B96-BEF2-392FC3E13504}" dt="2023-12-15T02:56:36.508" v="29"/>
          <ac:picMkLst>
            <pc:docMk/>
            <pc:sldMk cId="3885761311" sldId="475"/>
            <ac:picMk id="7" creationId="{DF2097B9-DAAB-0BD6-F1F5-47160BEEEA59}"/>
          </ac:picMkLst>
        </pc:picChg>
      </pc:sldChg>
      <pc:sldChg chg="addSp delSp modSp mod modTransition modAnim">
        <pc:chgData name="Leonie Smith" userId="fed1330f33f5650e" providerId="LiveId" clId="{1B20C86E-1ED5-4B96-BEF2-392FC3E13504}" dt="2023-12-15T02:57:50.106" v="38"/>
        <pc:sldMkLst>
          <pc:docMk/>
          <pc:sldMk cId="4182312143" sldId="477"/>
        </pc:sldMkLst>
        <pc:picChg chg="add del mod">
          <ac:chgData name="Leonie Smith" userId="fed1330f33f5650e" providerId="LiveId" clId="{1B20C86E-1ED5-4B96-BEF2-392FC3E13504}" dt="2023-12-15T02:57:50.106" v="38"/>
          <ac:picMkLst>
            <pc:docMk/>
            <pc:sldMk cId="4182312143" sldId="477"/>
            <ac:picMk id="3" creationId="{0518CB4C-1543-9901-B61C-DA36A296E919}"/>
          </ac:picMkLst>
        </pc:picChg>
        <pc:picChg chg="del">
          <ac:chgData name="Leonie Smith" userId="fed1330f33f5650e" providerId="LiveId" clId="{1B20C86E-1ED5-4B96-BEF2-392FC3E13504}" dt="2023-12-15T02:57:37.114" v="37"/>
          <ac:picMkLst>
            <pc:docMk/>
            <pc:sldMk cId="4182312143" sldId="477"/>
            <ac:picMk id="5" creationId="{F9C9F39D-739D-C7BD-50C8-BBCA1545C1C5}"/>
          </ac:picMkLst>
        </pc:picChg>
        <pc:picChg chg="add mod">
          <ac:chgData name="Leonie Smith" userId="fed1330f33f5650e" providerId="LiveId" clId="{1B20C86E-1ED5-4B96-BEF2-392FC3E13504}" dt="2023-12-15T02:57:50.106" v="38"/>
          <ac:picMkLst>
            <pc:docMk/>
            <pc:sldMk cId="4182312143" sldId="477"/>
            <ac:picMk id="7" creationId="{6EDF7227-726A-442A-7338-498F4328121F}"/>
          </ac:picMkLst>
        </pc:picChg>
      </pc:sldChg>
      <pc:sldChg chg="addSp delSp modSp mod modTransition modAnim">
        <pc:chgData name="Leonie Smith" userId="fed1330f33f5650e" providerId="LiveId" clId="{1B20C86E-1ED5-4B96-BEF2-392FC3E13504}" dt="2023-12-15T02:54:56.630" v="17"/>
        <pc:sldMkLst>
          <pc:docMk/>
          <pc:sldMk cId="3606753851" sldId="478"/>
        </pc:sldMkLst>
        <pc:picChg chg="add del mod">
          <ac:chgData name="Leonie Smith" userId="fed1330f33f5650e" providerId="LiveId" clId="{1B20C86E-1ED5-4B96-BEF2-392FC3E13504}" dt="2023-12-15T02:54:23.631" v="14"/>
          <ac:picMkLst>
            <pc:docMk/>
            <pc:sldMk cId="3606753851" sldId="478"/>
            <ac:picMk id="3" creationId="{3B48B5AC-C66B-4564-65E9-F8F3EA0A3514}"/>
          </ac:picMkLst>
        </pc:picChg>
        <pc:picChg chg="add del mod">
          <ac:chgData name="Leonie Smith" userId="fed1330f33f5650e" providerId="LiveId" clId="{1B20C86E-1ED5-4B96-BEF2-392FC3E13504}" dt="2023-12-15T02:54:26.268" v="16"/>
          <ac:picMkLst>
            <pc:docMk/>
            <pc:sldMk cId="3606753851" sldId="478"/>
            <ac:picMk id="5" creationId="{B54DFD95-37F5-E199-75B2-08DE079AA369}"/>
          </ac:picMkLst>
        </pc:picChg>
        <pc:picChg chg="del">
          <ac:chgData name="Leonie Smith" userId="fed1330f33f5650e" providerId="LiveId" clId="{1B20C86E-1ED5-4B96-BEF2-392FC3E13504}" dt="2023-12-15T02:54:07.513" v="13"/>
          <ac:picMkLst>
            <pc:docMk/>
            <pc:sldMk cId="3606753851" sldId="478"/>
            <ac:picMk id="7" creationId="{13AC81D3-5663-1FFA-2C4C-32908E8BFE04}"/>
          </ac:picMkLst>
        </pc:picChg>
        <pc:picChg chg="add del mod ord">
          <ac:chgData name="Leonie Smith" userId="fed1330f33f5650e" providerId="LiveId" clId="{1B20C86E-1ED5-4B96-BEF2-392FC3E13504}" dt="2023-12-15T02:54:56.630" v="17"/>
          <ac:picMkLst>
            <pc:docMk/>
            <pc:sldMk cId="3606753851" sldId="478"/>
            <ac:picMk id="10" creationId="{AF98376A-4E02-4620-972F-27D315E5AEB3}"/>
          </ac:picMkLst>
        </pc:picChg>
        <pc:picChg chg="add mod">
          <ac:chgData name="Leonie Smith" userId="fed1330f33f5650e" providerId="LiveId" clId="{1B20C86E-1ED5-4B96-BEF2-392FC3E13504}" dt="2023-12-15T02:54:56.630" v="17"/>
          <ac:picMkLst>
            <pc:docMk/>
            <pc:sldMk cId="3606753851" sldId="478"/>
            <ac:picMk id="11" creationId="{F087B7BF-D4A1-3C90-50B6-63D6A9E26718}"/>
          </ac:picMkLst>
        </pc:picChg>
      </pc:sldChg>
      <pc:sldChg chg="addSp delSp modSp mod modTransition modAnim">
        <pc:chgData name="Leonie Smith" userId="fed1330f33f5650e" providerId="LiveId" clId="{1B20C86E-1ED5-4B96-BEF2-392FC3E13504}" dt="2023-12-15T02:55:52.810" v="23"/>
        <pc:sldMkLst>
          <pc:docMk/>
          <pc:sldMk cId="3177025227" sldId="481"/>
        </pc:sldMkLst>
        <pc:picChg chg="add del mod">
          <ac:chgData name="Leonie Smith" userId="fed1330f33f5650e" providerId="LiveId" clId="{1B20C86E-1ED5-4B96-BEF2-392FC3E13504}" dt="2023-12-15T02:55:52.810" v="23"/>
          <ac:picMkLst>
            <pc:docMk/>
            <pc:sldMk cId="3177025227" sldId="481"/>
            <ac:picMk id="3" creationId="{EE1A3912-CD7F-6D45-CF00-FAF49DCB55A7}"/>
          </ac:picMkLst>
        </pc:picChg>
        <pc:picChg chg="add mod">
          <ac:chgData name="Leonie Smith" userId="fed1330f33f5650e" providerId="LiveId" clId="{1B20C86E-1ED5-4B96-BEF2-392FC3E13504}" dt="2023-12-15T02:55:52.810" v="23"/>
          <ac:picMkLst>
            <pc:docMk/>
            <pc:sldMk cId="3177025227" sldId="481"/>
            <ac:picMk id="5" creationId="{5F848F8C-8599-01FF-5B17-6F4D77061F54}"/>
          </ac:picMkLst>
        </pc:picChg>
        <pc:picChg chg="del">
          <ac:chgData name="Leonie Smith" userId="fed1330f33f5650e" providerId="LiveId" clId="{1B20C86E-1ED5-4B96-BEF2-392FC3E13504}" dt="2023-12-15T02:55:35.281" v="22"/>
          <ac:picMkLst>
            <pc:docMk/>
            <pc:sldMk cId="3177025227" sldId="481"/>
            <ac:picMk id="8" creationId="{76E4456D-3AB8-B854-746C-97A984C71121}"/>
          </ac:picMkLst>
        </pc:picChg>
      </pc:sldChg>
      <pc:sldChg chg="addSp delSp modSp mod modTransition modAnim">
        <pc:chgData name="Leonie Smith" userId="fed1330f33f5650e" providerId="LiveId" clId="{1B20C86E-1ED5-4B96-BEF2-392FC3E13504}" dt="2023-12-15T02:57:30.817" v="35"/>
        <pc:sldMkLst>
          <pc:docMk/>
          <pc:sldMk cId="3804607353" sldId="484"/>
        </pc:sldMkLst>
        <pc:picChg chg="del">
          <ac:chgData name="Leonie Smith" userId="fed1330f33f5650e" providerId="LiveId" clId="{1B20C86E-1ED5-4B96-BEF2-392FC3E13504}" dt="2023-12-15T02:56:42.255" v="31"/>
          <ac:picMkLst>
            <pc:docMk/>
            <pc:sldMk cId="3804607353" sldId="484"/>
            <ac:picMk id="2" creationId="{D2A7CB0D-6698-313E-E1F9-B42FDA044B51}"/>
          </ac:picMkLst>
        </pc:picChg>
        <pc:picChg chg="add del mod">
          <ac:chgData name="Leonie Smith" userId="fed1330f33f5650e" providerId="LiveId" clId="{1B20C86E-1ED5-4B96-BEF2-392FC3E13504}" dt="2023-12-15T02:57:00.463" v="32"/>
          <ac:picMkLst>
            <pc:docMk/>
            <pc:sldMk cId="3804607353" sldId="484"/>
            <ac:picMk id="5" creationId="{E6AB62B5-0FE0-93FF-1481-79764E3F87F1}"/>
          </ac:picMkLst>
        </pc:picChg>
        <pc:picChg chg="add del mod">
          <ac:chgData name="Leonie Smith" userId="fed1330f33f5650e" providerId="LiveId" clId="{1B20C86E-1ED5-4B96-BEF2-392FC3E13504}" dt="2023-12-15T02:57:13.425" v="34"/>
          <ac:picMkLst>
            <pc:docMk/>
            <pc:sldMk cId="3804607353" sldId="484"/>
            <ac:picMk id="7" creationId="{30911BC3-9CA6-B9FE-07CD-CAB38F6C09E3}"/>
          </ac:picMkLst>
        </pc:picChg>
        <pc:picChg chg="add del mod ord">
          <ac:chgData name="Leonie Smith" userId="fed1330f33f5650e" providerId="LiveId" clId="{1B20C86E-1ED5-4B96-BEF2-392FC3E13504}" dt="2023-12-15T02:57:30.817" v="35"/>
          <ac:picMkLst>
            <pc:docMk/>
            <pc:sldMk cId="3804607353" sldId="484"/>
            <ac:picMk id="10" creationId="{B2B31C33-5244-610A-C8A4-F2ACB80B2FFD}"/>
          </ac:picMkLst>
        </pc:picChg>
        <pc:picChg chg="add mod">
          <ac:chgData name="Leonie Smith" userId="fed1330f33f5650e" providerId="LiveId" clId="{1B20C86E-1ED5-4B96-BEF2-392FC3E13504}" dt="2023-12-15T02:57:30.817" v="35"/>
          <ac:picMkLst>
            <pc:docMk/>
            <pc:sldMk cId="3804607353" sldId="484"/>
            <ac:picMk id="11" creationId="{DD0A37E6-B9F3-E6D0-077B-BB5857F6AE76}"/>
          </ac:picMkLst>
        </pc:picChg>
      </pc:sldChg>
    </pc:docChg>
  </pc:docChgLst>
  <pc:docChgLst>
    <pc:chgData name="Leonie Smith" userId="fed1330f33f5650e" providerId="LiveId" clId="{38221DBD-23B7-4D30-9D9F-DC6F6200BCD3}"/>
    <pc:docChg chg="custSel modSld">
      <pc:chgData name="Leonie Smith" userId="fed1330f33f5650e" providerId="LiveId" clId="{38221DBD-23B7-4D30-9D9F-DC6F6200BCD3}" dt="2022-08-16T08:58:49.350" v="103" actId="20577"/>
      <pc:docMkLst>
        <pc:docMk/>
      </pc:docMkLst>
      <pc:sldChg chg="addSp modSp mod">
        <pc:chgData name="Leonie Smith" userId="fed1330f33f5650e" providerId="LiveId" clId="{38221DBD-23B7-4D30-9D9F-DC6F6200BCD3}" dt="2022-08-16T08:54:36.889" v="46" actId="14100"/>
        <pc:sldMkLst>
          <pc:docMk/>
          <pc:sldMk cId="3261377596" sldId="438"/>
        </pc:sldMkLst>
        <pc:spChg chg="add mod">
          <ac:chgData name="Leonie Smith" userId="fed1330f33f5650e" providerId="LiveId" clId="{38221DBD-23B7-4D30-9D9F-DC6F6200BCD3}" dt="2022-08-16T08:54:36.889" v="46" actId="14100"/>
          <ac:spMkLst>
            <pc:docMk/>
            <pc:sldMk cId="3261377596" sldId="438"/>
            <ac:spMk id="2" creationId="{D6DCF9FA-AD0A-DD58-217A-6AE9FD3EA6FC}"/>
          </ac:spMkLst>
        </pc:spChg>
      </pc:sldChg>
      <pc:sldChg chg="addSp modSp">
        <pc:chgData name="Leonie Smith" userId="fed1330f33f5650e" providerId="LiveId" clId="{38221DBD-23B7-4D30-9D9F-DC6F6200BCD3}" dt="2022-08-08T04:49:59.110" v="1"/>
        <pc:sldMkLst>
          <pc:docMk/>
          <pc:sldMk cId="3759221820" sldId="439"/>
        </pc:sldMkLst>
        <pc:picChg chg="add mod">
          <ac:chgData name="Leonie Smith" userId="fed1330f33f5650e" providerId="LiveId" clId="{38221DBD-23B7-4D30-9D9F-DC6F6200BCD3}" dt="2022-08-08T04:49:59.110" v="1"/>
          <ac:picMkLst>
            <pc:docMk/>
            <pc:sldMk cId="3759221820" sldId="439"/>
            <ac:picMk id="2" creationId="{08107FF7-BD59-FEDF-D433-45CD9A5AB954}"/>
          </ac:picMkLst>
        </pc:picChg>
      </pc:sldChg>
      <pc:sldChg chg="addSp modSp modNotesTx">
        <pc:chgData name="Leonie Smith" userId="fed1330f33f5650e" providerId="LiveId" clId="{38221DBD-23B7-4D30-9D9F-DC6F6200BCD3}" dt="2022-08-09T05:06:14.833" v="39" actId="5793"/>
        <pc:sldMkLst>
          <pc:docMk/>
          <pc:sldMk cId="3596600315" sldId="468"/>
        </pc:sldMkLst>
        <pc:picChg chg="add mod">
          <ac:chgData name="Leonie Smith" userId="fed1330f33f5650e" providerId="LiveId" clId="{38221DBD-23B7-4D30-9D9F-DC6F6200BCD3}" dt="2022-08-08T04:49:32.116" v="0"/>
          <ac:picMkLst>
            <pc:docMk/>
            <pc:sldMk cId="3596600315" sldId="468"/>
            <ac:picMk id="4" creationId="{A8F92AB1-3111-650A-92E0-AD0FD84C04A2}"/>
          </ac:picMkLst>
        </pc:picChg>
      </pc:sldChg>
      <pc:sldChg chg="addSp delSp modSp modTransition modAnim">
        <pc:chgData name="Leonie Smith" userId="fed1330f33f5650e" providerId="LiveId" clId="{38221DBD-23B7-4D30-9D9F-DC6F6200BCD3}" dt="2022-08-08T04:54:03.351" v="4"/>
        <pc:sldMkLst>
          <pc:docMk/>
          <pc:sldMk cId="3762804297" sldId="469"/>
        </pc:sldMkLst>
        <pc:picChg chg="add del mod">
          <ac:chgData name="Leonie Smith" userId="fed1330f33f5650e" providerId="LiveId" clId="{38221DBD-23B7-4D30-9D9F-DC6F6200BCD3}" dt="2022-08-08T04:53:41.956" v="3"/>
          <ac:picMkLst>
            <pc:docMk/>
            <pc:sldMk cId="3762804297" sldId="469"/>
            <ac:picMk id="2" creationId="{B6C878A4-904F-4807-9DF0-E822A306E85D}"/>
          </ac:picMkLst>
        </pc:picChg>
        <pc:picChg chg="add mod">
          <ac:chgData name="Leonie Smith" userId="fed1330f33f5650e" providerId="LiveId" clId="{38221DBD-23B7-4D30-9D9F-DC6F6200BCD3}" dt="2022-08-08T04:54:03.351" v="4"/>
          <ac:picMkLst>
            <pc:docMk/>
            <pc:sldMk cId="3762804297" sldId="469"/>
            <ac:picMk id="3" creationId="{1A72591A-33AC-6A6A-653C-C90C5F1ABBA1}"/>
          </ac:picMkLst>
        </pc:picChg>
      </pc:sldChg>
      <pc:sldChg chg="addSp modSp mod">
        <pc:chgData name="Leonie Smith" userId="fed1330f33f5650e" providerId="LiveId" clId="{38221DBD-23B7-4D30-9D9F-DC6F6200BCD3}" dt="2022-08-16T08:56:08.571" v="62" actId="20577"/>
        <pc:sldMkLst>
          <pc:docMk/>
          <pc:sldMk cId="2816498162" sldId="470"/>
        </pc:sldMkLst>
        <pc:spChg chg="add mod">
          <ac:chgData name="Leonie Smith" userId="fed1330f33f5650e" providerId="LiveId" clId="{38221DBD-23B7-4D30-9D9F-DC6F6200BCD3}" dt="2022-08-16T08:56:08.571" v="62" actId="20577"/>
          <ac:spMkLst>
            <pc:docMk/>
            <pc:sldMk cId="2816498162" sldId="470"/>
            <ac:spMk id="2" creationId="{84847064-349A-7084-4F14-BFBB7641004D}"/>
          </ac:spMkLst>
        </pc:spChg>
      </pc:sldChg>
      <pc:sldChg chg="addSp modSp">
        <pc:chgData name="Leonie Smith" userId="fed1330f33f5650e" providerId="LiveId" clId="{38221DBD-23B7-4D30-9D9F-DC6F6200BCD3}" dt="2022-08-08T05:04:05.225" v="12"/>
        <pc:sldMkLst>
          <pc:docMk/>
          <pc:sldMk cId="2439873669" sldId="471"/>
        </pc:sldMkLst>
        <pc:picChg chg="add mod">
          <ac:chgData name="Leonie Smith" userId="fed1330f33f5650e" providerId="LiveId" clId="{38221DBD-23B7-4D30-9D9F-DC6F6200BCD3}" dt="2022-08-08T05:04:05.225" v="12"/>
          <ac:picMkLst>
            <pc:docMk/>
            <pc:sldMk cId="2439873669" sldId="471"/>
            <ac:picMk id="2" creationId="{47D9D443-455A-364D-E8E2-34CC9A9D471C}"/>
          </ac:picMkLst>
        </pc:picChg>
      </pc:sldChg>
      <pc:sldChg chg="addSp modSp mod">
        <pc:chgData name="Leonie Smith" userId="fed1330f33f5650e" providerId="LiveId" clId="{38221DBD-23B7-4D30-9D9F-DC6F6200BCD3}" dt="2022-08-16T08:56:43.341" v="74" actId="20577"/>
        <pc:sldMkLst>
          <pc:docMk/>
          <pc:sldMk cId="2981969853" sldId="472"/>
        </pc:sldMkLst>
        <pc:spChg chg="add mod">
          <ac:chgData name="Leonie Smith" userId="fed1330f33f5650e" providerId="LiveId" clId="{38221DBD-23B7-4D30-9D9F-DC6F6200BCD3}" dt="2022-08-16T08:56:43.341" v="74" actId="20577"/>
          <ac:spMkLst>
            <pc:docMk/>
            <pc:sldMk cId="2981969853" sldId="472"/>
            <ac:spMk id="2" creationId="{C92EFA4B-4638-1DFE-BF8E-6D8DD96F68AD}"/>
          </ac:spMkLst>
        </pc:spChg>
      </pc:sldChg>
      <pc:sldChg chg="addSp delSp modSp modTransition modAnim">
        <pc:chgData name="Leonie Smith" userId="fed1330f33f5650e" providerId="LiveId" clId="{38221DBD-23B7-4D30-9D9F-DC6F6200BCD3}" dt="2022-08-08T05:28:52.570" v="28"/>
        <pc:sldMkLst>
          <pc:docMk/>
          <pc:sldMk cId="274204928" sldId="473"/>
        </pc:sldMkLst>
        <pc:picChg chg="add del mod">
          <ac:chgData name="Leonie Smith" userId="fed1330f33f5650e" providerId="LiveId" clId="{38221DBD-23B7-4D30-9D9F-DC6F6200BCD3}" dt="2022-08-08T05:27:59.180" v="23"/>
          <ac:picMkLst>
            <pc:docMk/>
            <pc:sldMk cId="274204928" sldId="473"/>
            <ac:picMk id="2" creationId="{9B506897-F357-71A4-134A-7C40057FB0BE}"/>
          </ac:picMkLst>
        </pc:picChg>
        <pc:picChg chg="add del mod">
          <ac:chgData name="Leonie Smith" userId="fed1330f33f5650e" providerId="LiveId" clId="{38221DBD-23B7-4D30-9D9F-DC6F6200BCD3}" dt="2022-08-08T05:28:20.340" v="25"/>
          <ac:picMkLst>
            <pc:docMk/>
            <pc:sldMk cId="274204928" sldId="473"/>
            <ac:picMk id="3" creationId="{0B557A84-F97F-355B-06EC-22F801943C65}"/>
          </ac:picMkLst>
        </pc:picChg>
        <pc:picChg chg="add del mod">
          <ac:chgData name="Leonie Smith" userId="fed1330f33f5650e" providerId="LiveId" clId="{38221DBD-23B7-4D30-9D9F-DC6F6200BCD3}" dt="2022-08-08T05:28:34.977" v="27"/>
          <ac:picMkLst>
            <pc:docMk/>
            <pc:sldMk cId="274204928" sldId="473"/>
            <ac:picMk id="5" creationId="{BD10A067-DAD2-C0A7-D997-3E849C41646A}"/>
          </ac:picMkLst>
        </pc:picChg>
        <pc:picChg chg="add mod">
          <ac:chgData name="Leonie Smith" userId="fed1330f33f5650e" providerId="LiveId" clId="{38221DBD-23B7-4D30-9D9F-DC6F6200BCD3}" dt="2022-08-08T05:28:52.570" v="28"/>
          <ac:picMkLst>
            <pc:docMk/>
            <pc:sldMk cId="274204928" sldId="473"/>
            <ac:picMk id="7" creationId="{3E3A759D-2445-FEF5-8F4E-5E8F7F433D1F}"/>
          </ac:picMkLst>
        </pc:picChg>
      </pc:sldChg>
      <pc:sldChg chg="addSp modSp mod">
        <pc:chgData name="Leonie Smith" userId="fed1330f33f5650e" providerId="LiveId" clId="{38221DBD-23B7-4D30-9D9F-DC6F6200BCD3}" dt="2022-08-16T08:57:41.402" v="89" actId="20577"/>
        <pc:sldMkLst>
          <pc:docMk/>
          <pc:sldMk cId="3793252451" sldId="474"/>
        </pc:sldMkLst>
        <pc:spChg chg="add mod">
          <ac:chgData name="Leonie Smith" userId="fed1330f33f5650e" providerId="LiveId" clId="{38221DBD-23B7-4D30-9D9F-DC6F6200BCD3}" dt="2022-08-16T08:57:41.402" v="89" actId="20577"/>
          <ac:spMkLst>
            <pc:docMk/>
            <pc:sldMk cId="3793252451" sldId="474"/>
            <ac:spMk id="2" creationId="{8B7EE670-433E-D741-B304-15C9A4E8F95D}"/>
          </ac:spMkLst>
        </pc:spChg>
      </pc:sldChg>
      <pc:sldChg chg="addSp modSp">
        <pc:chgData name="Leonie Smith" userId="fed1330f33f5650e" providerId="LiveId" clId="{38221DBD-23B7-4D30-9D9F-DC6F6200BCD3}" dt="2022-08-08T05:29:51.414" v="29"/>
        <pc:sldMkLst>
          <pc:docMk/>
          <pc:sldMk cId="3885761311" sldId="475"/>
        </pc:sldMkLst>
        <pc:picChg chg="add mod">
          <ac:chgData name="Leonie Smith" userId="fed1330f33f5650e" providerId="LiveId" clId="{38221DBD-23B7-4D30-9D9F-DC6F6200BCD3}" dt="2022-08-08T05:29:51.414" v="29"/>
          <ac:picMkLst>
            <pc:docMk/>
            <pc:sldMk cId="3885761311" sldId="475"/>
            <ac:picMk id="2" creationId="{4FFAAF36-DCD8-3516-BF86-8F1B582A9B65}"/>
          </ac:picMkLst>
        </pc:picChg>
      </pc:sldChg>
      <pc:sldChg chg="addSp modSp mod">
        <pc:chgData name="Leonie Smith" userId="fed1330f33f5650e" providerId="LiveId" clId="{38221DBD-23B7-4D30-9D9F-DC6F6200BCD3}" dt="2022-08-16T08:58:05.573" v="96" actId="20577"/>
        <pc:sldMkLst>
          <pc:docMk/>
          <pc:sldMk cId="1291816606" sldId="476"/>
        </pc:sldMkLst>
        <pc:spChg chg="add mod">
          <ac:chgData name="Leonie Smith" userId="fed1330f33f5650e" providerId="LiveId" clId="{38221DBD-23B7-4D30-9D9F-DC6F6200BCD3}" dt="2022-08-16T08:58:05.573" v="96" actId="20577"/>
          <ac:spMkLst>
            <pc:docMk/>
            <pc:sldMk cId="1291816606" sldId="476"/>
            <ac:spMk id="2" creationId="{45111FF6-E563-37A5-60E7-D87730F69300}"/>
          </ac:spMkLst>
        </pc:spChg>
      </pc:sldChg>
      <pc:sldChg chg="addSp delSp modSp modTransition modAnim">
        <pc:chgData name="Leonie Smith" userId="fed1330f33f5650e" providerId="LiveId" clId="{38221DBD-23B7-4D30-9D9F-DC6F6200BCD3}" dt="2022-08-08T05:35:45.588" v="35"/>
        <pc:sldMkLst>
          <pc:docMk/>
          <pc:sldMk cId="4182312143" sldId="477"/>
        </pc:sldMkLst>
        <pc:picChg chg="add del mod">
          <ac:chgData name="Leonie Smith" userId="fed1330f33f5650e" providerId="LiveId" clId="{38221DBD-23B7-4D30-9D9F-DC6F6200BCD3}" dt="2022-08-08T05:35:21.524" v="32"/>
          <ac:picMkLst>
            <pc:docMk/>
            <pc:sldMk cId="4182312143" sldId="477"/>
            <ac:picMk id="2" creationId="{A1E274C3-5E9C-8B4D-D307-C32BBA9E197D}"/>
          </ac:picMkLst>
        </pc:picChg>
        <pc:picChg chg="add del mod">
          <ac:chgData name="Leonie Smith" userId="fed1330f33f5650e" providerId="LiveId" clId="{38221DBD-23B7-4D30-9D9F-DC6F6200BCD3}" dt="2022-08-08T05:35:30.502" v="34"/>
          <ac:picMkLst>
            <pc:docMk/>
            <pc:sldMk cId="4182312143" sldId="477"/>
            <ac:picMk id="3" creationId="{95D15448-A1DA-C1BA-1815-72D8A196DFA5}"/>
          </ac:picMkLst>
        </pc:picChg>
        <pc:picChg chg="add mod">
          <ac:chgData name="Leonie Smith" userId="fed1330f33f5650e" providerId="LiveId" clId="{38221DBD-23B7-4D30-9D9F-DC6F6200BCD3}" dt="2022-08-08T05:35:45.588" v="35"/>
          <ac:picMkLst>
            <pc:docMk/>
            <pc:sldMk cId="4182312143" sldId="477"/>
            <ac:picMk id="5" creationId="{F9C9F39D-739D-C7BD-50C8-BBCA1545C1C5}"/>
          </ac:picMkLst>
        </pc:picChg>
      </pc:sldChg>
      <pc:sldChg chg="addSp delSp modSp modTransition modAnim">
        <pc:chgData name="Leonie Smith" userId="fed1330f33f5650e" providerId="LiveId" clId="{38221DBD-23B7-4D30-9D9F-DC6F6200BCD3}" dt="2022-08-08T05:00:21.384" v="11"/>
        <pc:sldMkLst>
          <pc:docMk/>
          <pc:sldMk cId="3606753851" sldId="478"/>
        </pc:sldMkLst>
        <pc:picChg chg="add del mod">
          <ac:chgData name="Leonie Smith" userId="fed1330f33f5650e" providerId="LiveId" clId="{38221DBD-23B7-4D30-9D9F-DC6F6200BCD3}" dt="2022-08-08T04:58:17.783" v="6"/>
          <ac:picMkLst>
            <pc:docMk/>
            <pc:sldMk cId="3606753851" sldId="478"/>
            <ac:picMk id="2" creationId="{FCE23C57-D5F9-D125-5F0E-AA12E67F8B95}"/>
          </ac:picMkLst>
        </pc:picChg>
        <pc:picChg chg="add del mod">
          <ac:chgData name="Leonie Smith" userId="fed1330f33f5650e" providerId="LiveId" clId="{38221DBD-23B7-4D30-9D9F-DC6F6200BCD3}" dt="2022-08-08T04:58:38.529" v="8"/>
          <ac:picMkLst>
            <pc:docMk/>
            <pc:sldMk cId="3606753851" sldId="478"/>
            <ac:picMk id="3" creationId="{4BF43E2A-4458-B6D0-21FD-CB316E9DFE71}"/>
          </ac:picMkLst>
        </pc:picChg>
        <pc:picChg chg="add del mod">
          <ac:chgData name="Leonie Smith" userId="fed1330f33f5650e" providerId="LiveId" clId="{38221DBD-23B7-4D30-9D9F-DC6F6200BCD3}" dt="2022-08-08T05:00:06.242" v="10"/>
          <ac:picMkLst>
            <pc:docMk/>
            <pc:sldMk cId="3606753851" sldId="478"/>
            <ac:picMk id="5" creationId="{10A711DE-E0BB-AD17-8208-5878677E1DE9}"/>
          </ac:picMkLst>
        </pc:picChg>
        <pc:picChg chg="add mod">
          <ac:chgData name="Leonie Smith" userId="fed1330f33f5650e" providerId="LiveId" clId="{38221DBD-23B7-4D30-9D9F-DC6F6200BCD3}" dt="2022-08-08T05:00:21.384" v="11"/>
          <ac:picMkLst>
            <pc:docMk/>
            <pc:sldMk cId="3606753851" sldId="478"/>
            <ac:picMk id="7" creationId="{13AC81D3-5663-1FFA-2C4C-32908E8BFE04}"/>
          </ac:picMkLst>
        </pc:picChg>
      </pc:sldChg>
      <pc:sldChg chg="addSp modSp mod">
        <pc:chgData name="Leonie Smith" userId="fed1330f33f5650e" providerId="LiveId" clId="{38221DBD-23B7-4D30-9D9F-DC6F6200BCD3}" dt="2022-08-16T08:56:26.747" v="66" actId="1076"/>
        <pc:sldMkLst>
          <pc:docMk/>
          <pc:sldMk cId="2620889829" sldId="479"/>
        </pc:sldMkLst>
        <pc:spChg chg="add mod">
          <ac:chgData name="Leonie Smith" userId="fed1330f33f5650e" providerId="LiveId" clId="{38221DBD-23B7-4D30-9D9F-DC6F6200BCD3}" dt="2022-08-16T08:56:26.747" v="66" actId="1076"/>
          <ac:spMkLst>
            <pc:docMk/>
            <pc:sldMk cId="2620889829" sldId="479"/>
            <ac:spMk id="2" creationId="{3B9C5545-D1B0-C297-CD1A-2A91095FE0A8}"/>
          </ac:spMkLst>
        </pc:spChg>
      </pc:sldChg>
      <pc:sldChg chg="addSp modSp mod">
        <pc:chgData name="Leonie Smith" userId="fed1330f33f5650e" providerId="LiveId" clId="{38221DBD-23B7-4D30-9D9F-DC6F6200BCD3}" dt="2022-08-16T08:56:58.033" v="82" actId="20577"/>
        <pc:sldMkLst>
          <pc:docMk/>
          <pc:sldMk cId="1538020128" sldId="480"/>
        </pc:sldMkLst>
        <pc:spChg chg="add mod">
          <ac:chgData name="Leonie Smith" userId="fed1330f33f5650e" providerId="LiveId" clId="{38221DBD-23B7-4D30-9D9F-DC6F6200BCD3}" dt="2022-08-16T08:56:58.033" v="82" actId="20577"/>
          <ac:spMkLst>
            <pc:docMk/>
            <pc:sldMk cId="1538020128" sldId="480"/>
            <ac:spMk id="2" creationId="{00DE9B66-A8EA-B5F7-6D3B-ABD4B50458DB}"/>
          </ac:spMkLst>
        </pc:spChg>
      </pc:sldChg>
      <pc:sldChg chg="addSp delSp modSp modTransition modAnim">
        <pc:chgData name="Leonie Smith" userId="fed1330f33f5650e" providerId="LiveId" clId="{38221DBD-23B7-4D30-9D9F-DC6F6200BCD3}" dt="2022-08-08T05:13:49.045" v="21"/>
        <pc:sldMkLst>
          <pc:docMk/>
          <pc:sldMk cId="3177025227" sldId="481"/>
        </pc:sldMkLst>
        <pc:picChg chg="add del mod">
          <ac:chgData name="Leonie Smith" userId="fed1330f33f5650e" providerId="LiveId" clId="{38221DBD-23B7-4D30-9D9F-DC6F6200BCD3}" dt="2022-08-08T05:11:03.509" v="14"/>
          <ac:picMkLst>
            <pc:docMk/>
            <pc:sldMk cId="3177025227" sldId="481"/>
            <ac:picMk id="2" creationId="{244F871A-7E1B-1B26-C4B4-BD3C5B82577A}"/>
          </ac:picMkLst>
        </pc:picChg>
        <pc:picChg chg="add del mod">
          <ac:chgData name="Leonie Smith" userId="fed1330f33f5650e" providerId="LiveId" clId="{38221DBD-23B7-4D30-9D9F-DC6F6200BCD3}" dt="2022-08-08T05:12:33.991" v="16"/>
          <ac:picMkLst>
            <pc:docMk/>
            <pc:sldMk cId="3177025227" sldId="481"/>
            <ac:picMk id="3" creationId="{9B9152C4-8EE8-ED0F-A220-8D03BF260373}"/>
          </ac:picMkLst>
        </pc:picChg>
        <pc:picChg chg="add del mod">
          <ac:chgData name="Leonie Smith" userId="fed1330f33f5650e" providerId="LiveId" clId="{38221DBD-23B7-4D30-9D9F-DC6F6200BCD3}" dt="2022-08-08T05:12:55.850" v="18"/>
          <ac:picMkLst>
            <pc:docMk/>
            <pc:sldMk cId="3177025227" sldId="481"/>
            <ac:picMk id="5" creationId="{1D3D2883-DD99-FB17-AF7B-5825F7179AD1}"/>
          </ac:picMkLst>
        </pc:picChg>
        <pc:picChg chg="add del mod">
          <ac:chgData name="Leonie Smith" userId="fed1330f33f5650e" providerId="LiveId" clId="{38221DBD-23B7-4D30-9D9F-DC6F6200BCD3}" dt="2022-08-08T05:13:30.832" v="20"/>
          <ac:picMkLst>
            <pc:docMk/>
            <pc:sldMk cId="3177025227" sldId="481"/>
            <ac:picMk id="7" creationId="{9020B6E5-9935-DA91-5C27-E20DAABF1B47}"/>
          </ac:picMkLst>
        </pc:picChg>
        <pc:picChg chg="add mod">
          <ac:chgData name="Leonie Smith" userId="fed1330f33f5650e" providerId="LiveId" clId="{38221DBD-23B7-4D30-9D9F-DC6F6200BCD3}" dt="2022-08-08T05:13:49.045" v="21"/>
          <ac:picMkLst>
            <pc:docMk/>
            <pc:sldMk cId="3177025227" sldId="481"/>
            <ac:picMk id="8" creationId="{76E4456D-3AB8-B854-746C-97A984C71121}"/>
          </ac:picMkLst>
        </pc:picChg>
      </pc:sldChg>
      <pc:sldChg chg="addSp modSp">
        <pc:chgData name="Leonie Smith" userId="fed1330f33f5650e" providerId="LiveId" clId="{38221DBD-23B7-4D30-9D9F-DC6F6200BCD3}" dt="2022-08-16T08:54:41.490" v="47"/>
        <pc:sldMkLst>
          <pc:docMk/>
          <pc:sldMk cId="668141506" sldId="482"/>
        </pc:sldMkLst>
        <pc:spChg chg="add mod">
          <ac:chgData name="Leonie Smith" userId="fed1330f33f5650e" providerId="LiveId" clId="{38221DBD-23B7-4D30-9D9F-DC6F6200BCD3}" dt="2022-08-16T08:54:41.490" v="47"/>
          <ac:spMkLst>
            <pc:docMk/>
            <pc:sldMk cId="668141506" sldId="482"/>
            <ac:spMk id="2" creationId="{45C15252-CD41-DDC4-F660-5EAF91838605}"/>
          </ac:spMkLst>
        </pc:spChg>
      </pc:sldChg>
      <pc:sldChg chg="addSp modSp mod">
        <pc:chgData name="Leonie Smith" userId="fed1330f33f5650e" providerId="LiveId" clId="{38221DBD-23B7-4D30-9D9F-DC6F6200BCD3}" dt="2022-08-16T08:58:49.350" v="103" actId="20577"/>
        <pc:sldMkLst>
          <pc:docMk/>
          <pc:sldMk cId="1873448369" sldId="483"/>
        </pc:sldMkLst>
        <pc:spChg chg="add mod">
          <ac:chgData name="Leonie Smith" userId="fed1330f33f5650e" providerId="LiveId" clId="{38221DBD-23B7-4D30-9D9F-DC6F6200BCD3}" dt="2022-08-16T08:58:49.350" v="103" actId="20577"/>
          <ac:spMkLst>
            <pc:docMk/>
            <pc:sldMk cId="1873448369" sldId="483"/>
            <ac:spMk id="2" creationId="{6290944F-7862-4418-C943-9BBD5DF3EDB8}"/>
          </ac:spMkLst>
        </pc:spChg>
      </pc:sldChg>
      <pc:sldChg chg="addSp modSp">
        <pc:chgData name="Leonie Smith" userId="fed1330f33f5650e" providerId="LiveId" clId="{38221DBD-23B7-4D30-9D9F-DC6F6200BCD3}" dt="2022-08-08T05:34:06.499" v="30"/>
        <pc:sldMkLst>
          <pc:docMk/>
          <pc:sldMk cId="3804607353" sldId="484"/>
        </pc:sldMkLst>
        <pc:picChg chg="add mod">
          <ac:chgData name="Leonie Smith" userId="fed1330f33f5650e" providerId="LiveId" clId="{38221DBD-23B7-4D30-9D9F-DC6F6200BCD3}" dt="2022-08-08T05:34:06.499" v="30"/>
          <ac:picMkLst>
            <pc:docMk/>
            <pc:sldMk cId="3804607353" sldId="484"/>
            <ac:picMk id="2" creationId="{D2A7CB0D-6698-313E-E1F9-B42FDA044B51}"/>
          </ac:picMkLst>
        </pc:picChg>
      </pc:sldChg>
      <pc:sldChg chg="addSp modSp mod">
        <pc:chgData name="Leonie Smith" userId="fed1330f33f5650e" providerId="LiveId" clId="{38221DBD-23B7-4D30-9D9F-DC6F6200BCD3}" dt="2022-08-16T08:58:36.221" v="100" actId="20577"/>
        <pc:sldMkLst>
          <pc:docMk/>
          <pc:sldMk cId="1176759353" sldId="485"/>
        </pc:sldMkLst>
        <pc:spChg chg="add mod">
          <ac:chgData name="Leonie Smith" userId="fed1330f33f5650e" providerId="LiveId" clId="{38221DBD-23B7-4D30-9D9F-DC6F6200BCD3}" dt="2022-08-16T08:58:36.221" v="100" actId="20577"/>
          <ac:spMkLst>
            <pc:docMk/>
            <pc:sldMk cId="1176759353" sldId="485"/>
            <ac:spMk id="2" creationId="{6B9A34D7-00BC-895B-2CF0-5B5AD0C1747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29 Job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Satan’s appearance before God – Job 1:1-12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Satan’s first attack on Job – Job 1:13-22 (Below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Satan’s second attack on Job – Job 2:1-10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Friends come to council Job – Job 2:11 – 37:24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God speaks to Job – Job 38:1 – 42:6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Job prays for his three friends – Job 42:7-9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Job is restored – Job 42:10-17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46918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4825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29-5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50D936C-1D33-6000-1E2F-2398A2136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CA9374-31B9-706C-90B8-003250731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6"/>
    </mc:Choice>
    <mc:Fallback xmlns="">
      <p:transition spd="slow" advTm="3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5D271-4A8B-21A9-6502-8DBF5EC92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2EFA4B-4638-1DFE-BF8E-6D8DD96F68AD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38:12,19,20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969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121212"/>
                </a:solidFill>
                <a:latin typeface="ArialMT"/>
              </a:rPr>
              <a:t>22Have you entered the storehouses of snow</a:t>
            </a:r>
          </a:p>
          <a:p>
            <a:r>
              <a:rPr lang="en-US" sz="2800" dirty="0">
                <a:solidFill>
                  <a:srgbClr val="121212"/>
                </a:solidFill>
                <a:latin typeface="ArialMT"/>
              </a:rPr>
              <a:t>or observed the storehouses of hail,</a:t>
            </a:r>
          </a:p>
          <a:p>
            <a:r>
              <a:rPr lang="en-US" sz="2800" dirty="0">
                <a:solidFill>
                  <a:srgbClr val="121212"/>
                </a:solidFill>
                <a:latin typeface="ArialMT"/>
              </a:rPr>
              <a:t>23which I hold in reserve for times of trouble,</a:t>
            </a:r>
          </a:p>
          <a:p>
            <a:r>
              <a:rPr lang="en-US" sz="2800" dirty="0">
                <a:solidFill>
                  <a:srgbClr val="121212"/>
                </a:solidFill>
                <a:latin typeface="ArialMT"/>
              </a:rPr>
              <a:t>for the day of war and battle?</a:t>
            </a:r>
          </a:p>
          <a:p>
            <a:r>
              <a:rPr lang="en-US" sz="2800" dirty="0">
                <a:solidFill>
                  <a:srgbClr val="121212"/>
                </a:solidFill>
                <a:latin typeface="ArialMT"/>
              </a:rPr>
              <a:t>24In which direction is the lightning dispersed,</a:t>
            </a:r>
          </a:p>
          <a:p>
            <a:r>
              <a:rPr lang="en-US" sz="2800" dirty="0">
                <a:solidFill>
                  <a:srgbClr val="121212"/>
                </a:solidFill>
                <a:latin typeface="ArialMT"/>
              </a:rPr>
              <a:t>or the east wind scattered over the earth?</a:t>
            </a:r>
          </a:p>
          <a:p>
            <a:r>
              <a:rPr lang="en-US" sz="2800" dirty="0">
                <a:solidFill>
                  <a:srgbClr val="121212"/>
                </a:solidFill>
                <a:latin typeface="ArialMT"/>
              </a:rPr>
              <a:t>25Who cuts a channel for the flood</a:t>
            </a:r>
          </a:p>
          <a:p>
            <a:r>
              <a:rPr lang="en-US" sz="2800" dirty="0">
                <a:solidFill>
                  <a:srgbClr val="121212"/>
                </a:solidFill>
                <a:latin typeface="ArialMT"/>
              </a:rPr>
              <a:t>or clears a path for the thunderbolt,</a:t>
            </a:r>
            <a:endParaRPr lang="en-ZA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latin typeface="ArialMT"/>
              </a:rPr>
              <a:t>22ཁ་བ་འབྱུང་བའི་གནས་སུ་ཁྱོད་སླེབས་སམ། ། ཡང་ན་སེར་བའི་བང་མཛོད་རྣམས་མཐོང་ངམ། ། 23དེ་རྣམས་བདག་གིས་དཀའ་སྡུག་འབྱུང་དུས་དང་། ། དམག་དང་འཐབ་མོའི་ཕྱིར་དུ་མཛད་པ་ཡིན། ། 24གློག་དམར་ལམ་བུ་གང་ནས་བཀར་བ་དང་། ། ཤར་རླུང་ས་གཞིའི་སྟེང་ལ་ཅི་ལྟར་ཐོར། ། 25སུ་ཡིས་ཆར་ཆུའི་རྒྱུ་ལམ་གཤགས། ། སུ་ཡིས་ཐོག་ལ་བགྲོད་ལམ་ཕྱེས། །</a:t>
            </a:r>
            <a:endParaRPr lang="en-ZA" sz="16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848F8C-8599-01FF-5B17-6F4D77061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70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38"/>
    </mc:Choice>
    <mc:Fallback xmlns="">
      <p:transition spd="slow" advTm="14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57225-9DBA-C699-3191-996A5052E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DE9B66-A8EA-B5F7-6D3B-ABD4B50458DB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38:22,24,25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20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40: 1And the Lord said to Job: (It is I who do all these things)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2“Will the faultfinder contend with the Almighty?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Let him who argues with God give an answer.”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dirty="0">
                <a:solidFill>
                  <a:srgbClr val="121212"/>
                </a:solidFill>
                <a:latin typeface="ArialMT"/>
              </a:rPr>
              <a:t>40:</a:t>
            </a:r>
            <a:r>
              <a:rPr lang="bo-CN" sz="6000" dirty="0">
                <a:solidFill>
                  <a:srgbClr val="121212"/>
                </a:solidFill>
                <a:latin typeface="ArialMT"/>
              </a:rPr>
              <a:t>1དཀོན་མཆོག་ཡ་ཝཱེས་ཡང་ཨེས་ཡོབ་ལ་བཀའ་ལན་གནང་སྟེ་འདི་སྐད་གསུངས་པ། 2ཧམ་རྩོད་ཅན་གྱིས་ཀུན་དབང་ཁོང་དང་རྩོད་རུང་ངམ། ། དཀོན་མཆོག་ཁོང་ལ་རྩོད་པའི་མི་ཡིས་ལན་ཐོབས་ཤོག 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A282A88-028C-5BB8-0C7B-33384310D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2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0"/>
    </mc:Choice>
    <mc:Fallback xmlns="">
      <p:transition spd="slow" advTm="9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B56729-1624-63EF-8EB6-66F39F639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8" r="37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7EE670-433E-D741-B304-15C9A4E8F95D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40:1,2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52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42:1Then Job replied to the Lord: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2“I know that You can do all things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and that no plan of Yours can be thwarted.</a:t>
            </a:r>
            <a:endParaRPr lang="en-ZA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dirty="0">
                <a:solidFill>
                  <a:srgbClr val="121212"/>
                </a:solidFill>
                <a:latin typeface="ArialMT"/>
              </a:rPr>
              <a:t>42:</a:t>
            </a:r>
            <a:r>
              <a:rPr lang="bo-CN" sz="6000" dirty="0">
                <a:solidFill>
                  <a:srgbClr val="121212"/>
                </a:solidFill>
                <a:latin typeface="ArialMT"/>
              </a:rPr>
              <a:t>1དེ་ནས་ཨེས་ཡོབ་ཀྱིས་དཀོན་མཆོག་ཡ་ཝཱེ་ལ་ཞུ་ལན་འདི་ལྟར་ཕུལ་བ་སྟེ། 2ཁྱེད་ཀྱིས་ཐམས་ཅད་མཛད་ནུས་བདག་གིས་ཤེས། ། ཁྱེད་ཀྱི་དགོངས་པ་གང་ཡང་ཟློག་མི་སྲིད། 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F2097B9-DAAB-0BD6-F1F5-47160BEEE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576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3"/>
    </mc:Choice>
    <mc:Fallback xmlns="">
      <p:transition spd="slow" advTm="11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B2EFE-3CC1-970D-A99E-0886D8049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11FF6-E563-37A5-60E7-D87730F69300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42:1,2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816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3You asked, ‘Who is this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who conceals My counsel without knowledge?’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Surely I spoke of things I did not understand,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things too wonderful for me to know.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3སུ་ཡིས་རྨོངས་པའི་ཚིག་གིས་ཁྱེད་ཀྱི་དགོངས་པ་སྦས། ། དེ་བས་བདག་གིས་ཅི་བཤད་རང་གིས་མི་རྟོགས་ཏེ། ། དོན་འདི་ངོ་མཚར་ཆེ་བས་བདག་གིས་རྟོགས་མ་ནུས། 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D0A37E6-B9F3-E6D0-077B-BB5857F6A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046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2"/>
    </mc:Choice>
    <mc:Fallback xmlns="">
      <p:transition spd="slow" advTm="14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DB2EFE-3CC1-970D-A99E-0886D8049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-745958" y="-1279035"/>
            <a:ext cx="15801474" cy="88866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9A34D7-00BC-895B-2CF0-5B5AD0C1747B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42:3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759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6Therefore I retract my words,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and I repent in dust and ashes.”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6དེ་བས་བདག་གིས་རང་ལ་སྨད་ནས་ནི། ། རྡུལ་དང་ཐལ་བའི་ནང་དུ་འགྱོད་བཤགས་བྱེད། 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EDF7227-726A-442A-7338-498F43281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231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2"/>
    </mc:Choice>
    <mc:Fallback xmlns="">
      <p:transition spd="slow" advTm="9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FA6B8A-32DD-FC14-DC50-DA7AF4D15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DCF9FA-AD0A-DD58-217A-6AE9FD3EA6FC}"/>
              </a:ext>
            </a:extLst>
          </p:cNvPr>
          <p:cNvSpPr txBox="1"/>
          <p:nvPr/>
        </p:nvSpPr>
        <p:spPr>
          <a:xfrm>
            <a:off x="0" y="0"/>
            <a:ext cx="4724400" cy="4978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ཨེས་ཡོབ 38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གཙོ་བོ་དཀོན་མཆོག་གིས་ཨེས་ཡོབ་ལ་བཀའ་ལན་གནང་བ།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FA6B8A-32DD-FC14-DC50-DA7AF4D15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90944F-7862-4418-C943-9BBD5DF3EDB8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42:6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448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5. God speaks to Job – Job 38:1 – 42:6 (Center)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ཨེས་ཡོབ 38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MT"/>
              </a:rPr>
              <a:t>གཙོ་བོ་དཀོན་མཆོག་གིས་ཨེས་ཡོབ་ལ་བཀའ་ལན་གནང་བ།</a:t>
            </a:r>
          </a:p>
          <a:p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AF4EE47-E6E7-760E-154D-4DC3A1CBA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3"/>
    </mc:Choice>
    <mc:Fallback xmlns="">
      <p:transition spd="slow" advTm="4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FA6B8A-32DD-FC14-DC50-DA7AF4D15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C15252-CD41-DDC4-F660-5EAF91838605}"/>
              </a:ext>
            </a:extLst>
          </p:cNvPr>
          <p:cNvSpPr txBox="1"/>
          <p:nvPr/>
        </p:nvSpPr>
        <p:spPr>
          <a:xfrm>
            <a:off x="0" y="0"/>
            <a:ext cx="4724400" cy="4978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ཨེས་ཡོབ 38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གཙོ་བོ་དཀོན་མཆོག་གིས་ཨེས་ཡོབ་ལ་བཀའ་ལན་གནང་བ།</a:t>
            </a:r>
          </a:p>
          <a:p>
            <a:endParaRPr lang="en-ZA" dirty="0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2B87C51B-EC2B-48C5-CBF7-41C9E5491082}"/>
              </a:ext>
            </a:extLst>
          </p:cNvPr>
          <p:cNvSpPr txBox="1"/>
          <p:nvPr/>
        </p:nvSpPr>
        <p:spPr>
          <a:xfrm>
            <a:off x="521970" y="62055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141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1Then the Lord answered Job out of the whirlwind and said:</a:t>
            </a:r>
          </a:p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2“Who is this who obscures My counsel</a:t>
            </a:r>
          </a:p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by words without knowledge?</a:t>
            </a:r>
          </a:p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3Now brace yourself  like a man;</a:t>
            </a:r>
          </a:p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I will question you, and you shall inform Me.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1དུས་དེར་དཀོན་མཆོག་ཡ་ཝཱེ་ཁོང་གིས་རླུང་འཚུབ་ནང། ། ཨེས་ཡོབ་ཁོང་ལ་བཀའ་ལན་གནང་ཞིང་འདི་སྐད་གསུངས། ། 2སུ་ཡིས་ཤེས་རབ་དང་ནི་བྲལ་བའི་གཏམ་གླེང་གིས། ། ང་ཡི་ཐུགས་དགོངས་གསལ་མིན་རྟོགས་དཀའི་གནས་སུ་བསྒྱུར། ། 3ཁྱོད་ཀྱིས་དཔའ་བོ་བཞིན་དུ་སྐ་རགས་ཆིངས་ཤིག་དང་། ། བདག་གིས་ཁྱོད་ལ་འདྲི་དུས་ཁྱོད་ཀྱིས་ལན་ཐོབས་ཤིག 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B95CECC-C188-C170-D40C-8C53EC292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280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15"/>
    </mc:Choice>
    <mc:Fallback xmlns="">
      <p:transition spd="slow" advTm="23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BAF22A-1FAC-5ED6-D407-D8D3DCFE15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847064-349A-7084-4F14-BFBB7641004D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38:1-3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498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4Where were you when I laid the foundations of the earth?</a:t>
            </a:r>
          </a:p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Tell Me, if you have understanding.</a:t>
            </a:r>
          </a:p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5Who fixed its measurements? Surely you know!</a:t>
            </a:r>
          </a:p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Or who stretched a measuring line across it?</a:t>
            </a:r>
          </a:p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6On what were its foundations set,</a:t>
            </a:r>
          </a:p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or who laid its cornerstone,</a:t>
            </a:r>
            <a:endParaRPr lang="en-ZA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4བདག་གིས་ས་གཞིའི་རྨང་གཞི་འགོད་དུས་སུ། ། ཁྱོད་རང་གང་དུ་ཡོད་པ་རྟོགས་ན་ཤོད། ། 5སའི་ཚད་སུས་བླངས་ཁྱོད་ལ་ཆ་ཡོད་དམ། ། ཡང་ན་དེའི་ངོས་སྐྱ་ཐིག་སུ་ཡིས་བརྒྱབ། ། 6ས་ཡི་རྨང་གཞི་གང་གི་སྟེང་དུ་བཙུགས། ། ས་གཞིའི་ཟུར་རྡོ་སུ་ཡིས་བཞག་པ་ཡིན། 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087B7BF-D4A1-3C90-50B6-63D6A9E267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675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2"/>
    </mc:Choice>
    <mc:Fallback xmlns="">
      <p:transition spd="slow" advTm="27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E6D870-2B27-D3EE-E1B4-C19890156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9C5545-D1B0-C297-CD1A-2A91095FE0A8}"/>
              </a:ext>
            </a:extLst>
          </p:cNvPr>
          <p:cNvSpPr txBox="1"/>
          <p:nvPr/>
        </p:nvSpPr>
        <p:spPr>
          <a:xfrm>
            <a:off x="689565" y="1183671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38:4-6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889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12In your days, have you commanded the morning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or assigned the dawn its place, 19Where is the way to the home of light?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Do you know where darkness resides,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20so you can lead it back to its border?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Do you know the paths to its home?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12ཁྱོད་ཀྱིས་ཚེ་ནང་སྐྱ་མདའ་གཏོང་བར་བཀའ་བཀོད་ཅིང་། ། ཞོགས་པའི་སྐྱ་རེངས་ལ་ནི་རང་གནས་རྟོགས་བཅུག་སྟེ། ། </a:t>
            </a:r>
            <a:r>
              <a:rPr lang="bo-CN" sz="4800" b="0" i="0" dirty="0">
                <a:solidFill>
                  <a:srgbClr val="121212"/>
                </a:solidFill>
                <a:effectLst/>
                <a:latin typeface="ArialMT"/>
              </a:rPr>
              <a:t>19འོད་ལྡན་ཁྱིམ་གྱི་ལམ་དེ་གང་ཡིན་ནམ། ། མུན་པ་དེ་ཡི་རང་གནས་གང་དུ་ཡོད། ། 20ཁྱོད་ཀྱིས་དེ་རྣམས་རང་གི་མངའ་ཁོངས་སུ། ། ཁྲིད་དེ་ཁྱིམ་དེར་འགྲོ་བའི་ལམ་ཤེས་སམ། ། 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F927F9B-5AA4-1308-9309-2CBA905D8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3987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61"/>
    </mc:Choice>
    <mc:Fallback xmlns="">
      <p:transition spd="slow" advTm="20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5951</TotalTime>
  <Words>1132</Words>
  <Application>Microsoft Office PowerPoint</Application>
  <PresentationFormat>Widescreen</PresentationFormat>
  <Paragraphs>82</Paragraphs>
  <Slides>20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29-5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2024-07-19T10:15:37Z</dcterms:modified>
</cp:coreProperties>
</file>