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68" r:id="rId2"/>
    <p:sldId id="438" r:id="rId3"/>
    <p:sldId id="439" r:id="rId4"/>
    <p:sldId id="469"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54" r:id="rId19"/>
    <p:sldId id="455" r:id="rId20"/>
    <p:sldId id="45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B19BB7-8F2D-41A4-97ED-3914B26A3A23}" v="3" dt="2024-07-19T09:23:32.0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0350" autoAdjust="0"/>
  </p:normalViewPr>
  <p:slideViewPr>
    <p:cSldViewPr snapToGrid="0">
      <p:cViewPr varScale="1">
        <p:scale>
          <a:sx n="94" d="100"/>
          <a:sy n="94" d="100"/>
        </p:scale>
        <p:origin x="94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129AF504-BDF4-41CC-A883-7EDE5C4CBA6B}"/>
    <pc:docChg chg="modSld">
      <pc:chgData name="Leonie Smith" userId="fed1330f33f5650e" providerId="LiveId" clId="{129AF504-BDF4-41CC-A883-7EDE5C4CBA6B}" dt="2023-12-15T03:04:16.246" v="39" actId="20577"/>
      <pc:docMkLst>
        <pc:docMk/>
      </pc:docMkLst>
      <pc:sldChg chg="addSp delSp modSp mod modTransition modAnim">
        <pc:chgData name="Leonie Smith" userId="fed1330f33f5650e" providerId="LiveId" clId="{129AF504-BDF4-41CC-A883-7EDE5C4CBA6B}" dt="2023-12-13T04:07:56.912" v="5"/>
        <pc:sldMkLst>
          <pc:docMk/>
          <pc:sldMk cId="3759221820" sldId="439"/>
        </pc:sldMkLst>
        <pc:picChg chg="del">
          <ac:chgData name="Leonie Smith" userId="fed1330f33f5650e" providerId="LiveId" clId="{129AF504-BDF4-41CC-A883-7EDE5C4CBA6B}" dt="2023-12-13T04:07:51.283" v="4"/>
          <ac:picMkLst>
            <pc:docMk/>
            <pc:sldMk cId="3759221820" sldId="439"/>
            <ac:picMk id="2" creationId="{BD3B182C-FE91-D510-2A4D-688FCFF56CEA}"/>
          </ac:picMkLst>
        </pc:picChg>
        <pc:picChg chg="add del mod">
          <ac:chgData name="Leonie Smith" userId="fed1330f33f5650e" providerId="LiveId" clId="{129AF504-BDF4-41CC-A883-7EDE5C4CBA6B}" dt="2023-12-13T04:07:56.912" v="5"/>
          <ac:picMkLst>
            <pc:docMk/>
            <pc:sldMk cId="3759221820" sldId="439"/>
            <ac:picMk id="5" creationId="{EF1D36CB-3F8C-AF0B-DA87-42FEF1AC3322}"/>
          </ac:picMkLst>
        </pc:picChg>
        <pc:picChg chg="add mod">
          <ac:chgData name="Leonie Smith" userId="fed1330f33f5650e" providerId="LiveId" clId="{129AF504-BDF4-41CC-A883-7EDE5C4CBA6B}" dt="2023-12-13T04:07:56.912" v="5"/>
          <ac:picMkLst>
            <pc:docMk/>
            <pc:sldMk cId="3759221820" sldId="439"/>
            <ac:picMk id="7" creationId="{15C6FB7D-44EA-DF21-CA5E-F2EC6F9799AB}"/>
          </ac:picMkLst>
        </pc:picChg>
      </pc:sldChg>
      <pc:sldChg chg="addSp delSp modSp mod modTransition modAnim">
        <pc:chgData name="Leonie Smith" userId="fed1330f33f5650e" providerId="LiveId" clId="{129AF504-BDF4-41CC-A883-7EDE5C4CBA6B}" dt="2023-12-13T04:08:32.532" v="8"/>
        <pc:sldMkLst>
          <pc:docMk/>
          <pc:sldMk cId="3676245138" sldId="441"/>
        </pc:sldMkLst>
        <pc:picChg chg="add del mod">
          <ac:chgData name="Leonie Smith" userId="fed1330f33f5650e" providerId="LiveId" clId="{129AF504-BDF4-41CC-A883-7EDE5C4CBA6B}" dt="2023-12-13T04:08:32.532" v="8"/>
          <ac:picMkLst>
            <pc:docMk/>
            <pc:sldMk cId="3676245138" sldId="441"/>
            <ac:picMk id="3" creationId="{04C5B4A3-70B9-40F4-854F-91457D8528FE}"/>
          </ac:picMkLst>
        </pc:picChg>
        <pc:picChg chg="add mod">
          <ac:chgData name="Leonie Smith" userId="fed1330f33f5650e" providerId="LiveId" clId="{129AF504-BDF4-41CC-A883-7EDE5C4CBA6B}" dt="2023-12-13T04:08:32.532" v="8"/>
          <ac:picMkLst>
            <pc:docMk/>
            <pc:sldMk cId="3676245138" sldId="441"/>
            <ac:picMk id="5" creationId="{C073A052-6240-E9A6-006C-8106F9DF80C3}"/>
          </ac:picMkLst>
        </pc:picChg>
        <pc:picChg chg="del">
          <ac:chgData name="Leonie Smith" userId="fed1330f33f5650e" providerId="LiveId" clId="{129AF504-BDF4-41CC-A883-7EDE5C4CBA6B}" dt="2023-12-13T04:08:07.530" v="7"/>
          <ac:picMkLst>
            <pc:docMk/>
            <pc:sldMk cId="3676245138" sldId="441"/>
            <ac:picMk id="9" creationId="{4B263641-491C-BFBB-2F8B-F45D10D83CDF}"/>
          </ac:picMkLst>
        </pc:picChg>
      </pc:sldChg>
      <pc:sldChg chg="addSp delSp modSp mod modTransition modAnim">
        <pc:chgData name="Leonie Smith" userId="fed1330f33f5650e" providerId="LiveId" clId="{129AF504-BDF4-41CC-A883-7EDE5C4CBA6B}" dt="2023-12-13T04:09:10.472" v="11"/>
        <pc:sldMkLst>
          <pc:docMk/>
          <pc:sldMk cId="3095902142" sldId="443"/>
        </pc:sldMkLst>
        <pc:picChg chg="del">
          <ac:chgData name="Leonie Smith" userId="fed1330f33f5650e" providerId="LiveId" clId="{129AF504-BDF4-41CC-A883-7EDE5C4CBA6B}" dt="2023-12-13T04:08:43.391" v="10"/>
          <ac:picMkLst>
            <pc:docMk/>
            <pc:sldMk cId="3095902142" sldId="443"/>
            <ac:picMk id="3" creationId="{B8D9663A-2B63-E5F1-2397-C8C0AD2ABE49}"/>
          </ac:picMkLst>
        </pc:picChg>
        <pc:picChg chg="add del mod">
          <ac:chgData name="Leonie Smith" userId="fed1330f33f5650e" providerId="LiveId" clId="{129AF504-BDF4-41CC-A883-7EDE5C4CBA6B}" dt="2023-12-13T04:09:10.472" v="11"/>
          <ac:picMkLst>
            <pc:docMk/>
            <pc:sldMk cId="3095902142" sldId="443"/>
            <ac:picMk id="5" creationId="{23EFCD9C-9491-8606-44D5-6FF1583BCC91}"/>
          </ac:picMkLst>
        </pc:picChg>
        <pc:picChg chg="add mod">
          <ac:chgData name="Leonie Smith" userId="fed1330f33f5650e" providerId="LiveId" clId="{129AF504-BDF4-41CC-A883-7EDE5C4CBA6B}" dt="2023-12-13T04:09:10.472" v="11"/>
          <ac:picMkLst>
            <pc:docMk/>
            <pc:sldMk cId="3095902142" sldId="443"/>
            <ac:picMk id="7" creationId="{0E8D4871-6936-D79A-9874-E51EA01FDBB9}"/>
          </ac:picMkLst>
        </pc:picChg>
      </pc:sldChg>
      <pc:sldChg chg="addSp delSp modSp mod modTransition modAnim">
        <pc:chgData name="Leonie Smith" userId="fed1330f33f5650e" providerId="LiveId" clId="{129AF504-BDF4-41CC-A883-7EDE5C4CBA6B}" dt="2023-12-13T04:09:31.912" v="14"/>
        <pc:sldMkLst>
          <pc:docMk/>
          <pc:sldMk cId="2166098122" sldId="445"/>
        </pc:sldMkLst>
        <pc:picChg chg="del">
          <ac:chgData name="Leonie Smith" userId="fed1330f33f5650e" providerId="LiveId" clId="{129AF504-BDF4-41CC-A883-7EDE5C4CBA6B}" dt="2023-12-13T04:09:17.736" v="13"/>
          <ac:picMkLst>
            <pc:docMk/>
            <pc:sldMk cId="2166098122" sldId="445"/>
            <ac:picMk id="2" creationId="{38B456C9-7157-3053-56D9-7C2CD0390D83}"/>
          </ac:picMkLst>
        </pc:picChg>
        <pc:picChg chg="add del mod">
          <ac:chgData name="Leonie Smith" userId="fed1330f33f5650e" providerId="LiveId" clId="{129AF504-BDF4-41CC-A883-7EDE5C4CBA6B}" dt="2023-12-13T04:09:31.912" v="14"/>
          <ac:picMkLst>
            <pc:docMk/>
            <pc:sldMk cId="2166098122" sldId="445"/>
            <ac:picMk id="5" creationId="{B0E92698-15F2-D52E-F10D-144215E8C15D}"/>
          </ac:picMkLst>
        </pc:picChg>
        <pc:picChg chg="add mod">
          <ac:chgData name="Leonie Smith" userId="fed1330f33f5650e" providerId="LiveId" clId="{129AF504-BDF4-41CC-A883-7EDE5C4CBA6B}" dt="2023-12-13T04:09:31.912" v="14"/>
          <ac:picMkLst>
            <pc:docMk/>
            <pc:sldMk cId="2166098122" sldId="445"/>
            <ac:picMk id="7" creationId="{28CBD7EB-E338-B4A0-82D3-42480D9C90F1}"/>
          </ac:picMkLst>
        </pc:picChg>
      </pc:sldChg>
      <pc:sldChg chg="addSp delSp modSp mod modTransition modAnim">
        <pc:chgData name="Leonie Smith" userId="fed1330f33f5650e" providerId="LiveId" clId="{129AF504-BDF4-41CC-A883-7EDE5C4CBA6B}" dt="2023-12-13T04:09:56.142" v="17"/>
        <pc:sldMkLst>
          <pc:docMk/>
          <pc:sldMk cId="2422728137" sldId="447"/>
        </pc:sldMkLst>
        <pc:picChg chg="del">
          <ac:chgData name="Leonie Smith" userId="fed1330f33f5650e" providerId="LiveId" clId="{129AF504-BDF4-41CC-A883-7EDE5C4CBA6B}" dt="2023-12-13T04:09:38.724" v="16"/>
          <ac:picMkLst>
            <pc:docMk/>
            <pc:sldMk cId="2422728137" sldId="447"/>
            <ac:picMk id="2" creationId="{DDE4D577-B7C7-52B1-41B0-69FA8CD59EC3}"/>
          </ac:picMkLst>
        </pc:picChg>
        <pc:picChg chg="add del mod">
          <ac:chgData name="Leonie Smith" userId="fed1330f33f5650e" providerId="LiveId" clId="{129AF504-BDF4-41CC-A883-7EDE5C4CBA6B}" dt="2023-12-13T04:09:56.142" v="17"/>
          <ac:picMkLst>
            <pc:docMk/>
            <pc:sldMk cId="2422728137" sldId="447"/>
            <ac:picMk id="5" creationId="{D637EDDC-EC56-C290-18F1-955A54B94BAC}"/>
          </ac:picMkLst>
        </pc:picChg>
        <pc:picChg chg="add mod">
          <ac:chgData name="Leonie Smith" userId="fed1330f33f5650e" providerId="LiveId" clId="{129AF504-BDF4-41CC-A883-7EDE5C4CBA6B}" dt="2023-12-13T04:09:56.142" v="17"/>
          <ac:picMkLst>
            <pc:docMk/>
            <pc:sldMk cId="2422728137" sldId="447"/>
            <ac:picMk id="7" creationId="{0E9FD2C8-6CE0-D14D-E7BA-4472B5E0FC73}"/>
          </ac:picMkLst>
        </pc:picChg>
      </pc:sldChg>
      <pc:sldChg chg="addSp delSp modSp mod modTransition modAnim">
        <pc:chgData name="Leonie Smith" userId="fed1330f33f5650e" providerId="LiveId" clId="{129AF504-BDF4-41CC-A883-7EDE5C4CBA6B}" dt="2023-12-13T04:10:30.063" v="20"/>
        <pc:sldMkLst>
          <pc:docMk/>
          <pc:sldMk cId="4160448636" sldId="449"/>
        </pc:sldMkLst>
        <pc:picChg chg="del">
          <ac:chgData name="Leonie Smith" userId="fed1330f33f5650e" providerId="LiveId" clId="{129AF504-BDF4-41CC-A883-7EDE5C4CBA6B}" dt="2023-12-13T04:10:04.249" v="19"/>
          <ac:picMkLst>
            <pc:docMk/>
            <pc:sldMk cId="4160448636" sldId="449"/>
            <ac:picMk id="3" creationId="{562FFA19-FDCC-5FBA-3DCE-4E7E4BD50FA5}"/>
          </ac:picMkLst>
        </pc:picChg>
        <pc:picChg chg="add del mod">
          <ac:chgData name="Leonie Smith" userId="fed1330f33f5650e" providerId="LiveId" clId="{129AF504-BDF4-41CC-A883-7EDE5C4CBA6B}" dt="2023-12-13T04:10:30.063" v="20"/>
          <ac:picMkLst>
            <pc:docMk/>
            <pc:sldMk cId="4160448636" sldId="449"/>
            <ac:picMk id="5" creationId="{D59BE9AF-E808-9C3F-9DB5-441A2F4007B8}"/>
          </ac:picMkLst>
        </pc:picChg>
        <pc:picChg chg="add mod">
          <ac:chgData name="Leonie Smith" userId="fed1330f33f5650e" providerId="LiveId" clId="{129AF504-BDF4-41CC-A883-7EDE5C4CBA6B}" dt="2023-12-13T04:10:30.063" v="20"/>
          <ac:picMkLst>
            <pc:docMk/>
            <pc:sldMk cId="4160448636" sldId="449"/>
            <ac:picMk id="7" creationId="{D3B3929D-E9FB-F938-B588-2FC76E63B0A7}"/>
          </ac:picMkLst>
        </pc:picChg>
      </pc:sldChg>
      <pc:sldChg chg="addSp delSp modSp mod modTransition modAnim">
        <pc:chgData name="Leonie Smith" userId="fed1330f33f5650e" providerId="LiveId" clId="{129AF504-BDF4-41CC-A883-7EDE5C4CBA6B}" dt="2023-12-13T04:11:00.323" v="23"/>
        <pc:sldMkLst>
          <pc:docMk/>
          <pc:sldMk cId="3386340796" sldId="451"/>
        </pc:sldMkLst>
        <pc:picChg chg="del">
          <ac:chgData name="Leonie Smith" userId="fed1330f33f5650e" providerId="LiveId" clId="{129AF504-BDF4-41CC-A883-7EDE5C4CBA6B}" dt="2023-12-13T04:10:37.277" v="22"/>
          <ac:picMkLst>
            <pc:docMk/>
            <pc:sldMk cId="3386340796" sldId="451"/>
            <ac:picMk id="2" creationId="{D45397B2-6387-785C-D469-1BA9DBC51229}"/>
          </ac:picMkLst>
        </pc:picChg>
        <pc:picChg chg="add del mod">
          <ac:chgData name="Leonie Smith" userId="fed1330f33f5650e" providerId="LiveId" clId="{129AF504-BDF4-41CC-A883-7EDE5C4CBA6B}" dt="2023-12-13T04:11:00.323" v="23"/>
          <ac:picMkLst>
            <pc:docMk/>
            <pc:sldMk cId="3386340796" sldId="451"/>
            <ac:picMk id="5" creationId="{DC5695A9-6622-79C1-B899-5821B1DB0B7A}"/>
          </ac:picMkLst>
        </pc:picChg>
        <pc:picChg chg="add mod">
          <ac:chgData name="Leonie Smith" userId="fed1330f33f5650e" providerId="LiveId" clId="{129AF504-BDF4-41CC-A883-7EDE5C4CBA6B}" dt="2023-12-13T04:11:00.323" v="23"/>
          <ac:picMkLst>
            <pc:docMk/>
            <pc:sldMk cId="3386340796" sldId="451"/>
            <ac:picMk id="7" creationId="{05EB2D06-C564-E792-D2EC-E79189E47AE5}"/>
          </ac:picMkLst>
        </pc:picChg>
      </pc:sldChg>
      <pc:sldChg chg="addSp delSp modSp mod modTransition modAnim">
        <pc:chgData name="Leonie Smith" userId="fed1330f33f5650e" providerId="LiveId" clId="{129AF504-BDF4-41CC-A883-7EDE5C4CBA6B}" dt="2023-12-13T04:11:23.908" v="26"/>
        <pc:sldMkLst>
          <pc:docMk/>
          <pc:sldMk cId="283334129" sldId="453"/>
        </pc:sldMkLst>
        <pc:picChg chg="del">
          <ac:chgData name="Leonie Smith" userId="fed1330f33f5650e" providerId="LiveId" clId="{129AF504-BDF4-41CC-A883-7EDE5C4CBA6B}" dt="2023-12-13T04:11:08.911" v="25"/>
          <ac:picMkLst>
            <pc:docMk/>
            <pc:sldMk cId="283334129" sldId="453"/>
            <ac:picMk id="2" creationId="{4654B459-4BBA-4686-605F-42F31B7B6734}"/>
          </ac:picMkLst>
        </pc:picChg>
        <pc:picChg chg="add del mod">
          <ac:chgData name="Leonie Smith" userId="fed1330f33f5650e" providerId="LiveId" clId="{129AF504-BDF4-41CC-A883-7EDE5C4CBA6B}" dt="2023-12-13T04:11:23.908" v="26"/>
          <ac:picMkLst>
            <pc:docMk/>
            <pc:sldMk cId="283334129" sldId="453"/>
            <ac:picMk id="5" creationId="{8DCA2042-3363-F3BA-7890-63DBA657948B}"/>
          </ac:picMkLst>
        </pc:picChg>
        <pc:picChg chg="add mod">
          <ac:chgData name="Leonie Smith" userId="fed1330f33f5650e" providerId="LiveId" clId="{129AF504-BDF4-41CC-A883-7EDE5C4CBA6B}" dt="2023-12-13T04:11:23.908" v="26"/>
          <ac:picMkLst>
            <pc:docMk/>
            <pc:sldMk cId="283334129" sldId="453"/>
            <ac:picMk id="7" creationId="{A7D6EE60-00BD-D73E-14CA-32B0E6DD5383}"/>
          </ac:picMkLst>
        </pc:picChg>
      </pc:sldChg>
      <pc:sldChg chg="addSp delSp modSp mod modTransition modAnim">
        <pc:chgData name="Leonie Smith" userId="fed1330f33f5650e" providerId="LiveId" clId="{129AF504-BDF4-41CC-A883-7EDE5C4CBA6B}" dt="2023-12-13T04:11:50" v="29"/>
        <pc:sldMkLst>
          <pc:docMk/>
          <pc:sldMk cId="1799939013" sldId="455"/>
        </pc:sldMkLst>
        <pc:picChg chg="add del mod">
          <ac:chgData name="Leonie Smith" userId="fed1330f33f5650e" providerId="LiveId" clId="{129AF504-BDF4-41CC-A883-7EDE5C4CBA6B}" dt="2023-12-13T04:11:50" v="29"/>
          <ac:picMkLst>
            <pc:docMk/>
            <pc:sldMk cId="1799939013" sldId="455"/>
            <ac:picMk id="3" creationId="{4F645BE0-00B2-C7D1-DC81-CCED8BF9D463}"/>
          </ac:picMkLst>
        </pc:picChg>
        <pc:picChg chg="add mod">
          <ac:chgData name="Leonie Smith" userId="fed1330f33f5650e" providerId="LiveId" clId="{129AF504-BDF4-41CC-A883-7EDE5C4CBA6B}" dt="2023-12-13T04:11:50" v="29"/>
          <ac:picMkLst>
            <pc:docMk/>
            <pc:sldMk cId="1799939013" sldId="455"/>
            <ac:picMk id="5" creationId="{DBCEB442-065A-9614-AD93-A35087EFF425}"/>
          </ac:picMkLst>
        </pc:picChg>
        <pc:picChg chg="del">
          <ac:chgData name="Leonie Smith" userId="fed1330f33f5650e" providerId="LiveId" clId="{129AF504-BDF4-41CC-A883-7EDE5C4CBA6B}" dt="2023-12-13T04:11:31.303" v="28"/>
          <ac:picMkLst>
            <pc:docMk/>
            <pc:sldMk cId="1799939013" sldId="455"/>
            <ac:picMk id="13" creationId="{4D9A5A65-9EE8-20BC-C888-84E73D6BA42B}"/>
          </ac:picMkLst>
        </pc:picChg>
      </pc:sldChg>
      <pc:sldChg chg="addSp delSp modSp mod modTransition modAnim modNotesTx">
        <pc:chgData name="Leonie Smith" userId="fed1330f33f5650e" providerId="LiveId" clId="{129AF504-BDF4-41CC-A883-7EDE5C4CBA6B}" dt="2023-12-15T03:04:16.246" v="39" actId="20577"/>
        <pc:sldMkLst>
          <pc:docMk/>
          <pc:sldMk cId="3596600315" sldId="468"/>
        </pc:sldMkLst>
        <pc:picChg chg="del">
          <ac:chgData name="Leonie Smith" userId="fed1330f33f5650e" providerId="LiveId" clId="{129AF504-BDF4-41CC-A883-7EDE5C4CBA6B}" dt="2023-12-13T04:07:21.001" v="1"/>
          <ac:picMkLst>
            <pc:docMk/>
            <pc:sldMk cId="3596600315" sldId="468"/>
            <ac:picMk id="4" creationId="{9E92884A-47A1-404E-3BEA-D3D4ACABDBD0}"/>
          </ac:picMkLst>
        </pc:picChg>
        <pc:picChg chg="add del mod">
          <ac:chgData name="Leonie Smith" userId="fed1330f33f5650e" providerId="LiveId" clId="{129AF504-BDF4-41CC-A883-7EDE5C4CBA6B}" dt="2023-12-13T04:07:27.855" v="2"/>
          <ac:picMkLst>
            <pc:docMk/>
            <pc:sldMk cId="3596600315" sldId="468"/>
            <ac:picMk id="6" creationId="{ACEC7391-2D43-A39F-4DBF-0C9CA995C1EC}"/>
          </ac:picMkLst>
        </pc:picChg>
        <pc:picChg chg="add mod">
          <ac:chgData name="Leonie Smith" userId="fed1330f33f5650e" providerId="LiveId" clId="{129AF504-BDF4-41CC-A883-7EDE5C4CBA6B}" dt="2023-12-13T04:07:27.855" v="2"/>
          <ac:picMkLst>
            <pc:docMk/>
            <pc:sldMk cId="3596600315" sldId="468"/>
            <ac:picMk id="7" creationId="{89F6B936-8985-1B1F-5A3B-85EC4E807325}"/>
          </ac:picMkLst>
        </pc:picChg>
      </pc:sldChg>
    </pc:docChg>
  </pc:docChgLst>
  <pc:docChgLst>
    <pc:chgData name="Leonie Smith" userId="fed1330f33f5650e" providerId="LiveId" clId="{12154C1E-8F14-4B82-84F8-278C15E38FE7}"/>
    <pc:docChg chg="custSel addSld delSld modSld">
      <pc:chgData name="Leonie Smith" userId="fed1330f33f5650e" providerId="LiveId" clId="{12154C1E-8F14-4B82-84F8-278C15E38FE7}" dt="2022-08-16T09:06:44.026" v="82" actId="20577"/>
      <pc:docMkLst>
        <pc:docMk/>
      </pc:docMkLst>
      <pc:sldChg chg="addSp modSp mod">
        <pc:chgData name="Leonie Smith" userId="fed1330f33f5650e" providerId="LiveId" clId="{12154C1E-8F14-4B82-84F8-278C15E38FE7}" dt="2022-08-16T09:03:24.745" v="49" actId="207"/>
        <pc:sldMkLst>
          <pc:docMk/>
          <pc:sldMk cId="3261377596" sldId="438"/>
        </pc:sldMkLst>
        <pc:spChg chg="add mod">
          <ac:chgData name="Leonie Smith" userId="fed1330f33f5650e" providerId="LiveId" clId="{12154C1E-8F14-4B82-84F8-278C15E38FE7}" dt="2022-08-16T09:03:24.745" v="49" actId="207"/>
          <ac:spMkLst>
            <pc:docMk/>
            <pc:sldMk cId="3261377596" sldId="438"/>
            <ac:spMk id="2" creationId="{B66FF5FE-8229-7839-D0D4-27AD92BD0B0C}"/>
          </ac:spMkLst>
        </pc:spChg>
      </pc:sldChg>
      <pc:sldChg chg="addSp modSp">
        <pc:chgData name="Leonie Smith" userId="fed1330f33f5650e" providerId="LiveId" clId="{12154C1E-8F14-4B82-84F8-278C15E38FE7}" dt="2022-08-08T05:39:46.745" v="1"/>
        <pc:sldMkLst>
          <pc:docMk/>
          <pc:sldMk cId="3759221820" sldId="439"/>
        </pc:sldMkLst>
        <pc:picChg chg="add mod">
          <ac:chgData name="Leonie Smith" userId="fed1330f33f5650e" providerId="LiveId" clId="{12154C1E-8F14-4B82-84F8-278C15E38FE7}" dt="2022-08-08T05:39:46.745" v="1"/>
          <ac:picMkLst>
            <pc:docMk/>
            <pc:sldMk cId="3759221820" sldId="439"/>
            <ac:picMk id="2" creationId="{BD3B182C-FE91-D510-2A4D-688FCFF56CEA}"/>
          </ac:picMkLst>
        </pc:picChg>
      </pc:sldChg>
      <pc:sldChg chg="addSp delSp modSp modTransition modAnim">
        <pc:chgData name="Leonie Smith" userId="fed1330f33f5650e" providerId="LiveId" clId="{12154C1E-8F14-4B82-84F8-278C15E38FE7}" dt="2022-08-08T05:43:30.962" v="12"/>
        <pc:sldMkLst>
          <pc:docMk/>
          <pc:sldMk cId="3676245138" sldId="441"/>
        </pc:sldMkLst>
        <pc:picChg chg="add del mod">
          <ac:chgData name="Leonie Smith" userId="fed1330f33f5650e" providerId="LiveId" clId="{12154C1E-8F14-4B82-84F8-278C15E38FE7}" dt="2022-08-08T05:41:56.357" v="3"/>
          <ac:picMkLst>
            <pc:docMk/>
            <pc:sldMk cId="3676245138" sldId="441"/>
            <ac:picMk id="2" creationId="{8C492FE2-2CE9-1AA6-C4D4-D6B4E33192F3}"/>
          </ac:picMkLst>
        </pc:picChg>
        <pc:picChg chg="add del mod">
          <ac:chgData name="Leonie Smith" userId="fed1330f33f5650e" providerId="LiveId" clId="{12154C1E-8F14-4B82-84F8-278C15E38FE7}" dt="2022-08-08T05:42:20.914" v="5"/>
          <ac:picMkLst>
            <pc:docMk/>
            <pc:sldMk cId="3676245138" sldId="441"/>
            <ac:picMk id="3" creationId="{3241C0FD-2F28-AAE0-9E56-3D7B0EDBE477}"/>
          </ac:picMkLst>
        </pc:picChg>
        <pc:picChg chg="add del mod">
          <ac:chgData name="Leonie Smith" userId="fed1330f33f5650e" providerId="LiveId" clId="{12154C1E-8F14-4B82-84F8-278C15E38FE7}" dt="2022-08-08T05:42:35.073" v="7"/>
          <ac:picMkLst>
            <pc:docMk/>
            <pc:sldMk cId="3676245138" sldId="441"/>
            <ac:picMk id="5" creationId="{C0C540C2-050F-7863-ACC5-32EF2529F936}"/>
          </ac:picMkLst>
        </pc:picChg>
        <pc:picChg chg="add del mod">
          <ac:chgData name="Leonie Smith" userId="fed1330f33f5650e" providerId="LiveId" clId="{12154C1E-8F14-4B82-84F8-278C15E38FE7}" dt="2022-08-08T05:43:01.439" v="9"/>
          <ac:picMkLst>
            <pc:docMk/>
            <pc:sldMk cId="3676245138" sldId="441"/>
            <ac:picMk id="7" creationId="{CC684661-F71D-48C6-4E9D-18776534F8A2}"/>
          </ac:picMkLst>
        </pc:picChg>
        <pc:picChg chg="add del mod">
          <ac:chgData name="Leonie Smith" userId="fed1330f33f5650e" providerId="LiveId" clId="{12154C1E-8F14-4B82-84F8-278C15E38FE7}" dt="2022-08-08T05:43:14.428" v="11"/>
          <ac:picMkLst>
            <pc:docMk/>
            <pc:sldMk cId="3676245138" sldId="441"/>
            <ac:picMk id="8" creationId="{EFD3CE23-652E-4C94-08B1-206D274C160F}"/>
          </ac:picMkLst>
        </pc:picChg>
        <pc:picChg chg="add mod">
          <ac:chgData name="Leonie Smith" userId="fed1330f33f5650e" providerId="LiveId" clId="{12154C1E-8F14-4B82-84F8-278C15E38FE7}" dt="2022-08-08T05:43:30.962" v="12"/>
          <ac:picMkLst>
            <pc:docMk/>
            <pc:sldMk cId="3676245138" sldId="441"/>
            <ac:picMk id="9" creationId="{4B263641-491C-BFBB-2F8B-F45D10D83CDF}"/>
          </ac:picMkLst>
        </pc:picChg>
      </pc:sldChg>
      <pc:sldChg chg="addSp modSp mod">
        <pc:chgData name="Leonie Smith" userId="fed1330f33f5650e" providerId="LiveId" clId="{12154C1E-8F14-4B82-84F8-278C15E38FE7}" dt="2022-08-16T09:05:40.816" v="64" actId="20577"/>
        <pc:sldMkLst>
          <pc:docMk/>
          <pc:sldMk cId="2180228365" sldId="442"/>
        </pc:sldMkLst>
        <pc:spChg chg="add mod">
          <ac:chgData name="Leonie Smith" userId="fed1330f33f5650e" providerId="LiveId" clId="{12154C1E-8F14-4B82-84F8-278C15E38FE7}" dt="2022-08-16T09:05:40.816" v="64" actId="20577"/>
          <ac:spMkLst>
            <pc:docMk/>
            <pc:sldMk cId="2180228365" sldId="442"/>
            <ac:spMk id="2" creationId="{D30BAB77-A14E-6506-61D3-D4C00835ECAE}"/>
          </ac:spMkLst>
        </pc:spChg>
      </pc:sldChg>
      <pc:sldChg chg="addSp delSp modSp modTransition modAnim">
        <pc:chgData name="Leonie Smith" userId="fed1330f33f5650e" providerId="LiveId" clId="{12154C1E-8F14-4B82-84F8-278C15E38FE7}" dt="2022-08-08T05:45:29.992" v="15"/>
        <pc:sldMkLst>
          <pc:docMk/>
          <pc:sldMk cId="3095902142" sldId="443"/>
        </pc:sldMkLst>
        <pc:picChg chg="add del mod">
          <ac:chgData name="Leonie Smith" userId="fed1330f33f5650e" providerId="LiveId" clId="{12154C1E-8F14-4B82-84F8-278C15E38FE7}" dt="2022-08-08T05:45:11.047" v="14"/>
          <ac:picMkLst>
            <pc:docMk/>
            <pc:sldMk cId="3095902142" sldId="443"/>
            <ac:picMk id="2" creationId="{6A29BE7D-82E3-73EB-437E-C531B0733716}"/>
          </ac:picMkLst>
        </pc:picChg>
        <pc:picChg chg="add mod">
          <ac:chgData name="Leonie Smith" userId="fed1330f33f5650e" providerId="LiveId" clId="{12154C1E-8F14-4B82-84F8-278C15E38FE7}" dt="2022-08-08T05:45:29.992" v="15"/>
          <ac:picMkLst>
            <pc:docMk/>
            <pc:sldMk cId="3095902142" sldId="443"/>
            <ac:picMk id="3" creationId="{B8D9663A-2B63-E5F1-2397-C8C0AD2ABE49}"/>
          </ac:picMkLst>
        </pc:picChg>
      </pc:sldChg>
      <pc:sldChg chg="addSp modSp mod">
        <pc:chgData name="Leonie Smith" userId="fed1330f33f5650e" providerId="LiveId" clId="{12154C1E-8F14-4B82-84F8-278C15E38FE7}" dt="2022-08-16T09:05:48.561" v="65" actId="20577"/>
        <pc:sldMkLst>
          <pc:docMk/>
          <pc:sldMk cId="1718612039" sldId="444"/>
        </pc:sldMkLst>
        <pc:spChg chg="add mod">
          <ac:chgData name="Leonie Smith" userId="fed1330f33f5650e" providerId="LiveId" clId="{12154C1E-8F14-4B82-84F8-278C15E38FE7}" dt="2022-08-16T09:05:48.561" v="65" actId="20577"/>
          <ac:spMkLst>
            <pc:docMk/>
            <pc:sldMk cId="1718612039" sldId="444"/>
            <ac:spMk id="2" creationId="{2A2734C4-6DB3-9053-9679-51667AF4881F}"/>
          </ac:spMkLst>
        </pc:spChg>
      </pc:sldChg>
      <pc:sldChg chg="addSp modSp">
        <pc:chgData name="Leonie Smith" userId="fed1330f33f5650e" providerId="LiveId" clId="{12154C1E-8F14-4B82-84F8-278C15E38FE7}" dt="2022-08-08T05:46:15.673" v="16"/>
        <pc:sldMkLst>
          <pc:docMk/>
          <pc:sldMk cId="2166098122" sldId="445"/>
        </pc:sldMkLst>
        <pc:picChg chg="add mod">
          <ac:chgData name="Leonie Smith" userId="fed1330f33f5650e" providerId="LiveId" clId="{12154C1E-8F14-4B82-84F8-278C15E38FE7}" dt="2022-08-08T05:46:15.673" v="16"/>
          <ac:picMkLst>
            <pc:docMk/>
            <pc:sldMk cId="2166098122" sldId="445"/>
            <ac:picMk id="2" creationId="{38B456C9-7157-3053-56D9-7C2CD0390D83}"/>
          </ac:picMkLst>
        </pc:picChg>
      </pc:sldChg>
      <pc:sldChg chg="addSp modSp mod">
        <pc:chgData name="Leonie Smith" userId="fed1330f33f5650e" providerId="LiveId" clId="{12154C1E-8F14-4B82-84F8-278C15E38FE7}" dt="2022-08-16T09:05:54.948" v="66" actId="20577"/>
        <pc:sldMkLst>
          <pc:docMk/>
          <pc:sldMk cId="665805102" sldId="446"/>
        </pc:sldMkLst>
        <pc:spChg chg="add mod">
          <ac:chgData name="Leonie Smith" userId="fed1330f33f5650e" providerId="LiveId" clId="{12154C1E-8F14-4B82-84F8-278C15E38FE7}" dt="2022-08-16T09:05:54.948" v="66" actId="20577"/>
          <ac:spMkLst>
            <pc:docMk/>
            <pc:sldMk cId="665805102" sldId="446"/>
            <ac:spMk id="2" creationId="{844831CE-3A72-F497-8094-680ED523C135}"/>
          </ac:spMkLst>
        </pc:spChg>
      </pc:sldChg>
      <pc:sldChg chg="addSp modSp">
        <pc:chgData name="Leonie Smith" userId="fed1330f33f5650e" providerId="LiveId" clId="{12154C1E-8F14-4B82-84F8-278C15E38FE7}" dt="2022-08-08T05:46:56.386" v="17"/>
        <pc:sldMkLst>
          <pc:docMk/>
          <pc:sldMk cId="2422728137" sldId="447"/>
        </pc:sldMkLst>
        <pc:picChg chg="add mod">
          <ac:chgData name="Leonie Smith" userId="fed1330f33f5650e" providerId="LiveId" clId="{12154C1E-8F14-4B82-84F8-278C15E38FE7}" dt="2022-08-08T05:46:56.386" v="17"/>
          <ac:picMkLst>
            <pc:docMk/>
            <pc:sldMk cId="2422728137" sldId="447"/>
            <ac:picMk id="2" creationId="{DDE4D577-B7C7-52B1-41B0-69FA8CD59EC3}"/>
          </ac:picMkLst>
        </pc:picChg>
      </pc:sldChg>
      <pc:sldChg chg="addSp modSp mod">
        <pc:chgData name="Leonie Smith" userId="fed1330f33f5650e" providerId="LiveId" clId="{12154C1E-8F14-4B82-84F8-278C15E38FE7}" dt="2022-08-16T09:06:01.931" v="68" actId="20577"/>
        <pc:sldMkLst>
          <pc:docMk/>
          <pc:sldMk cId="843663555" sldId="448"/>
        </pc:sldMkLst>
        <pc:spChg chg="add mod">
          <ac:chgData name="Leonie Smith" userId="fed1330f33f5650e" providerId="LiveId" clId="{12154C1E-8F14-4B82-84F8-278C15E38FE7}" dt="2022-08-16T09:06:01.931" v="68" actId="20577"/>
          <ac:spMkLst>
            <pc:docMk/>
            <pc:sldMk cId="843663555" sldId="448"/>
            <ac:spMk id="2" creationId="{F56F030C-43A9-0697-9D0F-7E4214BFEF56}"/>
          </ac:spMkLst>
        </pc:spChg>
      </pc:sldChg>
      <pc:sldChg chg="addSp delSp modSp modTransition modAnim">
        <pc:chgData name="Leonie Smith" userId="fed1330f33f5650e" providerId="LiveId" clId="{12154C1E-8F14-4B82-84F8-278C15E38FE7}" dt="2022-08-08T05:48:28.228" v="20"/>
        <pc:sldMkLst>
          <pc:docMk/>
          <pc:sldMk cId="4160448636" sldId="449"/>
        </pc:sldMkLst>
        <pc:picChg chg="add del mod">
          <ac:chgData name="Leonie Smith" userId="fed1330f33f5650e" providerId="LiveId" clId="{12154C1E-8F14-4B82-84F8-278C15E38FE7}" dt="2022-08-08T05:48:12.176" v="19"/>
          <ac:picMkLst>
            <pc:docMk/>
            <pc:sldMk cId="4160448636" sldId="449"/>
            <ac:picMk id="2" creationId="{2FCD12C4-C1CD-47F2-FF02-8F9D896B2D2D}"/>
          </ac:picMkLst>
        </pc:picChg>
        <pc:picChg chg="add mod">
          <ac:chgData name="Leonie Smith" userId="fed1330f33f5650e" providerId="LiveId" clId="{12154C1E-8F14-4B82-84F8-278C15E38FE7}" dt="2022-08-08T05:48:28.228" v="20"/>
          <ac:picMkLst>
            <pc:docMk/>
            <pc:sldMk cId="4160448636" sldId="449"/>
            <ac:picMk id="3" creationId="{562FFA19-FDCC-5FBA-3DCE-4E7E4BD50FA5}"/>
          </ac:picMkLst>
        </pc:picChg>
      </pc:sldChg>
      <pc:sldChg chg="addSp modSp mod">
        <pc:chgData name="Leonie Smith" userId="fed1330f33f5650e" providerId="LiveId" clId="{12154C1E-8F14-4B82-84F8-278C15E38FE7}" dt="2022-08-16T09:06:13.186" v="70" actId="20577"/>
        <pc:sldMkLst>
          <pc:docMk/>
          <pc:sldMk cId="538051216" sldId="450"/>
        </pc:sldMkLst>
        <pc:spChg chg="add mod">
          <ac:chgData name="Leonie Smith" userId="fed1330f33f5650e" providerId="LiveId" clId="{12154C1E-8F14-4B82-84F8-278C15E38FE7}" dt="2022-08-16T09:06:13.186" v="70" actId="20577"/>
          <ac:spMkLst>
            <pc:docMk/>
            <pc:sldMk cId="538051216" sldId="450"/>
            <ac:spMk id="2" creationId="{99F9836C-D707-186A-4A11-2AFAA3F01D89}"/>
          </ac:spMkLst>
        </pc:spChg>
      </pc:sldChg>
      <pc:sldChg chg="addSp modSp">
        <pc:chgData name="Leonie Smith" userId="fed1330f33f5650e" providerId="LiveId" clId="{12154C1E-8F14-4B82-84F8-278C15E38FE7}" dt="2022-08-08T05:49:26.471" v="21"/>
        <pc:sldMkLst>
          <pc:docMk/>
          <pc:sldMk cId="3386340796" sldId="451"/>
        </pc:sldMkLst>
        <pc:picChg chg="add mod">
          <ac:chgData name="Leonie Smith" userId="fed1330f33f5650e" providerId="LiveId" clId="{12154C1E-8F14-4B82-84F8-278C15E38FE7}" dt="2022-08-08T05:49:26.471" v="21"/>
          <ac:picMkLst>
            <pc:docMk/>
            <pc:sldMk cId="3386340796" sldId="451"/>
            <ac:picMk id="2" creationId="{D45397B2-6387-785C-D469-1BA9DBC51229}"/>
          </ac:picMkLst>
        </pc:picChg>
      </pc:sldChg>
      <pc:sldChg chg="addSp modSp mod">
        <pc:chgData name="Leonie Smith" userId="fed1330f33f5650e" providerId="LiveId" clId="{12154C1E-8F14-4B82-84F8-278C15E38FE7}" dt="2022-08-16T09:06:25.094" v="75" actId="20577"/>
        <pc:sldMkLst>
          <pc:docMk/>
          <pc:sldMk cId="4002949039" sldId="452"/>
        </pc:sldMkLst>
        <pc:spChg chg="add mod">
          <ac:chgData name="Leonie Smith" userId="fed1330f33f5650e" providerId="LiveId" clId="{12154C1E-8F14-4B82-84F8-278C15E38FE7}" dt="2022-08-16T09:06:25.094" v="75" actId="20577"/>
          <ac:spMkLst>
            <pc:docMk/>
            <pc:sldMk cId="4002949039" sldId="452"/>
            <ac:spMk id="2" creationId="{893D1292-053B-76B0-44C0-F54E358F8692}"/>
          </ac:spMkLst>
        </pc:spChg>
      </pc:sldChg>
      <pc:sldChg chg="addSp modSp">
        <pc:chgData name="Leonie Smith" userId="fed1330f33f5650e" providerId="LiveId" clId="{12154C1E-8F14-4B82-84F8-278C15E38FE7}" dt="2022-08-08T05:50:18.330" v="22"/>
        <pc:sldMkLst>
          <pc:docMk/>
          <pc:sldMk cId="283334129" sldId="453"/>
        </pc:sldMkLst>
        <pc:picChg chg="add mod">
          <ac:chgData name="Leonie Smith" userId="fed1330f33f5650e" providerId="LiveId" clId="{12154C1E-8F14-4B82-84F8-278C15E38FE7}" dt="2022-08-08T05:50:18.330" v="22"/>
          <ac:picMkLst>
            <pc:docMk/>
            <pc:sldMk cId="283334129" sldId="453"/>
            <ac:picMk id="2" creationId="{4654B459-4BBA-4686-605F-42F31B7B6734}"/>
          </ac:picMkLst>
        </pc:picChg>
      </pc:sldChg>
      <pc:sldChg chg="addSp modSp mod">
        <pc:chgData name="Leonie Smith" userId="fed1330f33f5650e" providerId="LiveId" clId="{12154C1E-8F14-4B82-84F8-278C15E38FE7}" dt="2022-08-16T09:06:33.002" v="77" actId="20577"/>
        <pc:sldMkLst>
          <pc:docMk/>
          <pc:sldMk cId="2511564658" sldId="454"/>
        </pc:sldMkLst>
        <pc:spChg chg="add mod">
          <ac:chgData name="Leonie Smith" userId="fed1330f33f5650e" providerId="LiveId" clId="{12154C1E-8F14-4B82-84F8-278C15E38FE7}" dt="2022-08-16T09:06:33.002" v="77" actId="20577"/>
          <ac:spMkLst>
            <pc:docMk/>
            <pc:sldMk cId="2511564658" sldId="454"/>
            <ac:spMk id="2" creationId="{56E8A6B2-E783-E78B-D4CD-AA28D2C16725}"/>
          </ac:spMkLst>
        </pc:spChg>
      </pc:sldChg>
      <pc:sldChg chg="addSp delSp modSp modTransition modAnim">
        <pc:chgData name="Leonie Smith" userId="fed1330f33f5650e" providerId="LiveId" clId="{12154C1E-8F14-4B82-84F8-278C15E38FE7}" dt="2022-08-09T05:12:09.125" v="45"/>
        <pc:sldMkLst>
          <pc:docMk/>
          <pc:sldMk cId="1799939013" sldId="455"/>
        </pc:sldMkLst>
        <pc:picChg chg="add del mod">
          <ac:chgData name="Leonie Smith" userId="fed1330f33f5650e" providerId="LiveId" clId="{12154C1E-8F14-4B82-84F8-278C15E38FE7}" dt="2022-08-08T05:52:08.850" v="24"/>
          <ac:picMkLst>
            <pc:docMk/>
            <pc:sldMk cId="1799939013" sldId="455"/>
            <ac:picMk id="2" creationId="{5E766B26-2083-F731-8400-46D088207A93}"/>
          </ac:picMkLst>
        </pc:picChg>
        <pc:picChg chg="add del mod">
          <ac:chgData name="Leonie Smith" userId="fed1330f33f5650e" providerId="LiveId" clId="{12154C1E-8F14-4B82-84F8-278C15E38FE7}" dt="2022-08-08T05:52:58.289" v="26"/>
          <ac:picMkLst>
            <pc:docMk/>
            <pc:sldMk cId="1799939013" sldId="455"/>
            <ac:picMk id="3" creationId="{2E86E3C9-EC7B-E60A-4E0D-6396CFB9F460}"/>
          </ac:picMkLst>
        </pc:picChg>
        <pc:picChg chg="add del mod">
          <ac:chgData name="Leonie Smith" userId="fed1330f33f5650e" providerId="LiveId" clId="{12154C1E-8F14-4B82-84F8-278C15E38FE7}" dt="2022-08-08T05:53:08.392" v="28"/>
          <ac:picMkLst>
            <pc:docMk/>
            <pc:sldMk cId="1799939013" sldId="455"/>
            <ac:picMk id="5" creationId="{042223B0-7366-FE1C-21B0-83BA01567159}"/>
          </ac:picMkLst>
        </pc:picChg>
        <pc:picChg chg="add del mod">
          <ac:chgData name="Leonie Smith" userId="fed1330f33f5650e" providerId="LiveId" clId="{12154C1E-8F14-4B82-84F8-278C15E38FE7}" dt="2022-08-08T05:53:27.121" v="30"/>
          <ac:picMkLst>
            <pc:docMk/>
            <pc:sldMk cId="1799939013" sldId="455"/>
            <ac:picMk id="7" creationId="{798FE0B0-3B9C-7670-2BC6-F2243F1126C2}"/>
          </ac:picMkLst>
        </pc:picChg>
        <pc:picChg chg="add del mod">
          <ac:chgData name="Leonie Smith" userId="fed1330f33f5650e" providerId="LiveId" clId="{12154C1E-8F14-4B82-84F8-278C15E38FE7}" dt="2022-08-08T05:53:35.386" v="32"/>
          <ac:picMkLst>
            <pc:docMk/>
            <pc:sldMk cId="1799939013" sldId="455"/>
            <ac:picMk id="8" creationId="{73EFFCC1-6AD5-508D-05A7-25D313578F12}"/>
          </ac:picMkLst>
        </pc:picChg>
        <pc:picChg chg="add del mod">
          <ac:chgData name="Leonie Smith" userId="fed1330f33f5650e" providerId="LiveId" clId="{12154C1E-8F14-4B82-84F8-278C15E38FE7}" dt="2022-08-09T05:10:43.472" v="38"/>
          <ac:picMkLst>
            <pc:docMk/>
            <pc:sldMk cId="1799939013" sldId="455"/>
            <ac:picMk id="9" creationId="{53D0D032-4B4F-E508-94A0-49A5EFB50256}"/>
          </ac:picMkLst>
        </pc:picChg>
        <pc:picChg chg="add del mod">
          <ac:chgData name="Leonie Smith" userId="fed1330f33f5650e" providerId="LiveId" clId="{12154C1E-8F14-4B82-84F8-278C15E38FE7}" dt="2022-08-09T05:11:02.625" v="40"/>
          <ac:picMkLst>
            <pc:docMk/>
            <pc:sldMk cId="1799939013" sldId="455"/>
            <ac:picMk id="10" creationId="{6E84D98F-5531-F2DA-7E2B-7341AB20B81C}"/>
          </ac:picMkLst>
        </pc:picChg>
        <pc:picChg chg="add del mod">
          <ac:chgData name="Leonie Smith" userId="fed1330f33f5650e" providerId="LiveId" clId="{12154C1E-8F14-4B82-84F8-278C15E38FE7}" dt="2022-08-09T05:11:34.827" v="42"/>
          <ac:picMkLst>
            <pc:docMk/>
            <pc:sldMk cId="1799939013" sldId="455"/>
            <ac:picMk id="11" creationId="{ECD73205-6FBF-4C02-B9BF-7B27F62B81FB}"/>
          </ac:picMkLst>
        </pc:picChg>
        <pc:picChg chg="add del mod">
          <ac:chgData name="Leonie Smith" userId="fed1330f33f5650e" providerId="LiveId" clId="{12154C1E-8F14-4B82-84F8-278C15E38FE7}" dt="2022-08-09T05:11:52.393" v="44"/>
          <ac:picMkLst>
            <pc:docMk/>
            <pc:sldMk cId="1799939013" sldId="455"/>
            <ac:picMk id="12" creationId="{FFFFC324-9686-800D-F558-F30A8C0EC0BA}"/>
          </ac:picMkLst>
        </pc:picChg>
        <pc:picChg chg="add mod">
          <ac:chgData name="Leonie Smith" userId="fed1330f33f5650e" providerId="LiveId" clId="{12154C1E-8F14-4B82-84F8-278C15E38FE7}" dt="2022-08-09T05:12:09.125" v="45"/>
          <ac:picMkLst>
            <pc:docMk/>
            <pc:sldMk cId="1799939013" sldId="455"/>
            <ac:picMk id="13" creationId="{4D9A5A65-9EE8-20BC-C888-84E73D6BA42B}"/>
          </ac:picMkLst>
        </pc:picChg>
      </pc:sldChg>
      <pc:sldChg chg="addSp modSp mod">
        <pc:chgData name="Leonie Smith" userId="fed1330f33f5650e" providerId="LiveId" clId="{12154C1E-8F14-4B82-84F8-278C15E38FE7}" dt="2022-08-16T09:06:44.026" v="82" actId="20577"/>
        <pc:sldMkLst>
          <pc:docMk/>
          <pc:sldMk cId="4049696417" sldId="456"/>
        </pc:sldMkLst>
        <pc:spChg chg="add mod">
          <ac:chgData name="Leonie Smith" userId="fed1330f33f5650e" providerId="LiveId" clId="{12154C1E-8F14-4B82-84F8-278C15E38FE7}" dt="2022-08-16T09:06:44.026" v="82" actId="20577"/>
          <ac:spMkLst>
            <pc:docMk/>
            <pc:sldMk cId="4049696417" sldId="456"/>
            <ac:spMk id="2" creationId="{DA1490E6-1FB0-E5F7-991E-3295272C06BA}"/>
          </ac:spMkLst>
        </pc:spChg>
      </pc:sldChg>
      <pc:sldChg chg="addSp modSp modNotesTx">
        <pc:chgData name="Leonie Smith" userId="fed1330f33f5650e" providerId="LiveId" clId="{12154C1E-8F14-4B82-84F8-278C15E38FE7}" dt="2022-08-09T05:09:14.591" v="37" actId="5793"/>
        <pc:sldMkLst>
          <pc:docMk/>
          <pc:sldMk cId="3596600315" sldId="468"/>
        </pc:sldMkLst>
        <pc:picChg chg="add mod">
          <ac:chgData name="Leonie Smith" userId="fed1330f33f5650e" providerId="LiveId" clId="{12154C1E-8F14-4B82-84F8-278C15E38FE7}" dt="2022-08-08T05:39:16.061" v="0"/>
          <ac:picMkLst>
            <pc:docMk/>
            <pc:sldMk cId="3596600315" sldId="468"/>
            <ac:picMk id="4" creationId="{9E92884A-47A1-404E-3BEA-D3D4ACABDBD0}"/>
          </ac:picMkLst>
        </pc:picChg>
      </pc:sldChg>
      <pc:sldChg chg="addSp modSp">
        <pc:chgData name="Leonie Smith" userId="fed1330f33f5650e" providerId="LiveId" clId="{12154C1E-8F14-4B82-84F8-278C15E38FE7}" dt="2022-08-16T09:03:33.591" v="50"/>
        <pc:sldMkLst>
          <pc:docMk/>
          <pc:sldMk cId="2456079184" sldId="469"/>
        </pc:sldMkLst>
        <pc:spChg chg="add mod">
          <ac:chgData name="Leonie Smith" userId="fed1330f33f5650e" providerId="LiveId" clId="{12154C1E-8F14-4B82-84F8-278C15E38FE7}" dt="2022-08-16T09:03:33.591" v="50"/>
          <ac:spMkLst>
            <pc:docMk/>
            <pc:sldMk cId="2456079184" sldId="469"/>
            <ac:spMk id="2" creationId="{5B26495A-690D-0AF1-D0E8-8F6178959C1B}"/>
          </ac:spMkLst>
        </pc:spChg>
      </pc:sldChg>
      <pc:sldChg chg="addSp delSp add del setBg delDesignElem">
        <pc:chgData name="Leonie Smith" userId="fed1330f33f5650e" providerId="LiveId" clId="{12154C1E-8F14-4B82-84F8-278C15E38FE7}" dt="2022-08-16T09:04:01.979" v="53"/>
        <pc:sldMkLst>
          <pc:docMk/>
          <pc:sldMk cId="1599188860" sldId="470"/>
        </pc:sldMkLst>
        <pc:spChg chg="add del">
          <ac:chgData name="Leonie Smith" userId="fed1330f33f5650e" providerId="LiveId" clId="{12154C1E-8F14-4B82-84F8-278C15E38FE7}" dt="2022-08-16T09:04:01.979" v="53"/>
          <ac:spMkLst>
            <pc:docMk/>
            <pc:sldMk cId="1599188860" sldId="470"/>
            <ac:spMk id="11" creationId="{42A4FC2C-047E-45A5-965D-8E1E3BF09BC6}"/>
          </ac:spMkLst>
        </pc:spChg>
      </pc:sldChg>
    </pc:docChg>
  </pc:docChgLst>
  <pc:docChgLst>
    <pc:chgData name="Alfred Smith" userId="3c60a3631c0db8ad" providerId="LiveId" clId="{CCB19BB7-8F2D-41A4-97ED-3914B26A3A23}"/>
    <pc:docChg chg="custSel modSld">
      <pc:chgData name="Alfred Smith" userId="3c60a3631c0db8ad" providerId="LiveId" clId="{CCB19BB7-8F2D-41A4-97ED-3914B26A3A23}" dt="2024-07-19T10:21:26.426" v="26"/>
      <pc:docMkLst>
        <pc:docMk/>
      </pc:docMkLst>
      <pc:sldChg chg="modSp">
        <pc:chgData name="Alfred Smith" userId="3c60a3631c0db8ad" providerId="LiveId" clId="{CCB19BB7-8F2D-41A4-97ED-3914B26A3A23}" dt="2024-07-19T09:23:32.054" v="4"/>
        <pc:sldMkLst>
          <pc:docMk/>
          <pc:sldMk cId="3261377596" sldId="438"/>
        </pc:sldMkLst>
        <pc:spChg chg="mod">
          <ac:chgData name="Alfred Smith" userId="3c60a3631c0db8ad" providerId="LiveId" clId="{CCB19BB7-8F2D-41A4-97ED-3914B26A3A23}" dt="2024-07-19T09:23:32.054" v="4"/>
          <ac:spMkLst>
            <pc:docMk/>
            <pc:sldMk cId="3261377596" sldId="438"/>
            <ac:spMk id="2" creationId="{B66FF5FE-8229-7839-D0D4-27AD92BD0B0C}"/>
          </ac:spMkLst>
        </pc:spChg>
      </pc:sldChg>
      <pc:sldChg chg="modSp">
        <pc:chgData name="Alfred Smith" userId="3c60a3631c0db8ad" providerId="LiveId" clId="{CCB19BB7-8F2D-41A4-97ED-3914B26A3A23}" dt="2024-07-19T09:23:32.054" v="4"/>
        <pc:sldMkLst>
          <pc:docMk/>
          <pc:sldMk cId="3759221820" sldId="439"/>
        </pc:sldMkLst>
        <pc:spChg chg="mod">
          <ac:chgData name="Alfred Smith" userId="3c60a3631c0db8ad" providerId="LiveId" clId="{CCB19BB7-8F2D-41A4-97ED-3914B26A3A23}" dt="2024-07-19T09:23:32.054" v="4"/>
          <ac:spMkLst>
            <pc:docMk/>
            <pc:sldMk cId="3759221820" sldId="439"/>
            <ac:spMk id="6" creationId="{416C064E-628E-47C0-A712-DB178FE9901E}"/>
          </ac:spMkLst>
        </pc:spChg>
      </pc:sldChg>
      <pc:sldChg chg="modSp mod">
        <pc:chgData name="Alfred Smith" userId="3c60a3631c0db8ad" providerId="LiveId" clId="{CCB19BB7-8F2D-41A4-97ED-3914B26A3A23}" dt="2024-07-19T10:19:00.454" v="15"/>
        <pc:sldMkLst>
          <pc:docMk/>
          <pc:sldMk cId="3676245138" sldId="441"/>
        </pc:sldMkLst>
        <pc:spChg chg="mod">
          <ac:chgData name="Alfred Smith" userId="3c60a3631c0db8ad" providerId="LiveId" clId="{CCB19BB7-8F2D-41A4-97ED-3914B26A3A23}" dt="2024-07-19T10:16:16.046" v="5"/>
          <ac:spMkLst>
            <pc:docMk/>
            <pc:sldMk cId="3676245138" sldId="441"/>
            <ac:spMk id="4" creationId="{9A13E2D8-2F59-44C1-B1D2-79C300C26DD4}"/>
          </ac:spMkLst>
        </pc:spChg>
        <pc:spChg chg="mod">
          <ac:chgData name="Alfred Smith" userId="3c60a3631c0db8ad" providerId="LiveId" clId="{CCB19BB7-8F2D-41A4-97ED-3914B26A3A23}" dt="2024-07-19T10:19:00.454" v="15"/>
          <ac:spMkLst>
            <pc:docMk/>
            <pc:sldMk cId="3676245138" sldId="441"/>
            <ac:spMk id="6" creationId="{416C064E-628E-47C0-A712-DB178FE9901E}"/>
          </ac:spMkLst>
        </pc:spChg>
      </pc:sldChg>
      <pc:sldChg chg="modSp">
        <pc:chgData name="Alfred Smith" userId="3c60a3631c0db8ad" providerId="LiveId" clId="{CCB19BB7-8F2D-41A4-97ED-3914B26A3A23}" dt="2024-07-19T09:23:32.054" v="4"/>
        <pc:sldMkLst>
          <pc:docMk/>
          <pc:sldMk cId="2180228365" sldId="442"/>
        </pc:sldMkLst>
        <pc:spChg chg="mod">
          <ac:chgData name="Alfred Smith" userId="3c60a3631c0db8ad" providerId="LiveId" clId="{CCB19BB7-8F2D-41A4-97ED-3914B26A3A23}" dt="2024-07-19T09:23:32.054" v="4"/>
          <ac:spMkLst>
            <pc:docMk/>
            <pc:sldMk cId="2180228365" sldId="442"/>
            <ac:spMk id="2" creationId="{D30BAB77-A14E-6506-61D3-D4C00835ECAE}"/>
          </ac:spMkLst>
        </pc:spChg>
      </pc:sldChg>
      <pc:sldChg chg="modSp mod">
        <pc:chgData name="Alfred Smith" userId="3c60a3631c0db8ad" providerId="LiveId" clId="{CCB19BB7-8F2D-41A4-97ED-3914B26A3A23}" dt="2024-07-19T10:19:20.055" v="17" actId="404"/>
        <pc:sldMkLst>
          <pc:docMk/>
          <pc:sldMk cId="3095902142" sldId="443"/>
        </pc:sldMkLst>
        <pc:spChg chg="mod">
          <ac:chgData name="Alfred Smith" userId="3c60a3631c0db8ad" providerId="LiveId" clId="{CCB19BB7-8F2D-41A4-97ED-3914B26A3A23}" dt="2024-07-19T10:16:29.414" v="6"/>
          <ac:spMkLst>
            <pc:docMk/>
            <pc:sldMk cId="3095902142" sldId="443"/>
            <ac:spMk id="4" creationId="{9A13E2D8-2F59-44C1-B1D2-79C300C26DD4}"/>
          </ac:spMkLst>
        </pc:spChg>
        <pc:spChg chg="mod">
          <ac:chgData name="Alfred Smith" userId="3c60a3631c0db8ad" providerId="LiveId" clId="{CCB19BB7-8F2D-41A4-97ED-3914B26A3A23}" dt="2024-07-19T10:19:20.055" v="17" actId="404"/>
          <ac:spMkLst>
            <pc:docMk/>
            <pc:sldMk cId="3095902142" sldId="443"/>
            <ac:spMk id="6" creationId="{416C064E-628E-47C0-A712-DB178FE9901E}"/>
          </ac:spMkLst>
        </pc:spChg>
      </pc:sldChg>
      <pc:sldChg chg="modSp">
        <pc:chgData name="Alfred Smith" userId="3c60a3631c0db8ad" providerId="LiveId" clId="{CCB19BB7-8F2D-41A4-97ED-3914B26A3A23}" dt="2024-07-19T09:23:32.054" v="4"/>
        <pc:sldMkLst>
          <pc:docMk/>
          <pc:sldMk cId="1718612039" sldId="444"/>
        </pc:sldMkLst>
        <pc:spChg chg="mod">
          <ac:chgData name="Alfred Smith" userId="3c60a3631c0db8ad" providerId="LiveId" clId="{CCB19BB7-8F2D-41A4-97ED-3914B26A3A23}" dt="2024-07-19T09:23:32.054" v="4"/>
          <ac:spMkLst>
            <pc:docMk/>
            <pc:sldMk cId="1718612039" sldId="444"/>
            <ac:spMk id="2" creationId="{2A2734C4-6DB3-9053-9679-51667AF4881F}"/>
          </ac:spMkLst>
        </pc:spChg>
      </pc:sldChg>
      <pc:sldChg chg="modSp mod">
        <pc:chgData name="Alfred Smith" userId="3c60a3631c0db8ad" providerId="LiveId" clId="{CCB19BB7-8F2D-41A4-97ED-3914B26A3A23}" dt="2024-07-19T10:19:33.963" v="19" actId="404"/>
        <pc:sldMkLst>
          <pc:docMk/>
          <pc:sldMk cId="2166098122" sldId="445"/>
        </pc:sldMkLst>
        <pc:spChg chg="mod">
          <ac:chgData name="Alfred Smith" userId="3c60a3631c0db8ad" providerId="LiveId" clId="{CCB19BB7-8F2D-41A4-97ED-3914B26A3A23}" dt="2024-07-19T10:16:48.633" v="7"/>
          <ac:spMkLst>
            <pc:docMk/>
            <pc:sldMk cId="2166098122" sldId="445"/>
            <ac:spMk id="4" creationId="{9A13E2D8-2F59-44C1-B1D2-79C300C26DD4}"/>
          </ac:spMkLst>
        </pc:spChg>
        <pc:spChg chg="mod">
          <ac:chgData name="Alfred Smith" userId="3c60a3631c0db8ad" providerId="LiveId" clId="{CCB19BB7-8F2D-41A4-97ED-3914B26A3A23}" dt="2024-07-19T10:19:33.963" v="19" actId="404"/>
          <ac:spMkLst>
            <pc:docMk/>
            <pc:sldMk cId="2166098122" sldId="445"/>
            <ac:spMk id="6" creationId="{416C064E-628E-47C0-A712-DB178FE9901E}"/>
          </ac:spMkLst>
        </pc:spChg>
      </pc:sldChg>
      <pc:sldChg chg="modSp">
        <pc:chgData name="Alfred Smith" userId="3c60a3631c0db8ad" providerId="LiveId" clId="{CCB19BB7-8F2D-41A4-97ED-3914B26A3A23}" dt="2024-07-19T09:23:32.054" v="4"/>
        <pc:sldMkLst>
          <pc:docMk/>
          <pc:sldMk cId="665805102" sldId="446"/>
        </pc:sldMkLst>
        <pc:spChg chg="mod">
          <ac:chgData name="Alfred Smith" userId="3c60a3631c0db8ad" providerId="LiveId" clId="{CCB19BB7-8F2D-41A4-97ED-3914B26A3A23}" dt="2024-07-19T09:23:32.054" v="4"/>
          <ac:spMkLst>
            <pc:docMk/>
            <pc:sldMk cId="665805102" sldId="446"/>
            <ac:spMk id="2" creationId="{844831CE-3A72-F497-8094-680ED523C135}"/>
          </ac:spMkLst>
        </pc:spChg>
      </pc:sldChg>
      <pc:sldChg chg="modSp mod">
        <pc:chgData name="Alfred Smith" userId="3c60a3631c0db8ad" providerId="LiveId" clId="{CCB19BB7-8F2D-41A4-97ED-3914B26A3A23}" dt="2024-07-19T10:19:46.663" v="20"/>
        <pc:sldMkLst>
          <pc:docMk/>
          <pc:sldMk cId="2422728137" sldId="447"/>
        </pc:sldMkLst>
        <pc:spChg chg="mod">
          <ac:chgData name="Alfred Smith" userId="3c60a3631c0db8ad" providerId="LiveId" clId="{CCB19BB7-8F2D-41A4-97ED-3914B26A3A23}" dt="2024-07-19T10:17:33.670" v="9" actId="6549"/>
          <ac:spMkLst>
            <pc:docMk/>
            <pc:sldMk cId="2422728137" sldId="447"/>
            <ac:spMk id="4" creationId="{9A13E2D8-2F59-44C1-B1D2-79C300C26DD4}"/>
          </ac:spMkLst>
        </pc:spChg>
        <pc:spChg chg="mod">
          <ac:chgData name="Alfred Smith" userId="3c60a3631c0db8ad" providerId="LiveId" clId="{CCB19BB7-8F2D-41A4-97ED-3914B26A3A23}" dt="2024-07-19T10:19:46.663" v="20"/>
          <ac:spMkLst>
            <pc:docMk/>
            <pc:sldMk cId="2422728137" sldId="447"/>
            <ac:spMk id="6" creationId="{416C064E-628E-47C0-A712-DB178FE9901E}"/>
          </ac:spMkLst>
        </pc:spChg>
      </pc:sldChg>
      <pc:sldChg chg="modSp">
        <pc:chgData name="Alfred Smith" userId="3c60a3631c0db8ad" providerId="LiveId" clId="{CCB19BB7-8F2D-41A4-97ED-3914B26A3A23}" dt="2024-07-19T09:23:32.054" v="4"/>
        <pc:sldMkLst>
          <pc:docMk/>
          <pc:sldMk cId="843663555" sldId="448"/>
        </pc:sldMkLst>
        <pc:spChg chg="mod">
          <ac:chgData name="Alfred Smith" userId="3c60a3631c0db8ad" providerId="LiveId" clId="{CCB19BB7-8F2D-41A4-97ED-3914B26A3A23}" dt="2024-07-19T09:23:32.054" v="4"/>
          <ac:spMkLst>
            <pc:docMk/>
            <pc:sldMk cId="843663555" sldId="448"/>
            <ac:spMk id="2" creationId="{F56F030C-43A9-0697-9D0F-7E4214BFEF56}"/>
          </ac:spMkLst>
        </pc:spChg>
      </pc:sldChg>
      <pc:sldChg chg="modSp mod">
        <pc:chgData name="Alfred Smith" userId="3c60a3631c0db8ad" providerId="LiveId" clId="{CCB19BB7-8F2D-41A4-97ED-3914B26A3A23}" dt="2024-07-19T10:20:03.938" v="21"/>
        <pc:sldMkLst>
          <pc:docMk/>
          <pc:sldMk cId="4160448636" sldId="449"/>
        </pc:sldMkLst>
        <pc:spChg chg="mod">
          <ac:chgData name="Alfred Smith" userId="3c60a3631c0db8ad" providerId="LiveId" clId="{CCB19BB7-8F2D-41A4-97ED-3914B26A3A23}" dt="2024-07-19T10:17:46.762" v="10"/>
          <ac:spMkLst>
            <pc:docMk/>
            <pc:sldMk cId="4160448636" sldId="449"/>
            <ac:spMk id="4" creationId="{9A13E2D8-2F59-44C1-B1D2-79C300C26DD4}"/>
          </ac:spMkLst>
        </pc:spChg>
        <pc:spChg chg="mod">
          <ac:chgData name="Alfred Smith" userId="3c60a3631c0db8ad" providerId="LiveId" clId="{CCB19BB7-8F2D-41A4-97ED-3914B26A3A23}" dt="2024-07-19T10:20:03.938" v="21"/>
          <ac:spMkLst>
            <pc:docMk/>
            <pc:sldMk cId="4160448636" sldId="449"/>
            <ac:spMk id="6" creationId="{416C064E-628E-47C0-A712-DB178FE9901E}"/>
          </ac:spMkLst>
        </pc:spChg>
      </pc:sldChg>
      <pc:sldChg chg="modSp">
        <pc:chgData name="Alfred Smith" userId="3c60a3631c0db8ad" providerId="LiveId" clId="{CCB19BB7-8F2D-41A4-97ED-3914B26A3A23}" dt="2024-07-19T09:23:32.054" v="4"/>
        <pc:sldMkLst>
          <pc:docMk/>
          <pc:sldMk cId="538051216" sldId="450"/>
        </pc:sldMkLst>
        <pc:spChg chg="mod">
          <ac:chgData name="Alfred Smith" userId="3c60a3631c0db8ad" providerId="LiveId" clId="{CCB19BB7-8F2D-41A4-97ED-3914B26A3A23}" dt="2024-07-19T09:23:32.054" v="4"/>
          <ac:spMkLst>
            <pc:docMk/>
            <pc:sldMk cId="538051216" sldId="450"/>
            <ac:spMk id="2" creationId="{99F9836C-D707-186A-4A11-2AFAA3F01D89}"/>
          </ac:spMkLst>
        </pc:spChg>
      </pc:sldChg>
      <pc:sldChg chg="modSp mod">
        <pc:chgData name="Alfred Smith" userId="3c60a3631c0db8ad" providerId="LiveId" clId="{CCB19BB7-8F2D-41A4-97ED-3914B26A3A23}" dt="2024-07-19T10:20:54.022" v="23"/>
        <pc:sldMkLst>
          <pc:docMk/>
          <pc:sldMk cId="3386340796" sldId="451"/>
        </pc:sldMkLst>
        <pc:spChg chg="mod">
          <ac:chgData name="Alfred Smith" userId="3c60a3631c0db8ad" providerId="LiveId" clId="{CCB19BB7-8F2D-41A4-97ED-3914B26A3A23}" dt="2024-07-19T10:18:06.553" v="12" actId="6549"/>
          <ac:spMkLst>
            <pc:docMk/>
            <pc:sldMk cId="3386340796" sldId="451"/>
            <ac:spMk id="4" creationId="{9A13E2D8-2F59-44C1-B1D2-79C300C26DD4}"/>
          </ac:spMkLst>
        </pc:spChg>
        <pc:spChg chg="mod">
          <ac:chgData name="Alfred Smith" userId="3c60a3631c0db8ad" providerId="LiveId" clId="{CCB19BB7-8F2D-41A4-97ED-3914B26A3A23}" dt="2024-07-19T10:20:54.022" v="23"/>
          <ac:spMkLst>
            <pc:docMk/>
            <pc:sldMk cId="3386340796" sldId="451"/>
            <ac:spMk id="6" creationId="{416C064E-628E-47C0-A712-DB178FE9901E}"/>
          </ac:spMkLst>
        </pc:spChg>
      </pc:sldChg>
      <pc:sldChg chg="modSp">
        <pc:chgData name="Alfred Smith" userId="3c60a3631c0db8ad" providerId="LiveId" clId="{CCB19BB7-8F2D-41A4-97ED-3914B26A3A23}" dt="2024-07-19T09:23:32.054" v="4"/>
        <pc:sldMkLst>
          <pc:docMk/>
          <pc:sldMk cId="4002949039" sldId="452"/>
        </pc:sldMkLst>
        <pc:spChg chg="mod">
          <ac:chgData name="Alfred Smith" userId="3c60a3631c0db8ad" providerId="LiveId" clId="{CCB19BB7-8F2D-41A4-97ED-3914B26A3A23}" dt="2024-07-19T09:23:32.054" v="4"/>
          <ac:spMkLst>
            <pc:docMk/>
            <pc:sldMk cId="4002949039" sldId="452"/>
            <ac:spMk id="2" creationId="{893D1292-053B-76B0-44C0-F54E358F8692}"/>
          </ac:spMkLst>
        </pc:spChg>
      </pc:sldChg>
      <pc:sldChg chg="modSp mod">
        <pc:chgData name="Alfred Smith" userId="3c60a3631c0db8ad" providerId="LiveId" clId="{CCB19BB7-8F2D-41A4-97ED-3914B26A3A23}" dt="2024-07-19T10:21:07.390" v="24"/>
        <pc:sldMkLst>
          <pc:docMk/>
          <pc:sldMk cId="283334129" sldId="453"/>
        </pc:sldMkLst>
        <pc:spChg chg="mod">
          <ac:chgData name="Alfred Smith" userId="3c60a3631c0db8ad" providerId="LiveId" clId="{CCB19BB7-8F2D-41A4-97ED-3914B26A3A23}" dt="2024-07-19T10:18:22.817" v="13"/>
          <ac:spMkLst>
            <pc:docMk/>
            <pc:sldMk cId="283334129" sldId="453"/>
            <ac:spMk id="4" creationId="{9A13E2D8-2F59-44C1-B1D2-79C300C26DD4}"/>
          </ac:spMkLst>
        </pc:spChg>
        <pc:spChg chg="mod">
          <ac:chgData name="Alfred Smith" userId="3c60a3631c0db8ad" providerId="LiveId" clId="{CCB19BB7-8F2D-41A4-97ED-3914B26A3A23}" dt="2024-07-19T10:21:07.390" v="24"/>
          <ac:spMkLst>
            <pc:docMk/>
            <pc:sldMk cId="283334129" sldId="453"/>
            <ac:spMk id="6" creationId="{416C064E-628E-47C0-A712-DB178FE9901E}"/>
          </ac:spMkLst>
        </pc:spChg>
      </pc:sldChg>
      <pc:sldChg chg="modSp">
        <pc:chgData name="Alfred Smith" userId="3c60a3631c0db8ad" providerId="LiveId" clId="{CCB19BB7-8F2D-41A4-97ED-3914B26A3A23}" dt="2024-07-19T09:23:32.054" v="4"/>
        <pc:sldMkLst>
          <pc:docMk/>
          <pc:sldMk cId="2511564658" sldId="454"/>
        </pc:sldMkLst>
        <pc:spChg chg="mod">
          <ac:chgData name="Alfred Smith" userId="3c60a3631c0db8ad" providerId="LiveId" clId="{CCB19BB7-8F2D-41A4-97ED-3914B26A3A23}" dt="2024-07-19T09:23:32.054" v="4"/>
          <ac:spMkLst>
            <pc:docMk/>
            <pc:sldMk cId="2511564658" sldId="454"/>
            <ac:spMk id="2" creationId="{56E8A6B2-E783-E78B-D4CD-AA28D2C16725}"/>
          </ac:spMkLst>
        </pc:spChg>
      </pc:sldChg>
      <pc:sldChg chg="modSp mod">
        <pc:chgData name="Alfred Smith" userId="3c60a3631c0db8ad" providerId="LiveId" clId="{CCB19BB7-8F2D-41A4-97ED-3914B26A3A23}" dt="2024-07-19T10:21:26.426" v="26"/>
        <pc:sldMkLst>
          <pc:docMk/>
          <pc:sldMk cId="1799939013" sldId="455"/>
        </pc:sldMkLst>
        <pc:spChg chg="mod">
          <ac:chgData name="Alfred Smith" userId="3c60a3631c0db8ad" providerId="LiveId" clId="{CCB19BB7-8F2D-41A4-97ED-3914B26A3A23}" dt="2024-07-19T10:18:34.707" v="14"/>
          <ac:spMkLst>
            <pc:docMk/>
            <pc:sldMk cId="1799939013" sldId="455"/>
            <ac:spMk id="4" creationId="{9A13E2D8-2F59-44C1-B1D2-79C300C26DD4}"/>
          </ac:spMkLst>
        </pc:spChg>
        <pc:spChg chg="mod">
          <ac:chgData name="Alfred Smith" userId="3c60a3631c0db8ad" providerId="LiveId" clId="{CCB19BB7-8F2D-41A4-97ED-3914B26A3A23}" dt="2024-07-19T10:21:26.426" v="26"/>
          <ac:spMkLst>
            <pc:docMk/>
            <pc:sldMk cId="1799939013" sldId="455"/>
            <ac:spMk id="6" creationId="{416C064E-628E-47C0-A712-DB178FE9901E}"/>
          </ac:spMkLst>
        </pc:spChg>
      </pc:sldChg>
      <pc:sldChg chg="modSp">
        <pc:chgData name="Alfred Smith" userId="3c60a3631c0db8ad" providerId="LiveId" clId="{CCB19BB7-8F2D-41A4-97ED-3914B26A3A23}" dt="2024-07-19T09:23:32.054" v="4"/>
        <pc:sldMkLst>
          <pc:docMk/>
          <pc:sldMk cId="4049696417" sldId="456"/>
        </pc:sldMkLst>
        <pc:spChg chg="mod">
          <ac:chgData name="Alfred Smith" userId="3c60a3631c0db8ad" providerId="LiveId" clId="{CCB19BB7-8F2D-41A4-97ED-3914B26A3A23}" dt="2024-07-19T09:23:32.054" v="4"/>
          <ac:spMkLst>
            <pc:docMk/>
            <pc:sldMk cId="4049696417" sldId="456"/>
            <ac:spMk id="2" creationId="{DA1490E6-1FB0-E5F7-991E-3295272C06BA}"/>
          </ac:spMkLst>
        </pc:spChg>
      </pc:sldChg>
      <pc:sldChg chg="addSp delSp modSp mod">
        <pc:chgData name="Alfred Smith" userId="3c60a3631c0db8ad" providerId="LiveId" clId="{CCB19BB7-8F2D-41A4-97ED-3914B26A3A23}" dt="2024-07-19T09:19:12.590" v="1"/>
        <pc:sldMkLst>
          <pc:docMk/>
          <pc:sldMk cId="3596600315" sldId="468"/>
        </pc:sldMkLst>
        <pc:spChg chg="del">
          <ac:chgData name="Alfred Smith" userId="3c60a3631c0db8ad" providerId="LiveId" clId="{CCB19BB7-8F2D-41A4-97ED-3914B26A3A23}" dt="2024-07-19T09:19:11.829" v="0" actId="478"/>
          <ac:spMkLst>
            <pc:docMk/>
            <pc:sldMk cId="3596600315" sldId="468"/>
            <ac:spMk id="3" creationId="{0162BEE1-134B-8B70-2BB8-9226F1DF1614}"/>
          </ac:spMkLst>
        </pc:spChg>
        <pc:spChg chg="add mod">
          <ac:chgData name="Alfred Smith" userId="3c60a3631c0db8ad" providerId="LiveId" clId="{CCB19BB7-8F2D-41A4-97ED-3914B26A3A23}" dt="2024-07-19T09:19:12.590" v="1"/>
          <ac:spMkLst>
            <pc:docMk/>
            <pc:sldMk cId="3596600315" sldId="468"/>
            <ac:spMk id="4" creationId="{F6289EF5-800A-FFD1-703E-92D51D6F6BD3}"/>
          </ac:spMkLst>
        </pc:spChg>
      </pc:sldChg>
      <pc:sldChg chg="addSp modSp mod">
        <pc:chgData name="Alfred Smith" userId="3c60a3631c0db8ad" providerId="LiveId" clId="{CCB19BB7-8F2D-41A4-97ED-3914B26A3A23}" dt="2024-07-19T09:23:32.054" v="4"/>
        <pc:sldMkLst>
          <pc:docMk/>
          <pc:sldMk cId="2456079184" sldId="469"/>
        </pc:sldMkLst>
        <pc:spChg chg="mod">
          <ac:chgData name="Alfred Smith" userId="3c60a3631c0db8ad" providerId="LiveId" clId="{CCB19BB7-8F2D-41A4-97ED-3914B26A3A23}" dt="2024-07-19T09:23:32.054" v="4"/>
          <ac:spMkLst>
            <pc:docMk/>
            <pc:sldMk cId="2456079184" sldId="469"/>
            <ac:spMk id="2" creationId="{5B26495A-690D-0AF1-D0E8-8F6178959C1B}"/>
          </ac:spMkLst>
        </pc:spChg>
        <pc:spChg chg="add mod">
          <ac:chgData name="Alfred Smith" userId="3c60a3631c0db8ad" providerId="LiveId" clId="{CCB19BB7-8F2D-41A4-97ED-3914B26A3A23}" dt="2024-07-19T09:23:32.054" v="4"/>
          <ac:spMkLst>
            <pc:docMk/>
            <pc:sldMk cId="2456079184" sldId="469"/>
            <ac:spMk id="5" creationId="{407F020A-E80F-F4EE-F9A7-BFE7DE93B17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endParaRPr lang="en-IN" sz="1200" b="1" i="0" u="none" strike="noStrike" baseline="0" dirty="0">
              <a:latin typeface="TimesNewRomanPS-BoldMT"/>
            </a:endParaRPr>
          </a:p>
          <a:p>
            <a:pPr algn="l"/>
            <a:r>
              <a:rPr lang="en-IN" sz="1200" b="1" i="0" u="none" strike="noStrike" baseline="0" dirty="0">
                <a:latin typeface="TimesNewRomanPS-BoldMT"/>
              </a:rPr>
              <a:t>29 Job</a:t>
            </a:r>
          </a:p>
          <a:p>
            <a:pPr algn="l"/>
            <a:r>
              <a:rPr lang="en-US" sz="1200" b="0" i="0" u="none" strike="noStrike" baseline="0" dirty="0">
                <a:latin typeface="TimesNewRomanPSMT"/>
              </a:rPr>
              <a:t>1. Satan’s appearance before God – Job 1:1-12 (Top)</a:t>
            </a:r>
          </a:p>
          <a:p>
            <a:pPr algn="l"/>
            <a:r>
              <a:rPr lang="en-US" sz="1200" b="0" i="0" u="none" strike="noStrike" baseline="0" dirty="0">
                <a:latin typeface="TimesNewRomanPSMT"/>
              </a:rPr>
              <a:t>2. Satan’s first attack on Job – Job 1:13-22 (Below Top)</a:t>
            </a:r>
          </a:p>
          <a:p>
            <a:pPr algn="l"/>
            <a:r>
              <a:rPr lang="en-US" sz="1200" b="0" i="0" u="none" strike="noStrike" baseline="0" dirty="0">
                <a:latin typeface="TimesNewRomanPSMT"/>
              </a:rPr>
              <a:t>3. Satan’s second attack on Job – Job 2:1-10 (Right Center)</a:t>
            </a:r>
          </a:p>
          <a:p>
            <a:pPr algn="l"/>
            <a:r>
              <a:rPr lang="en-US" sz="1200" b="0" i="0" u="none" strike="noStrike" baseline="0" dirty="0">
                <a:latin typeface="TimesNewRomanPSMT"/>
              </a:rPr>
              <a:t>4. Friends come to council Job – Job 2:11 – 37:24 (Right Bottom)</a:t>
            </a:r>
          </a:p>
          <a:p>
            <a:pPr algn="l"/>
            <a:r>
              <a:rPr lang="en-US" sz="1200" b="0" i="0" u="none" strike="noStrike" baseline="0" dirty="0">
                <a:latin typeface="TimesNewRomanPSMT"/>
              </a:rPr>
              <a:t>5. God speaks to Job – Job 38:1 – 42:6 (Center)</a:t>
            </a:r>
          </a:p>
          <a:p>
            <a:pPr algn="l"/>
            <a:r>
              <a:rPr lang="en-US" sz="1200" b="0" i="0" u="none" strike="noStrike" baseline="0" dirty="0">
                <a:latin typeface="TimesNewRomanPSMT"/>
              </a:rPr>
              <a:t>6. Job prays for his three friends – Job 42:7-9 (Left Bottom)</a:t>
            </a:r>
          </a:p>
          <a:p>
            <a:pPr algn="l"/>
            <a:r>
              <a:rPr lang="en-US" sz="1200" b="0" i="0" u="none" strike="noStrike" baseline="0" dirty="0">
                <a:latin typeface="TimesNewRomanPSMT"/>
              </a:rPr>
              <a:t>7. Job is restored – Job 42:10-17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29-6</a:t>
            </a:r>
          </a:p>
        </p:txBody>
      </p:sp>
      <p:pic>
        <p:nvPicPr>
          <p:cNvPr id="7" name="Audio 6">
            <a:hlinkClick r:id="" action="ppaction://media"/>
            <a:extLst>
              <a:ext uri="{FF2B5EF4-FFF2-40B4-BE49-F238E27FC236}">
                <a16:creationId xmlns:a16="http://schemas.microsoft.com/office/drawing/2014/main" id="{89F6B936-8985-1B1F-5A3B-85EC4E80732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F6289EF5-800A-FFD1-703E-92D51D6F6BD3}"/>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471"/>
    </mc:Choice>
    <mc:Fallback xmlns="">
      <p:transition spd="slow" advTm="3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5F10E66-B238-730E-EC94-11A79C6FDFFE}"/>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44831CE-3A72-F497-8094-680ED523C135}"/>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10After Job had prayed for his friends, the Lord restored his prosperity and doubled his former possessions.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10ཨེས་ཡོབ་ཀྱིས་རང་གི་མཆེད་གྲོགས་རྣམས་ཀྱི་དོན་དུ་གསོལ་བ་བཏབ་པ་ལ། དཀོན་མཆོག་ཡ་ཝཱེས་ཨེས་ཡོབ་སྡུག་བསྔལ་ཀུན་ལས་བསྐྱབས་ཤིང་ཁོང་ལ་སྔར་བདོག་པ་ལས་ཀྱང་ལྡབ་འགྱུར་གྱིས་གནང་བ་དང་།</a:t>
            </a:r>
            <a:endParaRPr lang="en-ZA" dirty="0"/>
          </a:p>
        </p:txBody>
      </p:sp>
      <p:pic>
        <p:nvPicPr>
          <p:cNvPr id="7" name="Audio 6">
            <a:hlinkClick r:id="" action="ppaction://media"/>
            <a:extLst>
              <a:ext uri="{FF2B5EF4-FFF2-40B4-BE49-F238E27FC236}">
                <a16:creationId xmlns:a16="http://schemas.microsoft.com/office/drawing/2014/main" id="{0E9FD2C8-6CE0-D14D-E7BA-4472B5E0FC7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4067"/>
    </mc:Choice>
    <mc:Fallback xmlns="">
      <p:transition spd="slow" advTm="14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445ED01-26BD-183D-5D9C-02536692953F}"/>
              </a:ext>
            </a:extLst>
          </p:cNvPr>
          <p:cNvPicPr>
            <a:picLocks noChangeAspect="1"/>
          </p:cNvPicPr>
          <p:nvPr/>
        </p:nvPicPr>
        <p:blipFill rotWithShape="1">
          <a:blip r:embed="rId2"/>
          <a:srcRect t="595" b="11531"/>
          <a:stretch/>
        </p:blipFill>
        <p:spPr>
          <a:xfrm>
            <a:off x="19" y="-1900142"/>
            <a:ext cx="15572915" cy="8758142"/>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56F030C-43A9-0697-9D0F-7E4214BFEF56}"/>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11All his brothers and sisters and prior acquaintances came and dined with him in his house. They consoled him and comforted him over all the adversity that the Lord had brought upon him. And each one gave him a piece of silver  and a gold ring.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11ཨེས་ཡོབ་ཀྱི་མིང་སྲིང་དང་སྔར་ངོ་ཤེས་པའི་མི་ཐམས་ཅད་ཁོང་ཡོད་སར་འོངས་ནས་དེའི་ཁྱིམ་དུ་དེ་དང་ལྷན་ཅིག་ཁ་ཟས་སྤྱད། ཡང་དཀོན་མཆོག་ཡ་ཝཱེས་ཁོང་གི་སྟེང་དུ་དྲངས་པའི་རྐྱེན་ངན་ཐམས་ཅད་གླེང་ནས། ཀུན་པོ་སེམས་སྡུག་སྟེ་ཁོང་ལ་སེམས་གསོ་གནང་བ་དང་། མི་རེ་རེས་ཁོང་ལ་དངུལ་དུམ་བུ་ཞིག་དང་གསེར་གྱི་ཨ་ལུང་རེ་སྤྲད།</a:t>
            </a:r>
            <a:endParaRPr lang="en-ZA" dirty="0"/>
          </a:p>
        </p:txBody>
      </p:sp>
      <p:pic>
        <p:nvPicPr>
          <p:cNvPr id="7" name="Audio 6">
            <a:hlinkClick r:id="" action="ppaction://media"/>
            <a:extLst>
              <a:ext uri="{FF2B5EF4-FFF2-40B4-BE49-F238E27FC236}">
                <a16:creationId xmlns:a16="http://schemas.microsoft.com/office/drawing/2014/main" id="{D3B3929D-E9FB-F938-B588-2FC76E63B0A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22451"/>
    </mc:Choice>
    <mc:Fallback xmlns="">
      <p:transition spd="slow" advTm="22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A1A94DA-9A66-07B0-4C49-E1B61F26E880}"/>
              </a:ext>
            </a:extLst>
          </p:cNvPr>
          <p:cNvPicPr>
            <a:picLocks noChangeAspect="1"/>
          </p:cNvPicPr>
          <p:nvPr/>
        </p:nvPicPr>
        <p:blipFill rotWithShape="1">
          <a:blip r:embed="rId2"/>
          <a:srcRect r="620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9F9836C-D707-186A-4A11-2AFAA3F01D89}"/>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12So the Lord blessed Job’s latter days more than his first. He owned 14,000 sheep, 6,000 camels, 1,000 yoke of oxen, and 1,000 female donkeys. 13And he also had seven sons and three daughters.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121212"/>
                </a:solidFill>
                <a:effectLst/>
                <a:latin typeface="ArialMT"/>
              </a:rPr>
              <a:t>12དེ་ལྟར་དཀོན་མཆོག་ཡ་ཝཱེས་ཨེས་ཡོབ་ལ་སྔར་ལས་ལྷག་པར་བྱིན་གྱིས་བརླབས་པས། ཁོང་ལ་ར་ལུག་ཆིག་ཁྲི་བཞི་སྟོང་དང་། རྔ་མོང་དྲུག་སྟོང་དང་། བ་གླང་དོར་ཆིག་སྟོང་དང་། བོང་མོ་ཆིག་སྟོང་བཅས་ཡོད་པར་གྱུར། 13ཡང་ཁོང་ལ་བུ་བདུན་དང་བུ་མོ་གསུམ་སྐྱེས་ཏེ།</a:t>
            </a:r>
            <a:endParaRPr lang="en-ZA" sz="1600" dirty="0"/>
          </a:p>
        </p:txBody>
      </p:sp>
      <p:pic>
        <p:nvPicPr>
          <p:cNvPr id="7" name="Audio 6">
            <a:hlinkClick r:id="" action="ppaction://media"/>
            <a:extLst>
              <a:ext uri="{FF2B5EF4-FFF2-40B4-BE49-F238E27FC236}">
                <a16:creationId xmlns:a16="http://schemas.microsoft.com/office/drawing/2014/main" id="{05EB2D06-C564-E792-D2EC-E79189E47AE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9700"/>
    </mc:Choice>
    <mc:Fallback xmlns="">
      <p:transition spd="slow" advTm="19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F9E71D3-78FB-6037-6AF5-B2C0845B5062}"/>
              </a:ext>
            </a:extLst>
          </p:cNvPr>
          <p:cNvPicPr>
            <a:picLocks noChangeAspect="1"/>
          </p:cNvPicPr>
          <p:nvPr/>
        </p:nvPicPr>
        <p:blipFill rotWithShape="1">
          <a:blip r:embed="rId2"/>
          <a:srcRect b="2192"/>
          <a:stretch/>
        </p:blipFill>
        <p:spPr>
          <a:xfrm>
            <a:off x="-645845" y="-556744"/>
            <a:ext cx="13184209" cy="7414744"/>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93D1292-053B-76B0-44C0-F54E358F8692}"/>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42:12,13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15No women as beautiful as Job’s daughters could be found in all the land, and their father granted them an inheritance among their brothers.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15ཡུལ་དེའི་གནས་ཀུན་ཏུ་ཨེས་ཡོབ་ཀྱི་སྲས་མོ་གསུམ་པོ་དང་འདྲ་བའི་བྱད་གཟུགས་མཛེས་པའི་བུད་མེད་གང་ཡང་མེད་ལ། དེ་རྣམས་ཀྱི་ཕ་ཡིས་དེ་དག་གི་མིང་པོ་རྣམས་ཀྱི་ཁྲོད་དུ་དེ་ཚོར་ནོར་སྐལ་གནང་།</a:t>
            </a:r>
            <a:endParaRPr lang="en-ZA" dirty="0"/>
          </a:p>
        </p:txBody>
      </p:sp>
      <p:pic>
        <p:nvPicPr>
          <p:cNvPr id="7" name="Audio 6">
            <a:hlinkClick r:id="" action="ppaction://media"/>
            <a:extLst>
              <a:ext uri="{FF2B5EF4-FFF2-40B4-BE49-F238E27FC236}">
                <a16:creationId xmlns:a16="http://schemas.microsoft.com/office/drawing/2014/main" id="{A7D6EE60-00BD-D73E-14CA-32B0E6DD53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1671"/>
    </mc:Choice>
    <mc:Fallback xmlns="">
      <p:transition spd="slow" advTm="11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3750AF5-D371-A7C3-00C6-36E3C3D19326}"/>
              </a:ext>
            </a:extLst>
          </p:cNvPr>
          <p:cNvPicPr>
            <a:picLocks noChangeAspect="1"/>
          </p:cNvPicPr>
          <p:nvPr/>
        </p:nvPicPr>
        <p:blipFill rotWithShape="1">
          <a:blip r:embed="rId2"/>
          <a:srcRect r="442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6E8A6B2-E783-E78B-D4CD-AA28D2C16725}"/>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16After this, Job lived 140 years and saw his children and their children to the fourth generation. 17And so Job died, old and full of years.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a:solidFill>
                  <a:srgbClr val="121212"/>
                </a:solidFill>
                <a:latin typeface="ArialMT"/>
              </a:rPr>
              <a:t>16དེའི་རྗེས་སུ་ཨེས་ཡོབ་ཡང་ལོ་བརྒྱ་དང་བཞི་བཅུར་བསྡད་དེ། རང་གི་བུ་རབས་བཞི་ཡི་བུ་རབས་ཚ་རྒྱུད་རྣམས་མཐོང་བར་གྱུར། 17དེ་བཞིན་ཨེས་ཡོབ་རྒས་ནས་ཚེ་ལོ་མཐར་ཕྱིན་ཏེ་ཚེ་ལས་འདས་སོ།། །།</a:t>
            </a:r>
            <a:endParaRPr lang="en-ZA" dirty="0"/>
          </a:p>
        </p:txBody>
      </p:sp>
      <p:pic>
        <p:nvPicPr>
          <p:cNvPr id="5" name="Audio 4">
            <a:hlinkClick r:id="" action="ppaction://media"/>
            <a:extLst>
              <a:ext uri="{FF2B5EF4-FFF2-40B4-BE49-F238E27FC236}">
                <a16:creationId xmlns:a16="http://schemas.microsoft.com/office/drawing/2014/main" id="{DBCEB442-065A-9614-AD93-A35087EFF42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5308"/>
    </mc:Choice>
    <mc:Fallback xmlns="">
      <p:transition spd="slow" advTm="15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9283776-3B94-C64B-3E9D-DC39A2852A3B}"/>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66FF5FE-8229-7839-D0D4-27AD92BD0B0C}"/>
              </a:ext>
            </a:extLst>
          </p:cNvPr>
          <p:cNvSpPr txBox="1"/>
          <p:nvPr/>
        </p:nvSpPr>
        <p:spPr>
          <a:xfrm>
            <a:off x="7566303" y="4042756"/>
            <a:ext cx="5975129" cy="2973185"/>
          </a:xfrm>
          <a:prstGeom prst="rect">
            <a:avLst/>
          </a:prstGeom>
          <a:noFill/>
        </p:spPr>
        <p:txBody>
          <a:bodyPr wrap="square" rtlCol="0">
            <a:noAutofit/>
          </a:bodyPr>
          <a:lstStyle/>
          <a:p>
            <a:pPr algn="ctr"/>
            <a:r>
              <a:rPr lang="bo-CN" sz="8000" b="1" i="0" cap="all" dirty="0">
                <a:solidFill>
                  <a:schemeClr val="bg1"/>
                </a:solidFill>
                <a:effectLst/>
                <a:latin typeface="ArialMT"/>
              </a:rPr>
              <a:t>ཨེས་ཡོབ 42</a:t>
            </a:r>
          </a:p>
          <a:p>
            <a:r>
              <a:rPr lang="bo-CN" sz="8000" b="1" i="0" dirty="0">
                <a:solidFill>
                  <a:schemeClr val="bg1"/>
                </a:solidFill>
                <a:effectLst/>
                <a:latin typeface="ArialMT"/>
              </a:rPr>
              <a:t>མཐའ་བསྡོམས།</a:t>
            </a:r>
            <a:br>
              <a:rPr lang="bo-CN" b="0" i="0" dirty="0">
                <a:solidFill>
                  <a:srgbClr val="121212"/>
                </a:solidFill>
                <a:effectLst/>
                <a:latin typeface="ArialMT"/>
              </a:rPr>
            </a:br>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23C5A0A-8FA9-47D3-D0A2-EC0FD1A4A860}"/>
              </a:ext>
            </a:extLst>
          </p:cNvPr>
          <p:cNvPicPr>
            <a:picLocks noChangeAspect="1"/>
          </p:cNvPicPr>
          <p:nvPr/>
        </p:nvPicPr>
        <p:blipFill rotWithShape="1">
          <a:blip r:embed="rId2"/>
          <a:srcRect t="1635" b="222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A1490E6-1FB0-E5F7-991E-3295272C06BA}"/>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42:16,17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6. Job is restored– Job 42:7-9 (Left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i="0" cap="all" dirty="0">
                <a:solidFill>
                  <a:srgbClr val="121212"/>
                </a:solidFill>
                <a:effectLst/>
                <a:latin typeface="ArialMT"/>
              </a:rPr>
              <a:t>ཨེས་ཡོབ 42</a:t>
            </a:r>
          </a:p>
          <a:p>
            <a:r>
              <a:rPr lang="bo-CN" sz="8000" b="1" i="0" dirty="0">
                <a:solidFill>
                  <a:srgbClr val="121212"/>
                </a:solidFill>
                <a:effectLst/>
                <a:latin typeface="ArialMT"/>
              </a:rPr>
              <a:t>མཐའ་བསྡོམས།</a:t>
            </a:r>
            <a:br>
              <a:rPr lang="bo-CN" b="0" i="0" dirty="0">
                <a:solidFill>
                  <a:srgbClr val="121212"/>
                </a:solidFill>
                <a:effectLst/>
                <a:latin typeface="ArialMT"/>
              </a:rPr>
            </a:br>
            <a:endParaRPr lang="en-ZA" dirty="0"/>
          </a:p>
        </p:txBody>
      </p:sp>
      <p:pic>
        <p:nvPicPr>
          <p:cNvPr id="7" name="Audio 6">
            <a:hlinkClick r:id="" action="ppaction://media"/>
            <a:extLst>
              <a:ext uri="{FF2B5EF4-FFF2-40B4-BE49-F238E27FC236}">
                <a16:creationId xmlns:a16="http://schemas.microsoft.com/office/drawing/2014/main" id="{15C6FB7D-44EA-DF21-CA5E-F2EC6F9799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2269"/>
    </mc:Choice>
    <mc:Fallback xmlns="">
      <p:transition spd="slow" advTm="2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283776-3B94-C64B-3E9D-DC39A2852A3B}"/>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B26495A-690D-0AF1-D0E8-8F6178959C1B}"/>
              </a:ext>
            </a:extLst>
          </p:cNvPr>
          <p:cNvSpPr txBox="1"/>
          <p:nvPr/>
        </p:nvSpPr>
        <p:spPr>
          <a:xfrm>
            <a:off x="7566303" y="4042756"/>
            <a:ext cx="5975129" cy="2973185"/>
          </a:xfrm>
          <a:prstGeom prst="rect">
            <a:avLst/>
          </a:prstGeom>
          <a:noFill/>
        </p:spPr>
        <p:txBody>
          <a:bodyPr wrap="square" rtlCol="0">
            <a:noAutofit/>
          </a:bodyPr>
          <a:lstStyle/>
          <a:p>
            <a:pPr algn="ctr"/>
            <a:r>
              <a:rPr lang="bo-CN" sz="8000" b="1" i="0" cap="all" dirty="0">
                <a:solidFill>
                  <a:schemeClr val="bg1"/>
                </a:solidFill>
                <a:effectLst/>
                <a:latin typeface="ArialMT"/>
              </a:rPr>
              <a:t>ཨེས་ཡོབ 42</a:t>
            </a:r>
          </a:p>
          <a:p>
            <a:r>
              <a:rPr lang="bo-CN" sz="8000" b="1" i="0" dirty="0">
                <a:solidFill>
                  <a:schemeClr val="bg1"/>
                </a:solidFill>
                <a:effectLst/>
                <a:latin typeface="ArialMT"/>
              </a:rPr>
              <a:t>མཐའ་བསྡོམས།</a:t>
            </a:r>
            <a:br>
              <a:rPr lang="bo-CN" b="0" i="0" dirty="0">
                <a:solidFill>
                  <a:srgbClr val="121212"/>
                </a:solidFill>
                <a:effectLst/>
                <a:latin typeface="ArialMT"/>
              </a:rPr>
            </a:br>
            <a:endParaRPr lang="en-ZA" dirty="0"/>
          </a:p>
        </p:txBody>
      </p:sp>
      <p:sp>
        <p:nvSpPr>
          <p:cNvPr id="5" name="TextBox 2">
            <a:extLst>
              <a:ext uri="{FF2B5EF4-FFF2-40B4-BE49-F238E27FC236}">
                <a16:creationId xmlns:a16="http://schemas.microsoft.com/office/drawing/2014/main" id="{407F020A-E80F-F4EE-F9A7-BFE7DE93B17A}"/>
              </a:ext>
            </a:extLst>
          </p:cNvPr>
          <p:cNvSpPr txBox="1"/>
          <p:nvPr/>
        </p:nvSpPr>
        <p:spPr>
          <a:xfrm>
            <a:off x="521970" y="620553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56079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7After the Lord had spoken these words to Job, He said to Eliphaz the </a:t>
            </a:r>
            <a:r>
              <a:rPr lang="en-US" sz="4400" dirty="0" err="1">
                <a:solidFill>
                  <a:srgbClr val="121212"/>
                </a:solidFill>
                <a:latin typeface="ArialMT"/>
              </a:rPr>
              <a:t>Temanite</a:t>
            </a:r>
            <a:r>
              <a:rPr lang="en-US" sz="4400" dirty="0">
                <a:solidFill>
                  <a:srgbClr val="121212"/>
                </a:solidFill>
                <a:latin typeface="ArialMT"/>
              </a:rPr>
              <a:t>, “My wrath is kindled against you and your two friends. For you have not spoken about Me accurately, as My servant Job has.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7དཀོན་མཆོག་ཡ་ཝཱེས་ཨེས་ཡོབ་ལ་གསུང་གནང་རྗེས་དེ་མན་པ་ཨེ་ལི་ཕཱ་སི་ལ་འདི་སྐད་གསུངས་པ་སྟེ། ཁྱོད་དང་ཁྱོད་ཀྱི་གྲོགས་པོ་གཉིས་ཀྱིས་བདག་གི་སྐོར་གླེང་པ་ནི་ངའི་ཞབས་ཕྱི་ཨེས་ཡོབ་ལྟར་དྲང་བདེན་མ་ཡིན་པས་བདག་ཁྱོད་རྣམས་ལ་ཁྲོས་པ་ཡིན།</a:t>
            </a:r>
            <a:endParaRPr lang="en-ZA" dirty="0"/>
          </a:p>
        </p:txBody>
      </p:sp>
      <p:pic>
        <p:nvPicPr>
          <p:cNvPr id="5" name="Audio 4">
            <a:hlinkClick r:id="" action="ppaction://media"/>
            <a:extLst>
              <a:ext uri="{FF2B5EF4-FFF2-40B4-BE49-F238E27FC236}">
                <a16:creationId xmlns:a16="http://schemas.microsoft.com/office/drawing/2014/main" id="{C073A052-6240-E9A6-006C-8106F9DF80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21655"/>
    </mc:Choice>
    <mc:Fallback xmlns="">
      <p:transition spd="slow" advTm="21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C421D26-A11E-BA62-65B2-37353A3A8BC0}"/>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30BAB77-A14E-6506-61D3-D4C00835ECAE}"/>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8So now, take seven bulls and seven rams, go to My servant Job, and sacrifice a burnt offering for yourselves. Then My servant Job will pray for you, for I will accept his prayer and not deal with you according to your folly. For you have not spoken accurately about Me, as My servant Job has.”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8ད་ལྟ་ཁྱོད་ཚོས་རང་གི་ཕྱིར་དུ་བ་གླང་བདུན་དང་ལུག་ཐུག་བདུན་གྲ་སྒྲིག་བྱས་ཏེ། བདག་གི་ཞབས་ཕྱི་ཨེས་ཡོབ་ཀྱི་དྲུང་དུ་སོང་ནས་རང་ཉིད་ཀྱི་ཆེད་དུ་སྦྱིན་སྲེག་འབུལ་དགོས་ཏེ། དེ་ནས་བདག་གི་ཞབས་ཕྱི་ཨེས་ཡོབ་ཀྱིས་ཁྱོད་ཅག་གི་ཆེད་དུ་སྨོན་ལམ་ཞུ་ངེས་ཤིང་བདག་གིས་སྨོན་ལམ་དེར་མཉན་ནས་ཁྱོད་ཚོའི་རྨོངས་སྤྱོད་བཞིན་དུ་ཁྱོད་ཚོར་ཉེས་ཆད་མི་གཅོད་དེ། ཁྱོད་ཚོས་བདག་གི་སྐོར་གླེང་པ་ནི་བདག་གི་ཞབས་ཕྱི་ཨེས་ཡོབ་ལྟར་དྲང་བདེན་མ་ཡིན་ཞེས་པའོ། །</a:t>
            </a:r>
            <a:endParaRPr lang="en-ZA" sz="1600" dirty="0"/>
          </a:p>
        </p:txBody>
      </p:sp>
      <p:pic>
        <p:nvPicPr>
          <p:cNvPr id="7" name="Audio 6">
            <a:hlinkClick r:id="" action="ppaction://media"/>
            <a:extLst>
              <a:ext uri="{FF2B5EF4-FFF2-40B4-BE49-F238E27FC236}">
                <a16:creationId xmlns:a16="http://schemas.microsoft.com/office/drawing/2014/main" id="{0E8D4871-6936-D79A-9874-E51EA01FDBB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23733"/>
    </mc:Choice>
    <mc:Fallback xmlns="">
      <p:transition spd="slow" advTm="23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2939A84-5A08-CE9F-B510-E1C35319BA0C}"/>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A2734C4-6DB3-9053-9679-51667AF4881F}"/>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9So Eliphaz the </a:t>
            </a:r>
            <a:r>
              <a:rPr lang="en-US" sz="4400" dirty="0" err="1">
                <a:solidFill>
                  <a:srgbClr val="121212"/>
                </a:solidFill>
                <a:latin typeface="ArialMT"/>
              </a:rPr>
              <a:t>Temanite</a:t>
            </a:r>
            <a:r>
              <a:rPr lang="en-US" sz="4400" dirty="0">
                <a:solidFill>
                  <a:srgbClr val="121212"/>
                </a:solidFill>
                <a:latin typeface="ArialMT"/>
              </a:rPr>
              <a:t>, Bildad the </a:t>
            </a:r>
            <a:r>
              <a:rPr lang="en-US" sz="4400" dirty="0" err="1">
                <a:solidFill>
                  <a:srgbClr val="121212"/>
                </a:solidFill>
                <a:latin typeface="ArialMT"/>
              </a:rPr>
              <a:t>Shuhite</a:t>
            </a:r>
            <a:r>
              <a:rPr lang="en-US" sz="4400" dirty="0">
                <a:solidFill>
                  <a:srgbClr val="121212"/>
                </a:solidFill>
                <a:latin typeface="ArialMT"/>
              </a:rPr>
              <a:t>, and Zophar the </a:t>
            </a:r>
            <a:r>
              <a:rPr lang="en-US" sz="4400" dirty="0" err="1">
                <a:solidFill>
                  <a:srgbClr val="121212"/>
                </a:solidFill>
                <a:latin typeface="ArialMT"/>
              </a:rPr>
              <a:t>Naamathite</a:t>
            </a:r>
            <a:r>
              <a:rPr lang="en-US" sz="4400" dirty="0">
                <a:solidFill>
                  <a:srgbClr val="121212"/>
                </a:solidFill>
                <a:latin typeface="ArialMT"/>
              </a:rPr>
              <a:t> went and did as the Lord had told them; and the Lord accepted Job’s request.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9དེ་ནས་དེ་མན་པ་ཨེ་ལི་ཕཱ་སི་དང་། ཤུ་ཧེ་པ་པེལ་དེལ། ན་ཨ་མད་པ་ཚའོ་ཕར་བཅས་གསུམ་པོ་སོང་ནས་དཀོན་མཆོག་ཡ་ཝཱེས་བཀའ་གནང་བ་བཞིན་དུ་བྱས་པས། དཀོན་མཆོག་ཡ་ཝཱེས་ཀྱང་ཨེས་ཡོབ་ལ་གཟིགས་སྐྱོང་གནང་བའོ། །</a:t>
            </a:r>
            <a:endParaRPr lang="en-ZA" sz="1600" dirty="0"/>
          </a:p>
        </p:txBody>
      </p:sp>
      <p:pic>
        <p:nvPicPr>
          <p:cNvPr id="7" name="Audio 6">
            <a:hlinkClick r:id="" action="ppaction://media"/>
            <a:extLst>
              <a:ext uri="{FF2B5EF4-FFF2-40B4-BE49-F238E27FC236}">
                <a16:creationId xmlns:a16="http://schemas.microsoft.com/office/drawing/2014/main" id="{28CBD7EB-E338-B4A0-82D3-42480D9C90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0851"/>
    </mc:Choice>
    <mc:Fallback xmlns="">
      <p:transition spd="slow" advTm="10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5925</TotalTime>
  <Words>1128</Words>
  <Application>Microsoft Office PowerPoint</Application>
  <PresentationFormat>Widescreen</PresentationFormat>
  <Paragraphs>52</Paragraphs>
  <Slides>20</Slides>
  <Notes>1</Notes>
  <HiddenSlides>0</HiddenSlides>
  <MMClips>10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29-6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2024-07-19T10:21:29Z</dcterms:modified>
</cp:coreProperties>
</file>