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8" r:id="rId2"/>
    <p:sldId id="438" r:id="rId3"/>
    <p:sldId id="439" r:id="rId4"/>
    <p:sldId id="469" r:id="rId5"/>
    <p:sldId id="441" r:id="rId6"/>
    <p:sldId id="442" r:id="rId7"/>
    <p:sldId id="443" r:id="rId8"/>
    <p:sldId id="444" r:id="rId9"/>
    <p:sldId id="445" r:id="rId10"/>
    <p:sldId id="446" r:id="rId11"/>
    <p:sldId id="447" r:id="rId12"/>
    <p:sldId id="448" r:id="rId13"/>
    <p:sldId id="449" r:id="rId14"/>
    <p:sldId id="470" r:id="rId15"/>
    <p:sldId id="451" r:id="rId16"/>
    <p:sldId id="452" r:id="rId17"/>
    <p:sldId id="453" r:id="rId18"/>
    <p:sldId id="454" r:id="rId19"/>
    <p:sldId id="455" r:id="rId20"/>
    <p:sldId id="456" r:id="rId21"/>
    <p:sldId id="457" r:id="rId22"/>
    <p:sldId id="4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D1C24-A0F2-42E0-A139-8D6FAF685B7A}" v="1" dt="2025-05-14T13:10:56.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8" autoAdjust="0"/>
    <p:restoredTop sz="83074" autoAdjust="0"/>
  </p:normalViewPr>
  <p:slideViewPr>
    <p:cSldViewPr snapToGrid="0">
      <p:cViewPr varScale="1">
        <p:scale>
          <a:sx n="65" d="100"/>
          <a:sy n="65" d="100"/>
        </p:scale>
        <p:origin x="115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F42A0223-4014-4FBA-8DF0-293F17614E42}"/>
    <pc:docChg chg="modSld">
      <pc:chgData name="Leonie Smith" userId="fed1330f33f5650e" providerId="LiveId" clId="{F42A0223-4014-4FBA-8DF0-293F17614E42}" dt="2023-12-16T02:39:24.506" v="51" actId="20577"/>
      <pc:docMkLst>
        <pc:docMk/>
      </pc:docMkLst>
      <pc:sldChg chg="addSp delSp modSp mod modTransition modAnim">
        <pc:chgData name="Leonie Smith" userId="fed1330f33f5650e" providerId="LiveId" clId="{F42A0223-4014-4FBA-8DF0-293F17614E42}" dt="2023-12-15T03:17:29.810" v="8"/>
        <pc:sldMkLst>
          <pc:docMk/>
          <pc:sldMk cId="3759221820" sldId="439"/>
        </pc:sldMkLst>
      </pc:sldChg>
      <pc:sldChg chg="addSp delSp modSp mod modTransition modAnim">
        <pc:chgData name="Leonie Smith" userId="fed1330f33f5650e" providerId="LiveId" clId="{F42A0223-4014-4FBA-8DF0-293F17614E42}" dt="2023-12-15T03:18:16.350" v="14"/>
        <pc:sldMkLst>
          <pc:docMk/>
          <pc:sldMk cId="3676245138" sldId="441"/>
        </pc:sldMkLst>
      </pc:sldChg>
      <pc:sldChg chg="addSp delSp modSp mod modTransition modAnim">
        <pc:chgData name="Leonie Smith" userId="fed1330f33f5650e" providerId="LiveId" clId="{F42A0223-4014-4FBA-8DF0-293F17614E42}" dt="2023-12-15T03:18:38.206" v="17"/>
        <pc:sldMkLst>
          <pc:docMk/>
          <pc:sldMk cId="3095902142" sldId="443"/>
        </pc:sldMkLst>
      </pc:sldChg>
      <pc:sldChg chg="addSp delSp modSp mod modTransition modAnim">
        <pc:chgData name="Leonie Smith" userId="fed1330f33f5650e" providerId="LiveId" clId="{F42A0223-4014-4FBA-8DF0-293F17614E42}" dt="2023-12-15T03:19:11.039" v="20"/>
        <pc:sldMkLst>
          <pc:docMk/>
          <pc:sldMk cId="2166098122" sldId="445"/>
        </pc:sldMkLst>
      </pc:sldChg>
      <pc:sldChg chg="addSp delSp modSp mod modTransition modAnim">
        <pc:chgData name="Leonie Smith" userId="fed1330f33f5650e" providerId="LiveId" clId="{F42A0223-4014-4FBA-8DF0-293F17614E42}" dt="2023-12-15T03:19:51.093" v="26"/>
        <pc:sldMkLst>
          <pc:docMk/>
          <pc:sldMk cId="2422728137" sldId="447"/>
        </pc:sldMkLst>
      </pc:sldChg>
      <pc:sldChg chg="addSp delSp modSp mod modTransition modAnim">
        <pc:chgData name="Leonie Smith" userId="fed1330f33f5650e" providerId="LiveId" clId="{F42A0223-4014-4FBA-8DF0-293F17614E42}" dt="2023-12-15T03:20:10.928" v="29"/>
        <pc:sldMkLst>
          <pc:docMk/>
          <pc:sldMk cId="4160448636" sldId="449"/>
        </pc:sldMkLst>
      </pc:sldChg>
      <pc:sldChg chg="addSp delSp modSp mod modTransition modAnim">
        <pc:chgData name="Leonie Smith" userId="fed1330f33f5650e" providerId="LiveId" clId="{F42A0223-4014-4FBA-8DF0-293F17614E42}" dt="2023-12-15T03:20:34.408" v="32"/>
        <pc:sldMkLst>
          <pc:docMk/>
          <pc:sldMk cId="3386340796" sldId="451"/>
        </pc:sldMkLst>
      </pc:sldChg>
      <pc:sldChg chg="addSp delSp modSp mod modTransition modAnim">
        <pc:chgData name="Leonie Smith" userId="fed1330f33f5650e" providerId="LiveId" clId="{F42A0223-4014-4FBA-8DF0-293F17614E42}" dt="2023-12-15T03:20:58.234" v="35"/>
        <pc:sldMkLst>
          <pc:docMk/>
          <pc:sldMk cId="283334129" sldId="453"/>
        </pc:sldMkLst>
      </pc:sldChg>
      <pc:sldChg chg="addSp delSp modSp mod modTransition modAnim">
        <pc:chgData name="Leonie Smith" userId="fed1330f33f5650e" providerId="LiveId" clId="{F42A0223-4014-4FBA-8DF0-293F17614E42}" dt="2023-12-15T03:21:23.229" v="38"/>
        <pc:sldMkLst>
          <pc:docMk/>
          <pc:sldMk cId="1799939013" sldId="455"/>
        </pc:sldMkLst>
      </pc:sldChg>
      <pc:sldChg chg="addSp delSp modSp mod modTransition modAnim">
        <pc:chgData name="Leonie Smith" userId="fed1330f33f5650e" providerId="LiveId" clId="{F42A0223-4014-4FBA-8DF0-293F17614E42}" dt="2023-12-15T03:21:42.692" v="41"/>
        <pc:sldMkLst>
          <pc:docMk/>
          <pc:sldMk cId="2618424304" sldId="457"/>
        </pc:sldMkLst>
      </pc:sldChg>
      <pc:sldChg chg="addSp delSp modSp mod modTransition modAnim modNotesTx">
        <pc:chgData name="Leonie Smith" userId="fed1330f33f5650e" providerId="LiveId" clId="{F42A0223-4014-4FBA-8DF0-293F17614E42}" dt="2023-12-16T02:39:24.506" v="51" actId="20577"/>
        <pc:sldMkLst>
          <pc:docMk/>
          <pc:sldMk cId="3596600315" sldId="468"/>
        </pc:sldMkLst>
      </pc:sldChg>
    </pc:docChg>
  </pc:docChgLst>
  <pc:docChgLst>
    <pc:chgData name="Alfred Smith" userId="3c60a3631c0db8ad" providerId="LiveId" clId="{5E19FDA7-0FB6-42A5-9E89-1F3AA553E0AC}"/>
    <pc:docChg chg="custSel modSld">
      <pc:chgData name="Alfred Smith" userId="3c60a3631c0db8ad" providerId="LiveId" clId="{5E19FDA7-0FB6-42A5-9E89-1F3AA553E0AC}" dt="2024-07-22T05:01:00.628" v="11"/>
      <pc:docMkLst>
        <pc:docMk/>
      </pc:docMkLst>
      <pc:sldChg chg="modSp mod">
        <pc:chgData name="Alfred Smith" userId="3c60a3631c0db8ad" providerId="LiveId" clId="{5E19FDA7-0FB6-42A5-9E89-1F3AA553E0AC}" dt="2024-07-22T04:58:39.734" v="3"/>
        <pc:sldMkLst>
          <pc:docMk/>
          <pc:sldMk cId="3676245138" sldId="441"/>
        </pc:sldMkLst>
      </pc:sldChg>
      <pc:sldChg chg="modSp mod">
        <pc:chgData name="Alfred Smith" userId="3c60a3631c0db8ad" providerId="LiveId" clId="{5E19FDA7-0FB6-42A5-9E89-1F3AA553E0AC}" dt="2024-07-22T04:58:54.510" v="4"/>
        <pc:sldMkLst>
          <pc:docMk/>
          <pc:sldMk cId="3095902142" sldId="443"/>
        </pc:sldMkLst>
      </pc:sldChg>
      <pc:sldChg chg="modSp mod">
        <pc:chgData name="Alfred Smith" userId="3c60a3631c0db8ad" providerId="LiveId" clId="{5E19FDA7-0FB6-42A5-9E89-1F3AA553E0AC}" dt="2024-07-22T04:59:16.848" v="5"/>
        <pc:sldMkLst>
          <pc:docMk/>
          <pc:sldMk cId="2166098122" sldId="445"/>
        </pc:sldMkLst>
      </pc:sldChg>
      <pc:sldChg chg="modSp mod">
        <pc:chgData name="Alfred Smith" userId="3c60a3631c0db8ad" providerId="LiveId" clId="{5E19FDA7-0FB6-42A5-9E89-1F3AA553E0AC}" dt="2024-07-22T04:59:40.901" v="6"/>
        <pc:sldMkLst>
          <pc:docMk/>
          <pc:sldMk cId="2422728137" sldId="447"/>
        </pc:sldMkLst>
      </pc:sldChg>
      <pc:sldChg chg="modSp mod">
        <pc:chgData name="Alfred Smith" userId="3c60a3631c0db8ad" providerId="LiveId" clId="{5E19FDA7-0FB6-42A5-9E89-1F3AA553E0AC}" dt="2024-07-22T04:59:54.856" v="7"/>
        <pc:sldMkLst>
          <pc:docMk/>
          <pc:sldMk cId="4160448636" sldId="449"/>
        </pc:sldMkLst>
      </pc:sldChg>
      <pc:sldChg chg="modSp mod">
        <pc:chgData name="Alfred Smith" userId="3c60a3631c0db8ad" providerId="LiveId" clId="{5E19FDA7-0FB6-42A5-9E89-1F3AA553E0AC}" dt="2024-07-22T05:00:12.854" v="8"/>
        <pc:sldMkLst>
          <pc:docMk/>
          <pc:sldMk cId="3386340796" sldId="451"/>
        </pc:sldMkLst>
      </pc:sldChg>
      <pc:sldChg chg="modSp mod">
        <pc:chgData name="Alfred Smith" userId="3c60a3631c0db8ad" providerId="LiveId" clId="{5E19FDA7-0FB6-42A5-9E89-1F3AA553E0AC}" dt="2024-07-22T05:00:26.075" v="9"/>
        <pc:sldMkLst>
          <pc:docMk/>
          <pc:sldMk cId="283334129" sldId="453"/>
        </pc:sldMkLst>
      </pc:sldChg>
      <pc:sldChg chg="modSp mod">
        <pc:chgData name="Alfred Smith" userId="3c60a3631c0db8ad" providerId="LiveId" clId="{5E19FDA7-0FB6-42A5-9E89-1F3AA553E0AC}" dt="2024-07-22T05:00:47.739" v="10"/>
        <pc:sldMkLst>
          <pc:docMk/>
          <pc:sldMk cId="1799939013" sldId="455"/>
        </pc:sldMkLst>
      </pc:sldChg>
      <pc:sldChg chg="modSp mod">
        <pc:chgData name="Alfred Smith" userId="3c60a3631c0db8ad" providerId="LiveId" clId="{5E19FDA7-0FB6-42A5-9E89-1F3AA553E0AC}" dt="2024-07-22T05:01:00.628" v="11"/>
        <pc:sldMkLst>
          <pc:docMk/>
          <pc:sldMk cId="2618424304" sldId="457"/>
        </pc:sldMkLst>
      </pc:sldChg>
      <pc:sldChg chg="addSp delSp modSp mod">
        <pc:chgData name="Alfred Smith" userId="3c60a3631c0db8ad" providerId="LiveId" clId="{5E19FDA7-0FB6-42A5-9E89-1F3AA553E0AC}" dt="2024-07-22T04:25:41.523" v="1"/>
        <pc:sldMkLst>
          <pc:docMk/>
          <pc:sldMk cId="3596600315" sldId="468"/>
        </pc:sldMkLst>
      </pc:sldChg>
      <pc:sldChg chg="addSp modSp">
        <pc:chgData name="Alfred Smith" userId="3c60a3631c0db8ad" providerId="LiveId" clId="{5E19FDA7-0FB6-42A5-9E89-1F3AA553E0AC}" dt="2024-07-22T04:27:46.787" v="2"/>
        <pc:sldMkLst>
          <pc:docMk/>
          <pc:sldMk cId="1743624036" sldId="469"/>
        </pc:sldMkLst>
      </pc:sldChg>
    </pc:docChg>
  </pc:docChgLst>
  <pc:docChgLst>
    <pc:chgData name="Leonie Smith" userId="fed1330f33f5650e" providerId="LiveId" clId="{7AE34EAF-E0AB-405C-B23A-E42E796B8916}"/>
    <pc:docChg chg="custSel modSld">
      <pc:chgData name="Leonie Smith" userId="fed1330f33f5650e" providerId="LiveId" clId="{7AE34EAF-E0AB-405C-B23A-E42E796B8916}" dt="2022-08-27T05:01:56.901" v="64" actId="20577"/>
      <pc:docMkLst>
        <pc:docMk/>
      </pc:docMkLst>
      <pc:sldChg chg="addSp modSp mod">
        <pc:chgData name="Leonie Smith" userId="fed1330f33f5650e" providerId="LiveId" clId="{7AE34EAF-E0AB-405C-B23A-E42E796B8916}" dt="2022-08-27T04:57:05.118" v="8"/>
        <pc:sldMkLst>
          <pc:docMk/>
          <pc:sldMk cId="3261377596" sldId="438"/>
        </pc:sldMkLst>
      </pc:sldChg>
      <pc:sldChg chg="addSp modSp mod">
        <pc:chgData name="Leonie Smith" userId="fed1330f33f5650e" providerId="LiveId" clId="{7AE34EAF-E0AB-405C-B23A-E42E796B8916}" dt="2022-08-27T04:59:11.253" v="29" actId="1076"/>
        <pc:sldMkLst>
          <pc:docMk/>
          <pc:sldMk cId="2180228365" sldId="442"/>
        </pc:sldMkLst>
      </pc:sldChg>
      <pc:sldChg chg="addSp delSp modSp mod">
        <pc:chgData name="Leonie Smith" userId="fed1330f33f5650e" providerId="LiveId" clId="{7AE34EAF-E0AB-405C-B23A-E42E796B8916}" dt="2022-08-27T05:00:10.198" v="33" actId="21"/>
        <pc:sldMkLst>
          <pc:docMk/>
          <pc:sldMk cId="1718612039" sldId="444"/>
        </pc:sldMkLst>
      </pc:sldChg>
      <pc:sldChg chg="addSp modSp mod">
        <pc:chgData name="Leonie Smith" userId="fed1330f33f5650e" providerId="LiveId" clId="{7AE34EAF-E0AB-405C-B23A-E42E796B8916}" dt="2022-08-27T05:00:46.173" v="40" actId="20577"/>
        <pc:sldMkLst>
          <pc:docMk/>
          <pc:sldMk cId="665805102" sldId="446"/>
        </pc:sldMkLst>
      </pc:sldChg>
      <pc:sldChg chg="addSp modSp mod">
        <pc:chgData name="Leonie Smith" userId="fed1330f33f5650e" providerId="LiveId" clId="{7AE34EAF-E0AB-405C-B23A-E42E796B8916}" dt="2022-08-27T05:00:55.991" v="45" actId="20577"/>
        <pc:sldMkLst>
          <pc:docMk/>
          <pc:sldMk cId="843663555" sldId="448"/>
        </pc:sldMkLst>
      </pc:sldChg>
      <pc:sldChg chg="addSp delSp modSp mod">
        <pc:chgData name="Leonie Smith" userId="fed1330f33f5650e" providerId="LiveId" clId="{7AE34EAF-E0AB-405C-B23A-E42E796B8916}" dt="2022-08-27T05:01:30.191" v="56" actId="21"/>
        <pc:sldMkLst>
          <pc:docMk/>
          <pc:sldMk cId="4002949039" sldId="452"/>
        </pc:sldMkLst>
      </pc:sldChg>
      <pc:sldChg chg="addSp modSp mod">
        <pc:chgData name="Leonie Smith" userId="fed1330f33f5650e" providerId="LiveId" clId="{7AE34EAF-E0AB-405C-B23A-E42E796B8916}" dt="2022-08-27T05:01:39.609" v="58" actId="20577"/>
        <pc:sldMkLst>
          <pc:docMk/>
          <pc:sldMk cId="2511564658" sldId="454"/>
        </pc:sldMkLst>
      </pc:sldChg>
      <pc:sldChg chg="addSp modSp mod">
        <pc:chgData name="Leonie Smith" userId="fed1330f33f5650e" providerId="LiveId" clId="{7AE34EAF-E0AB-405C-B23A-E42E796B8916}" dt="2022-08-27T05:01:49.189" v="63" actId="20577"/>
        <pc:sldMkLst>
          <pc:docMk/>
          <pc:sldMk cId="4049696417" sldId="456"/>
        </pc:sldMkLst>
      </pc:sldChg>
      <pc:sldChg chg="addSp modSp">
        <pc:chgData name="Leonie Smith" userId="fed1330f33f5650e" providerId="LiveId" clId="{7AE34EAF-E0AB-405C-B23A-E42E796B8916}" dt="2022-08-27T04:57:15.725" v="9"/>
        <pc:sldMkLst>
          <pc:docMk/>
          <pc:sldMk cId="1743624036" sldId="469"/>
        </pc:sldMkLst>
      </pc:sldChg>
      <pc:sldChg chg="addSp modSp mod">
        <pc:chgData name="Leonie Smith" userId="fed1330f33f5650e" providerId="LiveId" clId="{7AE34EAF-E0AB-405C-B23A-E42E796B8916}" dt="2022-08-27T05:01:06.662" v="47" actId="20577"/>
        <pc:sldMkLst>
          <pc:docMk/>
          <pc:sldMk cId="1767474774" sldId="470"/>
        </pc:sldMkLst>
      </pc:sldChg>
      <pc:sldChg chg="addSp modSp mod">
        <pc:chgData name="Leonie Smith" userId="fed1330f33f5650e" providerId="LiveId" clId="{7AE34EAF-E0AB-405C-B23A-E42E796B8916}" dt="2022-08-27T05:01:56.901" v="64" actId="20577"/>
        <pc:sldMkLst>
          <pc:docMk/>
          <pc:sldMk cId="1829250714" sldId="471"/>
        </pc:sldMkLst>
      </pc:sldChg>
    </pc:docChg>
  </pc:docChgLst>
  <pc:docChgLst>
    <pc:chgData name="Leonie Smith" userId="fed1330f33f5650e" providerId="LiveId" clId="{F730F6E9-0FC2-41FF-A0ED-C0C2BEC346D5}"/>
    <pc:docChg chg="custSel modSld">
      <pc:chgData name="Leonie Smith" userId="fed1330f33f5650e" providerId="LiveId" clId="{F730F6E9-0FC2-41FF-A0ED-C0C2BEC346D5}" dt="2022-08-10T05:17:40.195" v="54" actId="5793"/>
      <pc:docMkLst>
        <pc:docMk/>
      </pc:docMkLst>
      <pc:sldChg chg="addSp delSp modSp modTransition modAnim">
        <pc:chgData name="Leonie Smith" userId="fed1330f33f5650e" providerId="LiveId" clId="{F730F6E9-0FC2-41FF-A0ED-C0C2BEC346D5}" dt="2022-08-09T06:14:55.361" v="7"/>
        <pc:sldMkLst>
          <pc:docMk/>
          <pc:sldMk cId="3759221820" sldId="439"/>
        </pc:sldMkLst>
      </pc:sldChg>
      <pc:sldChg chg="addSp delSp modSp modTransition modAnim">
        <pc:chgData name="Leonie Smith" userId="fed1330f33f5650e" providerId="LiveId" clId="{F730F6E9-0FC2-41FF-A0ED-C0C2BEC346D5}" dt="2022-08-09T06:18:10.944" v="10"/>
        <pc:sldMkLst>
          <pc:docMk/>
          <pc:sldMk cId="3676245138" sldId="441"/>
        </pc:sldMkLst>
      </pc:sldChg>
      <pc:sldChg chg="addSp delSp modSp modTransition modAnim">
        <pc:chgData name="Leonie Smith" userId="fed1330f33f5650e" providerId="LiveId" clId="{F730F6E9-0FC2-41FF-A0ED-C0C2BEC346D5}" dt="2022-08-09T06:23:47.165" v="21"/>
        <pc:sldMkLst>
          <pc:docMk/>
          <pc:sldMk cId="3095902142" sldId="443"/>
        </pc:sldMkLst>
      </pc:sldChg>
      <pc:sldChg chg="addSp delSp modSp modTransition modAnim">
        <pc:chgData name="Leonie Smith" userId="fed1330f33f5650e" providerId="LiveId" clId="{F730F6E9-0FC2-41FF-A0ED-C0C2BEC346D5}" dt="2022-08-09T06:27:40.926" v="24"/>
        <pc:sldMkLst>
          <pc:docMk/>
          <pc:sldMk cId="2166098122" sldId="445"/>
        </pc:sldMkLst>
      </pc:sldChg>
      <pc:sldChg chg="addSp delSp modSp modTransition modAnim">
        <pc:chgData name="Leonie Smith" userId="fed1330f33f5650e" providerId="LiveId" clId="{F730F6E9-0FC2-41FF-A0ED-C0C2BEC346D5}" dt="2022-08-09T06:29:55.989" v="29"/>
        <pc:sldMkLst>
          <pc:docMk/>
          <pc:sldMk cId="2422728137" sldId="447"/>
        </pc:sldMkLst>
      </pc:sldChg>
      <pc:sldChg chg="addSp delSp modSp modTransition modAnim">
        <pc:chgData name="Leonie Smith" userId="fed1330f33f5650e" providerId="LiveId" clId="{F730F6E9-0FC2-41FF-A0ED-C0C2BEC346D5}" dt="2022-08-09T06:34:40.917" v="32"/>
        <pc:sldMkLst>
          <pc:docMk/>
          <pc:sldMk cId="4160448636" sldId="449"/>
        </pc:sldMkLst>
      </pc:sldChg>
      <pc:sldChg chg="addSp delSp modSp modTransition modAnim">
        <pc:chgData name="Leonie Smith" userId="fed1330f33f5650e" providerId="LiveId" clId="{F730F6E9-0FC2-41FF-A0ED-C0C2BEC346D5}" dt="2022-08-09T06:38:00.809" v="37"/>
        <pc:sldMkLst>
          <pc:docMk/>
          <pc:sldMk cId="3386340796" sldId="451"/>
        </pc:sldMkLst>
      </pc:sldChg>
      <pc:sldChg chg="addSp delSp modSp modTransition modAnim">
        <pc:chgData name="Leonie Smith" userId="fed1330f33f5650e" providerId="LiveId" clId="{F730F6E9-0FC2-41FF-A0ED-C0C2BEC346D5}" dt="2022-08-09T06:41:39.587" v="42"/>
        <pc:sldMkLst>
          <pc:docMk/>
          <pc:sldMk cId="283334129" sldId="453"/>
        </pc:sldMkLst>
      </pc:sldChg>
      <pc:sldChg chg="addSp delSp modSp modTransition modAnim">
        <pc:chgData name="Leonie Smith" userId="fed1330f33f5650e" providerId="LiveId" clId="{F730F6E9-0FC2-41FF-A0ED-C0C2BEC346D5}" dt="2022-08-09T06:49:28.559" v="50"/>
        <pc:sldMkLst>
          <pc:docMk/>
          <pc:sldMk cId="1799939013" sldId="455"/>
        </pc:sldMkLst>
      </pc:sldChg>
      <pc:sldChg chg="addSp modSp">
        <pc:chgData name="Leonie Smith" userId="fed1330f33f5650e" providerId="LiveId" clId="{F730F6E9-0FC2-41FF-A0ED-C0C2BEC346D5}" dt="2022-08-09T06:45:31.538" v="46"/>
        <pc:sldMkLst>
          <pc:docMk/>
          <pc:sldMk cId="2618424304" sldId="457"/>
        </pc:sldMkLst>
      </pc:sldChg>
      <pc:sldChg chg="addSp modSp modNotesTx">
        <pc:chgData name="Leonie Smith" userId="fed1330f33f5650e" providerId="LiveId" clId="{F730F6E9-0FC2-41FF-A0ED-C0C2BEC346D5}" dt="2022-08-10T05:17:40.195" v="54" actId="5793"/>
        <pc:sldMkLst>
          <pc:docMk/>
          <pc:sldMk cId="3596600315" sldId="468"/>
        </pc:sldMkLst>
      </pc:sldChg>
    </pc:docChg>
  </pc:docChgLst>
  <pc:docChgLst>
    <pc:chgData name="Alfred Smith" userId="3c60a3631c0db8ad" providerId="LiveId" clId="{183D1C24-A0F2-42E0-A139-8D6FAF685B7A}"/>
    <pc:docChg chg="custSel modSld">
      <pc:chgData name="Alfred Smith" userId="3c60a3631c0db8ad" providerId="LiveId" clId="{183D1C24-A0F2-42E0-A139-8D6FAF685B7A}" dt="2025-05-16T05:38:25.503" v="11" actId="27636"/>
      <pc:docMkLst>
        <pc:docMk/>
      </pc:docMkLst>
      <pc:sldChg chg="modSp">
        <pc:chgData name="Alfred Smith" userId="3c60a3631c0db8ad" providerId="LiveId" clId="{183D1C24-A0F2-42E0-A139-8D6FAF685B7A}" dt="2025-05-14T13:10:56.839" v="0"/>
        <pc:sldMkLst>
          <pc:docMk/>
          <pc:sldMk cId="3261377596" sldId="438"/>
        </pc:sldMkLst>
        <pc:spChg chg="mod">
          <ac:chgData name="Alfred Smith" userId="3c60a3631c0db8ad" providerId="LiveId" clId="{183D1C24-A0F2-42E0-A139-8D6FAF685B7A}" dt="2025-05-14T13:10:56.839" v="0"/>
          <ac:spMkLst>
            <pc:docMk/>
            <pc:sldMk cId="3261377596" sldId="438"/>
            <ac:spMk id="2" creationId="{0081B784-775C-9B2D-CA52-AFD7F5026D76}"/>
          </ac:spMkLst>
        </pc:spChg>
      </pc:sldChg>
      <pc:sldChg chg="modSp">
        <pc:chgData name="Alfred Smith" userId="3c60a3631c0db8ad" providerId="LiveId" clId="{183D1C24-A0F2-42E0-A139-8D6FAF685B7A}" dt="2025-05-14T13:10:56.839" v="0"/>
        <pc:sldMkLst>
          <pc:docMk/>
          <pc:sldMk cId="3759221820" sldId="439"/>
        </pc:sldMkLst>
        <pc:spChg chg="mod">
          <ac:chgData name="Alfred Smith" userId="3c60a3631c0db8ad" providerId="LiveId" clId="{183D1C24-A0F2-42E0-A139-8D6FAF685B7A}" dt="2025-05-14T13:10:56.839" v="0"/>
          <ac:spMkLst>
            <pc:docMk/>
            <pc:sldMk cId="3759221820" sldId="439"/>
            <ac:spMk id="6" creationId="{416C064E-628E-47C0-A712-DB178FE9901E}"/>
          </ac:spMkLst>
        </pc:spChg>
      </pc:sldChg>
      <pc:sldChg chg="modSp mod">
        <pc:chgData name="Alfred Smith" userId="3c60a3631c0db8ad" providerId="LiveId" clId="{183D1C24-A0F2-42E0-A139-8D6FAF685B7A}" dt="2025-05-14T13:11:50.075" v="1"/>
        <pc:sldMkLst>
          <pc:docMk/>
          <pc:sldMk cId="3676245138" sldId="441"/>
        </pc:sldMkLst>
        <pc:spChg chg="mod">
          <ac:chgData name="Alfred Smith" userId="3c60a3631c0db8ad" providerId="LiveId" clId="{183D1C24-A0F2-42E0-A139-8D6FAF685B7A}" dt="2025-05-14T13:11:50.075" v="1"/>
          <ac:spMkLst>
            <pc:docMk/>
            <pc:sldMk cId="3676245138" sldId="441"/>
            <ac:spMk id="6" creationId="{416C064E-628E-47C0-A712-DB178FE9901E}"/>
          </ac:spMkLst>
        </pc:spChg>
      </pc:sldChg>
      <pc:sldChg chg="modSp">
        <pc:chgData name="Alfred Smith" userId="3c60a3631c0db8ad" providerId="LiveId" clId="{183D1C24-A0F2-42E0-A139-8D6FAF685B7A}" dt="2025-05-14T13:10:56.839" v="0"/>
        <pc:sldMkLst>
          <pc:docMk/>
          <pc:sldMk cId="2180228365" sldId="442"/>
        </pc:sldMkLst>
        <pc:spChg chg="mod">
          <ac:chgData name="Alfred Smith" userId="3c60a3631c0db8ad" providerId="LiveId" clId="{183D1C24-A0F2-42E0-A139-8D6FAF685B7A}" dt="2025-05-14T13:10:56.839" v="0"/>
          <ac:spMkLst>
            <pc:docMk/>
            <pc:sldMk cId="2180228365" sldId="442"/>
            <ac:spMk id="2" creationId="{E561DCBF-8B82-B0F8-6255-E95B18B6C2A4}"/>
          </ac:spMkLst>
        </pc:spChg>
      </pc:sldChg>
      <pc:sldChg chg="modSp mod">
        <pc:chgData name="Alfred Smith" userId="3c60a3631c0db8ad" providerId="LiveId" clId="{183D1C24-A0F2-42E0-A139-8D6FAF685B7A}" dt="2025-05-14T13:12:17.001" v="2"/>
        <pc:sldMkLst>
          <pc:docMk/>
          <pc:sldMk cId="3095902142" sldId="443"/>
        </pc:sldMkLst>
        <pc:spChg chg="mod">
          <ac:chgData name="Alfred Smith" userId="3c60a3631c0db8ad" providerId="LiveId" clId="{183D1C24-A0F2-42E0-A139-8D6FAF685B7A}" dt="2025-05-14T13:12:17.001" v="2"/>
          <ac:spMkLst>
            <pc:docMk/>
            <pc:sldMk cId="3095902142" sldId="443"/>
            <ac:spMk id="6" creationId="{416C064E-628E-47C0-A712-DB178FE9901E}"/>
          </ac:spMkLst>
        </pc:spChg>
      </pc:sldChg>
      <pc:sldChg chg="modSp">
        <pc:chgData name="Alfred Smith" userId="3c60a3631c0db8ad" providerId="LiveId" clId="{183D1C24-A0F2-42E0-A139-8D6FAF685B7A}" dt="2025-05-14T13:10:56.839" v="0"/>
        <pc:sldMkLst>
          <pc:docMk/>
          <pc:sldMk cId="1718612039" sldId="444"/>
        </pc:sldMkLst>
        <pc:spChg chg="mod">
          <ac:chgData name="Alfred Smith" userId="3c60a3631c0db8ad" providerId="LiveId" clId="{183D1C24-A0F2-42E0-A139-8D6FAF685B7A}" dt="2025-05-14T13:10:56.839" v="0"/>
          <ac:spMkLst>
            <pc:docMk/>
            <pc:sldMk cId="1718612039" sldId="444"/>
            <ac:spMk id="5" creationId="{B3197707-CABC-969E-7773-531DBCD2E370}"/>
          </ac:spMkLst>
        </pc:spChg>
      </pc:sldChg>
      <pc:sldChg chg="modSp mod">
        <pc:chgData name="Alfred Smith" userId="3c60a3631c0db8ad" providerId="LiveId" clId="{183D1C24-A0F2-42E0-A139-8D6FAF685B7A}" dt="2025-05-14T13:12:54.433" v="3"/>
        <pc:sldMkLst>
          <pc:docMk/>
          <pc:sldMk cId="2166098122" sldId="445"/>
        </pc:sldMkLst>
        <pc:spChg chg="mod">
          <ac:chgData name="Alfred Smith" userId="3c60a3631c0db8ad" providerId="LiveId" clId="{183D1C24-A0F2-42E0-A139-8D6FAF685B7A}" dt="2025-05-14T13:12:54.433" v="3"/>
          <ac:spMkLst>
            <pc:docMk/>
            <pc:sldMk cId="2166098122" sldId="445"/>
            <ac:spMk id="6" creationId="{416C064E-628E-47C0-A712-DB178FE9901E}"/>
          </ac:spMkLst>
        </pc:spChg>
      </pc:sldChg>
      <pc:sldChg chg="modSp">
        <pc:chgData name="Alfred Smith" userId="3c60a3631c0db8ad" providerId="LiveId" clId="{183D1C24-A0F2-42E0-A139-8D6FAF685B7A}" dt="2025-05-14T13:10:56.839" v="0"/>
        <pc:sldMkLst>
          <pc:docMk/>
          <pc:sldMk cId="665805102" sldId="446"/>
        </pc:sldMkLst>
        <pc:spChg chg="mod">
          <ac:chgData name="Alfred Smith" userId="3c60a3631c0db8ad" providerId="LiveId" clId="{183D1C24-A0F2-42E0-A139-8D6FAF685B7A}" dt="2025-05-14T13:10:56.839" v="0"/>
          <ac:spMkLst>
            <pc:docMk/>
            <pc:sldMk cId="665805102" sldId="446"/>
            <ac:spMk id="2" creationId="{39EAE511-8670-C3D0-4E52-0C2E0F41D473}"/>
          </ac:spMkLst>
        </pc:spChg>
      </pc:sldChg>
      <pc:sldChg chg="modSp mod">
        <pc:chgData name="Alfred Smith" userId="3c60a3631c0db8ad" providerId="LiveId" clId="{183D1C24-A0F2-42E0-A139-8D6FAF685B7A}" dt="2025-05-14T13:13:25.970" v="4"/>
        <pc:sldMkLst>
          <pc:docMk/>
          <pc:sldMk cId="2422728137" sldId="447"/>
        </pc:sldMkLst>
        <pc:spChg chg="mod">
          <ac:chgData name="Alfred Smith" userId="3c60a3631c0db8ad" providerId="LiveId" clId="{183D1C24-A0F2-42E0-A139-8D6FAF685B7A}" dt="2025-05-14T13:13:25.970" v="4"/>
          <ac:spMkLst>
            <pc:docMk/>
            <pc:sldMk cId="2422728137" sldId="447"/>
            <ac:spMk id="6" creationId="{416C064E-628E-47C0-A712-DB178FE9901E}"/>
          </ac:spMkLst>
        </pc:spChg>
      </pc:sldChg>
      <pc:sldChg chg="modSp">
        <pc:chgData name="Alfred Smith" userId="3c60a3631c0db8ad" providerId="LiveId" clId="{183D1C24-A0F2-42E0-A139-8D6FAF685B7A}" dt="2025-05-14T13:10:56.839" v="0"/>
        <pc:sldMkLst>
          <pc:docMk/>
          <pc:sldMk cId="843663555" sldId="448"/>
        </pc:sldMkLst>
        <pc:spChg chg="mod">
          <ac:chgData name="Alfred Smith" userId="3c60a3631c0db8ad" providerId="LiveId" clId="{183D1C24-A0F2-42E0-A139-8D6FAF685B7A}" dt="2025-05-14T13:10:56.839" v="0"/>
          <ac:spMkLst>
            <pc:docMk/>
            <pc:sldMk cId="843663555" sldId="448"/>
            <ac:spMk id="2" creationId="{1A503F31-CF44-DD4B-91F3-99E2031CF525}"/>
          </ac:spMkLst>
        </pc:spChg>
      </pc:sldChg>
      <pc:sldChg chg="modSp mod">
        <pc:chgData name="Alfred Smith" userId="3c60a3631c0db8ad" providerId="LiveId" clId="{183D1C24-A0F2-42E0-A139-8D6FAF685B7A}" dt="2025-05-14T13:13:48.707" v="5"/>
        <pc:sldMkLst>
          <pc:docMk/>
          <pc:sldMk cId="4160448636" sldId="449"/>
        </pc:sldMkLst>
        <pc:spChg chg="mod">
          <ac:chgData name="Alfred Smith" userId="3c60a3631c0db8ad" providerId="LiveId" clId="{183D1C24-A0F2-42E0-A139-8D6FAF685B7A}" dt="2025-05-14T13:13:48.707" v="5"/>
          <ac:spMkLst>
            <pc:docMk/>
            <pc:sldMk cId="4160448636" sldId="449"/>
            <ac:spMk id="6" creationId="{416C064E-628E-47C0-A712-DB178FE9901E}"/>
          </ac:spMkLst>
        </pc:spChg>
      </pc:sldChg>
      <pc:sldChg chg="modSp mod">
        <pc:chgData name="Alfred Smith" userId="3c60a3631c0db8ad" providerId="LiveId" clId="{183D1C24-A0F2-42E0-A139-8D6FAF685B7A}" dt="2025-05-14T13:14:10.767" v="6"/>
        <pc:sldMkLst>
          <pc:docMk/>
          <pc:sldMk cId="3386340796" sldId="451"/>
        </pc:sldMkLst>
        <pc:spChg chg="mod">
          <ac:chgData name="Alfred Smith" userId="3c60a3631c0db8ad" providerId="LiveId" clId="{183D1C24-A0F2-42E0-A139-8D6FAF685B7A}" dt="2025-05-14T13:14:10.767" v="6"/>
          <ac:spMkLst>
            <pc:docMk/>
            <pc:sldMk cId="3386340796" sldId="451"/>
            <ac:spMk id="6" creationId="{416C064E-628E-47C0-A712-DB178FE9901E}"/>
          </ac:spMkLst>
        </pc:spChg>
      </pc:sldChg>
      <pc:sldChg chg="modSp">
        <pc:chgData name="Alfred Smith" userId="3c60a3631c0db8ad" providerId="LiveId" clId="{183D1C24-A0F2-42E0-A139-8D6FAF685B7A}" dt="2025-05-14T13:10:56.839" v="0"/>
        <pc:sldMkLst>
          <pc:docMk/>
          <pc:sldMk cId="4002949039" sldId="452"/>
        </pc:sldMkLst>
        <pc:spChg chg="mod">
          <ac:chgData name="Alfred Smith" userId="3c60a3631c0db8ad" providerId="LiveId" clId="{183D1C24-A0F2-42E0-A139-8D6FAF685B7A}" dt="2025-05-14T13:10:56.839" v="0"/>
          <ac:spMkLst>
            <pc:docMk/>
            <pc:sldMk cId="4002949039" sldId="452"/>
            <ac:spMk id="5" creationId="{27061961-799C-2360-520E-57E885F2CEBE}"/>
          </ac:spMkLst>
        </pc:spChg>
      </pc:sldChg>
      <pc:sldChg chg="modSp mod">
        <pc:chgData name="Alfred Smith" userId="3c60a3631c0db8ad" providerId="LiveId" clId="{183D1C24-A0F2-42E0-A139-8D6FAF685B7A}" dt="2025-05-14T13:14:32.118" v="7"/>
        <pc:sldMkLst>
          <pc:docMk/>
          <pc:sldMk cId="283334129" sldId="453"/>
        </pc:sldMkLst>
        <pc:spChg chg="mod">
          <ac:chgData name="Alfred Smith" userId="3c60a3631c0db8ad" providerId="LiveId" clId="{183D1C24-A0F2-42E0-A139-8D6FAF685B7A}" dt="2025-05-14T13:14:32.118" v="7"/>
          <ac:spMkLst>
            <pc:docMk/>
            <pc:sldMk cId="283334129" sldId="453"/>
            <ac:spMk id="6" creationId="{416C064E-628E-47C0-A712-DB178FE9901E}"/>
          </ac:spMkLst>
        </pc:spChg>
      </pc:sldChg>
      <pc:sldChg chg="modSp">
        <pc:chgData name="Alfred Smith" userId="3c60a3631c0db8ad" providerId="LiveId" clId="{183D1C24-A0F2-42E0-A139-8D6FAF685B7A}" dt="2025-05-14T13:10:56.839" v="0"/>
        <pc:sldMkLst>
          <pc:docMk/>
          <pc:sldMk cId="2511564658" sldId="454"/>
        </pc:sldMkLst>
        <pc:spChg chg="mod">
          <ac:chgData name="Alfred Smith" userId="3c60a3631c0db8ad" providerId="LiveId" clId="{183D1C24-A0F2-42E0-A139-8D6FAF685B7A}" dt="2025-05-14T13:10:56.839" v="0"/>
          <ac:spMkLst>
            <pc:docMk/>
            <pc:sldMk cId="2511564658" sldId="454"/>
            <ac:spMk id="2" creationId="{85D4B113-8E23-C13E-AEBE-DF7908C7815B}"/>
          </ac:spMkLst>
        </pc:spChg>
      </pc:sldChg>
      <pc:sldChg chg="modSp mod">
        <pc:chgData name="Alfred Smith" userId="3c60a3631c0db8ad" providerId="LiveId" clId="{183D1C24-A0F2-42E0-A139-8D6FAF685B7A}" dt="2025-05-14T13:14:51.392" v="8"/>
        <pc:sldMkLst>
          <pc:docMk/>
          <pc:sldMk cId="1799939013" sldId="455"/>
        </pc:sldMkLst>
        <pc:spChg chg="mod">
          <ac:chgData name="Alfred Smith" userId="3c60a3631c0db8ad" providerId="LiveId" clId="{183D1C24-A0F2-42E0-A139-8D6FAF685B7A}" dt="2025-05-14T13:14:51.392" v="8"/>
          <ac:spMkLst>
            <pc:docMk/>
            <pc:sldMk cId="1799939013" sldId="455"/>
            <ac:spMk id="6" creationId="{416C064E-628E-47C0-A712-DB178FE9901E}"/>
          </ac:spMkLst>
        </pc:spChg>
      </pc:sldChg>
      <pc:sldChg chg="modSp">
        <pc:chgData name="Alfred Smith" userId="3c60a3631c0db8ad" providerId="LiveId" clId="{183D1C24-A0F2-42E0-A139-8D6FAF685B7A}" dt="2025-05-14T13:10:56.839" v="0"/>
        <pc:sldMkLst>
          <pc:docMk/>
          <pc:sldMk cId="4049696417" sldId="456"/>
        </pc:sldMkLst>
        <pc:spChg chg="mod">
          <ac:chgData name="Alfred Smith" userId="3c60a3631c0db8ad" providerId="LiveId" clId="{183D1C24-A0F2-42E0-A139-8D6FAF685B7A}" dt="2025-05-14T13:10:56.839" v="0"/>
          <ac:spMkLst>
            <pc:docMk/>
            <pc:sldMk cId="4049696417" sldId="456"/>
            <ac:spMk id="2" creationId="{86518298-157C-2909-FF9D-6B76D19FD68A}"/>
          </ac:spMkLst>
        </pc:spChg>
      </pc:sldChg>
      <pc:sldChg chg="modSp mod">
        <pc:chgData name="Alfred Smith" userId="3c60a3631c0db8ad" providerId="LiveId" clId="{183D1C24-A0F2-42E0-A139-8D6FAF685B7A}" dt="2025-05-14T13:15:08.750" v="9"/>
        <pc:sldMkLst>
          <pc:docMk/>
          <pc:sldMk cId="2618424304" sldId="457"/>
        </pc:sldMkLst>
        <pc:spChg chg="mod">
          <ac:chgData name="Alfred Smith" userId="3c60a3631c0db8ad" providerId="LiveId" clId="{183D1C24-A0F2-42E0-A139-8D6FAF685B7A}" dt="2025-05-14T13:15:08.750" v="9"/>
          <ac:spMkLst>
            <pc:docMk/>
            <pc:sldMk cId="2618424304" sldId="457"/>
            <ac:spMk id="6" creationId="{416C064E-628E-47C0-A712-DB178FE9901E}"/>
          </ac:spMkLst>
        </pc:spChg>
      </pc:sldChg>
      <pc:sldChg chg="modSp mod">
        <pc:chgData name="Alfred Smith" userId="3c60a3631c0db8ad" providerId="LiveId" clId="{183D1C24-A0F2-42E0-A139-8D6FAF685B7A}" dt="2025-05-16T05:38:25.503" v="11" actId="27636"/>
        <pc:sldMkLst>
          <pc:docMk/>
          <pc:sldMk cId="3596600315" sldId="468"/>
        </pc:sldMkLst>
        <pc:spChg chg="mod">
          <ac:chgData name="Alfred Smith" userId="3c60a3631c0db8ad" providerId="LiveId" clId="{183D1C24-A0F2-42E0-A139-8D6FAF685B7A}" dt="2025-05-16T05:38:25.503" v="11" actId="27636"/>
          <ac:spMkLst>
            <pc:docMk/>
            <pc:sldMk cId="3596600315" sldId="468"/>
            <ac:spMk id="4" creationId="{1D834BC2-2C5E-3F6C-5163-499D7A3F5DC1}"/>
          </ac:spMkLst>
        </pc:spChg>
      </pc:sldChg>
      <pc:sldChg chg="modSp">
        <pc:chgData name="Alfred Smith" userId="3c60a3631c0db8ad" providerId="LiveId" clId="{183D1C24-A0F2-42E0-A139-8D6FAF685B7A}" dt="2025-05-14T13:10:56.839" v="0"/>
        <pc:sldMkLst>
          <pc:docMk/>
          <pc:sldMk cId="1743624036" sldId="469"/>
        </pc:sldMkLst>
        <pc:spChg chg="mod">
          <ac:chgData name="Alfred Smith" userId="3c60a3631c0db8ad" providerId="LiveId" clId="{183D1C24-A0F2-42E0-A139-8D6FAF685B7A}" dt="2025-05-14T13:10:56.839" v="0"/>
          <ac:spMkLst>
            <pc:docMk/>
            <pc:sldMk cId="1743624036" sldId="469"/>
            <ac:spMk id="2" creationId="{FF8CD097-43AC-5390-3946-2FCC67731D4D}"/>
          </ac:spMkLst>
        </pc:spChg>
      </pc:sldChg>
      <pc:sldChg chg="modSp">
        <pc:chgData name="Alfred Smith" userId="3c60a3631c0db8ad" providerId="LiveId" clId="{183D1C24-A0F2-42E0-A139-8D6FAF685B7A}" dt="2025-05-14T13:10:56.839" v="0"/>
        <pc:sldMkLst>
          <pc:docMk/>
          <pc:sldMk cId="1767474774" sldId="470"/>
        </pc:sldMkLst>
        <pc:spChg chg="mod">
          <ac:chgData name="Alfred Smith" userId="3c60a3631c0db8ad" providerId="LiveId" clId="{183D1C24-A0F2-42E0-A139-8D6FAF685B7A}" dt="2025-05-14T13:10:56.839" v="0"/>
          <ac:spMkLst>
            <pc:docMk/>
            <pc:sldMk cId="1767474774" sldId="470"/>
            <ac:spMk id="2" creationId="{9657B21B-60D6-05AC-2944-E3AD8B14136E}"/>
          </ac:spMkLst>
        </pc:spChg>
      </pc:sldChg>
      <pc:sldChg chg="modSp">
        <pc:chgData name="Alfred Smith" userId="3c60a3631c0db8ad" providerId="LiveId" clId="{183D1C24-A0F2-42E0-A139-8D6FAF685B7A}" dt="2025-05-14T13:10:56.839" v="0"/>
        <pc:sldMkLst>
          <pc:docMk/>
          <pc:sldMk cId="1829250714" sldId="471"/>
        </pc:sldMkLst>
        <pc:spChg chg="mod">
          <ac:chgData name="Alfred Smith" userId="3c60a3631c0db8ad" providerId="LiveId" clId="{183D1C24-A0F2-42E0-A139-8D6FAF685B7A}" dt="2025-05-14T13:10:56.839" v="0"/>
          <ac:spMkLst>
            <pc:docMk/>
            <pc:sldMk cId="1829250714" sldId="471"/>
            <ac:spMk id="2" creationId="{5A1D8296-D738-1CF2-536B-CE6333EED18F}"/>
          </ac:spMkLst>
        </pc:spChg>
      </pc:sldChg>
    </pc:docChg>
  </pc:docChgLst>
  <pc:docChgLst>
    <pc:chgData name="Leonie Smith" userId="fed1330f33f5650e" providerId="LiveId" clId="{C7AFBEB3-A1A4-4499-98C2-BE1B3F26DBBD}"/>
    <pc:docChg chg="modSld">
      <pc:chgData name="Leonie Smith" userId="fed1330f33f5650e" providerId="LiveId" clId="{C7AFBEB3-A1A4-4499-98C2-BE1B3F26DBBD}" dt="2022-06-07T05:27:28.386" v="0" actId="122"/>
      <pc:docMkLst>
        <pc:docMk/>
      </pc:docMkLst>
      <pc:sldChg chg="modSp mod">
        <pc:chgData name="Leonie Smith" userId="fed1330f33f5650e" providerId="LiveId" clId="{C7AFBEB3-A1A4-4499-98C2-BE1B3F26DBBD}" dt="2022-06-07T05:27:28.386" v="0" actId="122"/>
        <pc:sldMkLst>
          <pc:docMk/>
          <pc:sldMk cId="3759221820"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2025/05/16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Checked Kham</a:t>
            </a:r>
          </a:p>
          <a:p>
            <a:pPr algn="l"/>
            <a:r>
              <a:rPr lang="en-IN" sz="1200" b="1" i="0" u="none" strike="noStrike" baseline="0" dirty="0">
                <a:latin typeface="TimesNewRomanPS-BoldMT"/>
              </a:rPr>
              <a:t>30 Jesus’ Birth</a:t>
            </a:r>
          </a:p>
          <a:p>
            <a:pPr algn="l"/>
            <a:r>
              <a:rPr lang="en-US" sz="1200" b="0" i="0" u="none" strike="noStrike" baseline="0" dirty="0">
                <a:latin typeface="TimesNewRomanPSMT"/>
              </a:rPr>
              <a:t>1. John the Baptist’s birth foretold - Luke 1:5-25 (Left Top)</a:t>
            </a:r>
          </a:p>
          <a:p>
            <a:pPr algn="l"/>
            <a:r>
              <a:rPr lang="en-US" sz="1200" b="0" i="0" u="none" strike="noStrike" baseline="0" dirty="0">
                <a:latin typeface="TimesNewRomanPSMT"/>
              </a:rPr>
              <a:t>2. The Birth of Jesus Foretold - Luke 1:26 – 38 (Right Top)</a:t>
            </a:r>
          </a:p>
          <a:p>
            <a:pPr algn="l"/>
            <a:r>
              <a:rPr lang="en-US" sz="1200" b="0" i="0" u="none" strike="noStrike" baseline="0" dirty="0">
                <a:latin typeface="TimesNewRomanPSMT"/>
              </a:rPr>
              <a:t>3. Mary visits Elizabeth - Luke 1:39-56 (Center Top)</a:t>
            </a:r>
          </a:p>
          <a:p>
            <a:pPr algn="l"/>
            <a:r>
              <a:rPr lang="en-US" sz="1200" b="0" i="0" u="none" strike="noStrike" baseline="0" dirty="0">
                <a:latin typeface="TimesNewRomanPSMT"/>
              </a:rPr>
              <a:t>4. Birth of John - Luke 1:57-80 (Right Bottom)</a:t>
            </a:r>
          </a:p>
          <a:p>
            <a:pPr algn="l"/>
            <a:r>
              <a:rPr lang="en-US" sz="1200" b="0" i="0" u="none" strike="noStrike" baseline="0" dirty="0">
                <a:latin typeface="TimesNewRomanPSMT"/>
              </a:rPr>
              <a:t>5. Joseph’s Dream - Matthew 1:18-25 (Center Bottom)</a:t>
            </a:r>
          </a:p>
          <a:p>
            <a:pPr algn="l"/>
            <a:r>
              <a:rPr lang="en-US" sz="1200" b="0" i="0" u="none" strike="noStrike" baseline="0" dirty="0">
                <a:latin typeface="TimesNewRomanPSMT"/>
              </a:rPr>
              <a:t>6. The Trip to Bethlehem - Luke 2:1-5 (Left Bottom)</a:t>
            </a:r>
          </a:p>
          <a:p>
            <a:pPr algn="l"/>
            <a:r>
              <a:rPr lang="en-US" sz="1200" b="0" i="0" u="none" strike="noStrike" baseline="0" dirty="0">
                <a:latin typeface="TimesNewRomanPSMT"/>
              </a:rPr>
              <a:t>7. Birth of Jesus - Luke 2:6–7 (Center)</a:t>
            </a:r>
          </a:p>
          <a:p>
            <a:pPr algn="l"/>
            <a:r>
              <a:rPr lang="en-US" sz="1200" b="0" i="0" u="none" strike="noStrike" baseline="0" dirty="0">
                <a:latin typeface="TimesNewRomanPSMT"/>
              </a:rPr>
              <a:t>8. The Shepherds and the Angels - Luke 2:8–20 (Right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2025/05/16</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2025/05/16</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30-2</a:t>
            </a:r>
          </a:p>
        </p:txBody>
      </p:sp>
      <p:pic>
        <p:nvPicPr>
          <p:cNvPr id="7" name="Audio 6">
            <a:hlinkClick r:id="" action="ppaction://media"/>
            <a:extLst>
              <a:ext uri="{FF2B5EF4-FFF2-40B4-BE49-F238E27FC236}">
                <a16:creationId xmlns:a16="http://schemas.microsoft.com/office/drawing/2014/main" id="{1C9435BD-7C0F-B625-9F0A-D883E17F401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
        <p:nvSpPr>
          <p:cNvPr id="4" name="Content Placeholder 2">
            <a:extLst>
              <a:ext uri="{FF2B5EF4-FFF2-40B4-BE49-F238E27FC236}">
                <a16:creationId xmlns:a16="http://schemas.microsoft.com/office/drawing/2014/main" id="{1D834BC2-2C5E-3F6C-5163-499D7A3F5DC1}"/>
              </a:ext>
            </a:extLst>
          </p:cNvPr>
          <p:cNvSpPr>
            <a:spLocks noGrp="1"/>
          </p:cNvSpPr>
          <p:nvPr>
            <p:ph idx="1"/>
          </p:nvPr>
        </p:nvSpPr>
        <p:spPr>
          <a:xfrm>
            <a:off x="838200" y="1825625"/>
            <a:ext cx="10515600" cy="4351338"/>
          </a:xfrm>
        </p:spPr>
        <p:txBody>
          <a:bodyPr>
            <a:normAutofit fontScale="85000" lnSpcReduction="1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Central Tibetan Bible translation by Central Asia Publishing. </a:t>
            </a:r>
            <a:r>
              <a:rPr lang="en-US" sz="1800">
                <a:solidFill>
                  <a:srgbClr val="2C3943"/>
                </a:solidFill>
                <a:effectLst/>
                <a:highlight>
                  <a:srgbClr val="FFFFFF"/>
                </a:highlight>
                <a:latin typeface="PT Serif" panose="020A0603040505020204" pitchFamily="18" charset="0"/>
                <a:ea typeface="Times New Roman" panose="02020603050405020304" pitchFamily="18" charset="0"/>
              </a:rPr>
              <a:t>Used by permission</a:t>
            </a:r>
          </a:p>
          <a:p>
            <a:endParaRPr lang="en-IN" dirty="0"/>
          </a:p>
        </p:txBody>
      </p:sp>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3124"/>
    </mc:Choice>
    <mc:Fallback xmlns="">
      <p:transition spd="slow" advTm="3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E65A50-729B-A22C-8F24-1E30AF18675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39EAE511-8670-C3D0-4E52-0C2E0F41D473}"/>
              </a:ext>
            </a:extLst>
          </p:cNvPr>
          <p:cNvSpPr txBox="1"/>
          <p:nvPr/>
        </p:nvSpPr>
        <p:spPr>
          <a:xfrm>
            <a:off x="554301" y="5246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:28,29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30So the angel told her, “Do not be afraid, Mary, for you have found favor with God. 31Behold, you will conceive and give birth to a son, and you are to give Him the name Jesus.</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30དཀོན་མཆོག་གི་ཕོ་ཉས་ཁོ་མོར་“མིར་ཡམ། མ་འཇིགས་ཤིག དཀོན་མཆོག་ནས་ཁྱོད་ལ་ཐུགས་རྗེ་ཐོབ། 31ལྟོས་ཤིག ཁྱོད་མངལ་དང་ལྡན་པར་འགྱུར་ཏེ་སྲས་ཤིག་སྐྱེས་ནས་ཁྱོད་ཀྱིས་ཁོང་གི་མཚན་ལ་ཡེ་ཤུ་ཞེས་ཐོགས་ཤིག</a:t>
            </a:r>
            <a:endParaRPr lang="en-ZA" dirty="0"/>
          </a:p>
        </p:txBody>
      </p:sp>
      <p:pic>
        <p:nvPicPr>
          <p:cNvPr id="11" name="Audio 10">
            <a:hlinkClick r:id="" action="ppaction://media"/>
            <a:extLst>
              <a:ext uri="{FF2B5EF4-FFF2-40B4-BE49-F238E27FC236}">
                <a16:creationId xmlns:a16="http://schemas.microsoft.com/office/drawing/2014/main" id="{3368E50F-6F9E-20DA-BDF2-96CCF34C4A83}"/>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22728137"/>
      </p:ext>
    </p:extLst>
  </p:cSld>
  <p:clrMapOvr>
    <a:masterClrMapping/>
  </p:clrMapOvr>
  <mc:AlternateContent xmlns:mc="http://schemas.openxmlformats.org/markup-compatibility/2006" xmlns:p14="http://schemas.microsoft.com/office/powerpoint/2010/main">
    <mc:Choice Requires="p14">
      <p:transition spd="slow" p14:dur="2000" advTm="14449"/>
    </mc:Choice>
    <mc:Fallback xmlns="">
      <p:transition spd="slow" advTm="14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1A503F31-CF44-DD4B-91F3-99E2031CF525}"/>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:30,31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32He will be great and will be called the Son of the Most High. The Lord God will give Him the throne of His father David,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32ཁོང་སྐྱེས་བུ་ཆེན་པོར་འགྱུར་ལ་བླ་ན་མེད་པའི་དཀོན་མཆོག་གི་སྲས་ཞེས་ཀྱང་གསོལ་བར་འགྱུར། གཙོ་བོ་དཀོན་མཆོག་གིས་ཁོང་ལ་རང་གི་མེས་པོ་དཱ་བིད་ཀྱི་བཞུགས་ཁྲི་གནང་ཞིང༌།</a:t>
            </a:r>
            <a:endParaRPr lang="en-ZA" dirty="0"/>
          </a:p>
        </p:txBody>
      </p:sp>
      <p:pic>
        <p:nvPicPr>
          <p:cNvPr id="7" name="Audio 6">
            <a:hlinkClick r:id="" action="ppaction://media"/>
            <a:extLst>
              <a:ext uri="{FF2B5EF4-FFF2-40B4-BE49-F238E27FC236}">
                <a16:creationId xmlns:a16="http://schemas.microsoft.com/office/drawing/2014/main" id="{29A68B59-9E0D-E170-9734-B7D05D1A172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160448636"/>
      </p:ext>
    </p:extLst>
  </p:cSld>
  <p:clrMapOvr>
    <a:masterClrMapping/>
  </p:clrMapOvr>
  <mc:AlternateContent xmlns:mc="http://schemas.openxmlformats.org/markup-compatibility/2006" xmlns:p14="http://schemas.microsoft.com/office/powerpoint/2010/main">
    <mc:Choice Requires="p14">
      <p:transition spd="slow" p14:dur="2000" advTm="12303"/>
    </mc:Choice>
    <mc:Fallback xmlns="">
      <p:transition spd="slow" advTm="12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9657B21B-60D6-05AC-2944-E3AD8B14136E}"/>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6747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33and He will reign over the house of Jacob forever. His kingdom will never end!”</a:t>
            </a:r>
          </a:p>
          <a:p>
            <a:r>
              <a:rPr lang="en-US" sz="4000" dirty="0">
                <a:solidFill>
                  <a:srgbClr val="121212"/>
                </a:solidFill>
                <a:latin typeface="ArialMT"/>
              </a:rPr>
              <a:t>34“How can this be,” Mary asked the angel, “since I am a virgin?”</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5400" b="0" i="0" dirty="0">
                <a:solidFill>
                  <a:srgbClr val="121212"/>
                </a:solidFill>
                <a:effectLst/>
                <a:latin typeface="ArialMT"/>
              </a:rPr>
              <a:t>33ཁོང་གིས་ཡ་ཀོབ་ཀྱི་རྒྱུད་པར་དུས་རྒྱུན་དུ་དབང་སྒྱུར་ལ། ཁོང་གི་རྒྱལ་སྲིད་ནི་མཐའ་མེད་པའོ་”ཞེས་གསུངས། 34མིར་ཡམ་གྱིས་ཕོ་ཉ་ལ་“ང་སྐྱེས་པ་དང་འདུས་མ་མྱོང་བས་འདི་ཅི་ལྟར་སྲིད་”ཅེས་ཞུས་པ་ན།</a:t>
            </a:r>
            <a:endParaRPr lang="en-ZA" sz="1200" dirty="0"/>
          </a:p>
        </p:txBody>
      </p:sp>
      <p:pic>
        <p:nvPicPr>
          <p:cNvPr id="7" name="Audio 6">
            <a:hlinkClick r:id="" action="ppaction://media"/>
            <a:extLst>
              <a:ext uri="{FF2B5EF4-FFF2-40B4-BE49-F238E27FC236}">
                <a16:creationId xmlns:a16="http://schemas.microsoft.com/office/drawing/2014/main" id="{585EA557-25AD-D046-9326-6E0EF4E69F1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86340796"/>
      </p:ext>
    </p:extLst>
  </p:cSld>
  <p:clrMapOvr>
    <a:masterClrMapping/>
  </p:clrMapOvr>
  <mc:AlternateContent xmlns:mc="http://schemas.openxmlformats.org/markup-compatibility/2006" xmlns:p14="http://schemas.microsoft.com/office/powerpoint/2010/main">
    <mc:Choice Requires="p14">
      <p:transition spd="slow" p14:dur="2000" advTm="15586"/>
    </mc:Choice>
    <mc:Fallback xmlns="">
      <p:transition spd="slow" advTm="155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BFB158B-0F9F-C960-75E1-156AB843BAD5}"/>
              </a:ext>
            </a:extLst>
          </p:cNvPr>
          <p:cNvPicPr>
            <a:picLocks noChangeAspect="1"/>
          </p:cNvPicPr>
          <p:nvPr/>
        </p:nvPicPr>
        <p:blipFill>
          <a:blip r:embed="rId2"/>
          <a:stretch>
            <a:fillRect/>
          </a:stretch>
        </p:blipFill>
        <p:spPr>
          <a:xfrm>
            <a:off x="0" y="-156020"/>
            <a:ext cx="12191999" cy="7665628"/>
          </a:xfrm>
          <a:prstGeom prst="rect">
            <a:avLst/>
          </a:prstGeom>
        </p:spPr>
      </p:pic>
      <p:sp>
        <p:nvSpPr>
          <p:cNvPr id="5" name="TextBox 4">
            <a:extLst>
              <a:ext uri="{FF2B5EF4-FFF2-40B4-BE49-F238E27FC236}">
                <a16:creationId xmlns:a16="http://schemas.microsoft.com/office/drawing/2014/main" id="{27061961-799C-2360-520E-57E885F2CEBE}"/>
              </a:ext>
            </a:extLst>
          </p:cNvPr>
          <p:cNvSpPr txBox="1"/>
          <p:nvPr/>
        </p:nvSpPr>
        <p:spPr>
          <a:xfrm>
            <a:off x="9645657" y="2071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:33,34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35The angel replied, “The Holy Spirit will come upon you, and the power of the Most High will overshadow you. So the Holy One to be born  will be called the Son of God.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5400" dirty="0">
                <a:solidFill>
                  <a:srgbClr val="121212"/>
                </a:solidFill>
                <a:latin typeface="ArialMT"/>
              </a:rPr>
              <a:t>35ཕོ་ཉས་“དམ་པའི་ཐུགས་ཉིད་ཁྱོད་ལ་འབབ་ཅིང་བླ་ན་མེད་པའི་དཀོན་མཆོག་གི་ནུས་མཐུ་ཁྱོད་ལ་ཁྱབ་པར་འགྱུར། དེའི་ཕྱིར་ཕྲུ་གུ་དམ་པ་དེ་ལ་དཀོན་མཆོག་གི་སྲས་ཞེས་གསོལ།</a:t>
            </a:r>
            <a:endParaRPr lang="en-ZA" dirty="0"/>
          </a:p>
        </p:txBody>
      </p:sp>
      <p:pic>
        <p:nvPicPr>
          <p:cNvPr id="7" name="Audio 6">
            <a:hlinkClick r:id="" action="ppaction://media"/>
            <a:extLst>
              <a:ext uri="{FF2B5EF4-FFF2-40B4-BE49-F238E27FC236}">
                <a16:creationId xmlns:a16="http://schemas.microsoft.com/office/drawing/2014/main" id="{E1BC53D2-1A6C-D2D1-A01A-1BF0BD168B5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3334129"/>
      </p:ext>
    </p:extLst>
  </p:cSld>
  <p:clrMapOvr>
    <a:masterClrMapping/>
  </p:clrMapOvr>
  <mc:AlternateContent xmlns:mc="http://schemas.openxmlformats.org/markup-compatibility/2006" xmlns:p14="http://schemas.microsoft.com/office/powerpoint/2010/main">
    <mc:Choice Requires="p14">
      <p:transition spd="slow" p14:dur="2000" advTm="16458"/>
    </mc:Choice>
    <mc:Fallback xmlns="">
      <p:transition spd="slow" advTm="164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A1938BB9-1017-03B6-ED07-7E07E8EB183E}"/>
              </a:ext>
            </a:extLst>
          </p:cNvPr>
          <p:cNvPicPr>
            <a:picLocks noChangeAspect="1"/>
          </p:cNvPicPr>
          <p:nvPr/>
        </p:nvPicPr>
        <p:blipFill rotWithShape="1">
          <a:blip r:embed="rId2"/>
          <a:srcRect l="4871"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85D4B113-8E23-C13E-AEBE-DF7908C7815B}"/>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36Look, even Elizabeth your relative has conceived a son in her old age, and she who was called barren is in her sixth month. 37For no word from God will ever fail.”</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36ལྟོས་ཤིག ཁྱོད་ཀྱི་སྤུན་མཆེད་རྒན་མོ་ཨེ་ལི་ས་བེད་རབས་ཆད་མ་ཞེས་བྱ་བ་ཡིན་ཀྱང༌། ད་ལྟ་མངལ་དུ་བུ་ཞིག་འཁོར་ནས་ཟླ་བ་དྲུག་ཡིན། 37གང་ཡིན་ཟེར་ན། དཀོན་མཆོག་གིས་མཛད་མི་སྲིད་པ་གང་ཡང་མེད་དོ་”ཞེས་གསུངས།</a:t>
            </a:r>
            <a:endParaRPr lang="en-ZA" dirty="0"/>
          </a:p>
        </p:txBody>
      </p:sp>
      <p:pic>
        <p:nvPicPr>
          <p:cNvPr id="5" name="Audio 4">
            <a:hlinkClick r:id="" action="ppaction://media"/>
            <a:extLst>
              <a:ext uri="{FF2B5EF4-FFF2-40B4-BE49-F238E27FC236}">
                <a16:creationId xmlns:a16="http://schemas.microsoft.com/office/drawing/2014/main" id="{E8122585-E077-FA7E-1E16-C38A9A39A5A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99939013"/>
      </p:ext>
    </p:extLst>
  </p:cSld>
  <p:clrMapOvr>
    <a:masterClrMapping/>
  </p:clrMapOvr>
  <mc:AlternateContent xmlns:mc="http://schemas.openxmlformats.org/markup-compatibility/2006" xmlns:p14="http://schemas.microsoft.com/office/powerpoint/2010/main">
    <mc:Choice Requires="p14">
      <p:transition spd="slow" p14:dur="2000" advTm="16143"/>
    </mc:Choice>
    <mc:Fallback xmlns="">
      <p:transition spd="slow" advTm="16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0081B784-775C-9B2D-CA52-AFD7F5026D76}"/>
              </a:ext>
            </a:extLst>
          </p:cNvPr>
          <p:cNvSpPr txBox="1"/>
          <p:nvPr/>
        </p:nvSpPr>
        <p:spPr>
          <a:xfrm>
            <a:off x="-1523" y="2133600"/>
            <a:ext cx="5975129" cy="4250267"/>
          </a:xfrm>
          <a:prstGeom prst="rect">
            <a:avLst/>
          </a:prstGeom>
          <a:noFill/>
        </p:spPr>
        <p:txBody>
          <a:bodyPr wrap="square" rtlCol="0">
            <a:noAutofit/>
          </a:bodyPr>
          <a:lstStyle/>
          <a:p>
            <a:pPr algn="ctr"/>
            <a:r>
              <a:rPr lang="bo-CN" sz="8000" b="1" cap="all" dirty="0">
                <a:solidFill>
                  <a:schemeClr val="bg1"/>
                </a:solidFill>
                <a:effectLst>
                  <a:outerShdw blurRad="38100" dist="38100" dir="2700000" algn="tl">
                    <a:srgbClr val="000000">
                      <a:alpha val="43137"/>
                    </a:srgbClr>
                  </a:outerShdw>
                </a:effectLst>
                <a:latin typeface="ArialMT"/>
              </a:rPr>
              <a:t>ལུ་ཀཱ 1</a:t>
            </a:r>
          </a:p>
          <a:p>
            <a:r>
              <a:rPr lang="bo-CN" sz="8000" b="1" i="0" dirty="0">
                <a:solidFill>
                  <a:schemeClr val="bg1"/>
                </a:solidFill>
                <a:effectLst>
                  <a:outerShdw blurRad="38100" dist="38100" dir="2700000" algn="tl">
                    <a:srgbClr val="000000">
                      <a:alpha val="43137"/>
                    </a:srgbClr>
                  </a:outerShdw>
                </a:effectLst>
                <a:latin typeface="ArialMT"/>
              </a:rPr>
              <a:t>སྐྱབས་མགོན་ཡེ་ཤུ་སྐུ་འཁྲུང་བའི་ལུང༌བསྟན།</a:t>
            </a:r>
            <a:endParaRPr lang="en-ZA" sz="8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BE4F74A-36A2-04F5-2E82-339321B6685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86518298-157C-2909-FF9D-6B76D19FD68A}"/>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:36,37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38“I am the Lord’s servant,” Mary answered. </a:t>
            </a:r>
            <a:r>
              <a:rPr lang="en-US" sz="4000">
                <a:solidFill>
                  <a:srgbClr val="121212"/>
                </a:solidFill>
                <a:latin typeface="ArialMT"/>
              </a:rPr>
              <a:t>“May it happen to me according to your word.” Then the angel left her.</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7200">
                <a:solidFill>
                  <a:srgbClr val="121212"/>
                </a:solidFill>
                <a:latin typeface="ArialMT"/>
              </a:rPr>
              <a:t>38དེ་ནས་མིར་ཡམ་གྱིས་“ང་གཙོ་བོའི་གཡོག་མོ་ཞིག་ཡིན་ཏེ་ཁྱེད་ཀྱི་བཀའ་ལྟར་ང་ལ་འབྱུང་བར་ཤོག་”ཅེས་སྨྲས་རྗེས་ཕོ་ཉ་ཕར་ཕེབས།</a:t>
            </a:r>
            <a:endParaRPr lang="en-ZA" dirty="0"/>
          </a:p>
        </p:txBody>
      </p:sp>
      <p:pic>
        <p:nvPicPr>
          <p:cNvPr id="7" name="Audio 6">
            <a:hlinkClick r:id="" action="ppaction://media"/>
            <a:extLst>
              <a:ext uri="{FF2B5EF4-FFF2-40B4-BE49-F238E27FC236}">
                <a16:creationId xmlns:a16="http://schemas.microsoft.com/office/drawing/2014/main" id="{A12FAC92-B157-FFA6-34E7-636CAB3B9E9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18424304"/>
      </p:ext>
    </p:extLst>
  </p:cSld>
  <p:clrMapOvr>
    <a:masterClrMapping/>
  </p:clrMapOvr>
  <mc:AlternateContent xmlns:mc="http://schemas.openxmlformats.org/markup-compatibility/2006" xmlns:p14="http://schemas.microsoft.com/office/powerpoint/2010/main">
    <mc:Choice Requires="p14">
      <p:transition spd="slow" p14:dur="2000" advTm="10954"/>
    </mc:Choice>
    <mc:Fallback xmlns="">
      <p:transition spd="slow" advTm="10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5A1D8296-D738-1CF2-536B-CE6333EED18F}"/>
              </a:ext>
            </a:extLst>
          </p:cNvPr>
          <p:cNvSpPr txBox="1"/>
          <p:nvPr/>
        </p:nvSpPr>
        <p:spPr>
          <a:xfrm>
            <a:off x="10010028" y="30645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2925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u="none" strike="noStrike" baseline="0" dirty="0">
                <a:latin typeface="TimesNewRomanPSMT"/>
              </a:rPr>
              <a:t>2. The Birth of Jesus Foretold - Luke 1:26 – 38 (Right Top)</a:t>
            </a:r>
          </a:p>
        </p:txBody>
      </p:sp>
      <p:sp>
        <p:nvSpPr>
          <p:cNvPr id="6" name="TextBox 5">
            <a:extLst>
              <a:ext uri="{FF2B5EF4-FFF2-40B4-BE49-F238E27FC236}">
                <a16:creationId xmlns:a16="http://schemas.microsoft.com/office/drawing/2014/main" id="{416C064E-628E-47C0-A712-DB178FE9901E}"/>
              </a:ext>
            </a:extLst>
          </p:cNvPr>
          <p:cNvSpPr txBox="1"/>
          <p:nvPr/>
        </p:nvSpPr>
        <p:spPr>
          <a:xfrm>
            <a:off x="6289059" y="0"/>
            <a:ext cx="5975129" cy="6858000"/>
          </a:xfrm>
          <a:prstGeom prst="rect">
            <a:avLst/>
          </a:prstGeom>
          <a:noFill/>
        </p:spPr>
        <p:txBody>
          <a:bodyPr wrap="square" rtlCol="0">
            <a:noAutofit/>
          </a:bodyPr>
          <a:lstStyle/>
          <a:p>
            <a:pPr algn="ctr"/>
            <a:r>
              <a:rPr lang="bo-CN" sz="8000" b="1" cap="all" dirty="0">
                <a:solidFill>
                  <a:srgbClr val="121212"/>
                </a:solidFill>
                <a:latin typeface="ArialMT"/>
              </a:rPr>
              <a:t>ལུ་ཀཱ 1</a:t>
            </a:r>
          </a:p>
          <a:p>
            <a:r>
              <a:rPr lang="bo-CN" sz="8000" b="1" i="0" dirty="0">
                <a:solidFill>
                  <a:srgbClr val="121212"/>
                </a:solidFill>
                <a:effectLst/>
                <a:latin typeface="ArialMT"/>
              </a:rPr>
              <a:t>སྐྱབས་མགོན་ཡེ་ཤུ་སྐུ་འཁྲུང་བའི་ལུང༌བསྟན།</a:t>
            </a:r>
            <a:endParaRPr lang="en-ZA" sz="8000" dirty="0"/>
          </a:p>
        </p:txBody>
      </p:sp>
      <p:pic>
        <p:nvPicPr>
          <p:cNvPr id="13" name="Audio 12">
            <a:hlinkClick r:id="" action="ppaction://media"/>
            <a:extLst>
              <a:ext uri="{FF2B5EF4-FFF2-40B4-BE49-F238E27FC236}">
                <a16:creationId xmlns:a16="http://schemas.microsoft.com/office/drawing/2014/main" id="{2D9AAC1C-7218-1DD0-5319-A6F1185FAC6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3613"/>
    </mc:Choice>
    <mc:Fallback xmlns="">
      <p:transition spd="slow" advTm="3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FF8CD097-43AC-5390-3946-2FCC67731D4D}"/>
              </a:ext>
            </a:extLst>
          </p:cNvPr>
          <p:cNvSpPr txBox="1"/>
          <p:nvPr/>
        </p:nvSpPr>
        <p:spPr>
          <a:xfrm>
            <a:off x="-1523" y="2133600"/>
            <a:ext cx="5975129" cy="4250267"/>
          </a:xfrm>
          <a:prstGeom prst="rect">
            <a:avLst/>
          </a:prstGeom>
          <a:noFill/>
        </p:spPr>
        <p:txBody>
          <a:bodyPr wrap="square" rtlCol="0">
            <a:noAutofit/>
          </a:bodyPr>
          <a:lstStyle/>
          <a:p>
            <a:pPr algn="ctr"/>
            <a:r>
              <a:rPr lang="bo-CN" sz="8000" b="1" cap="all" dirty="0">
                <a:solidFill>
                  <a:schemeClr val="bg1"/>
                </a:solidFill>
                <a:effectLst>
                  <a:outerShdw blurRad="38100" dist="38100" dir="2700000" algn="tl">
                    <a:srgbClr val="000000">
                      <a:alpha val="43137"/>
                    </a:srgbClr>
                  </a:outerShdw>
                </a:effectLst>
                <a:latin typeface="ArialMT"/>
              </a:rPr>
              <a:t>ལུ་ཀཱ 1</a:t>
            </a:r>
          </a:p>
          <a:p>
            <a:r>
              <a:rPr lang="bo-CN" sz="8000" b="1" i="0" dirty="0">
                <a:solidFill>
                  <a:schemeClr val="bg1"/>
                </a:solidFill>
                <a:effectLst>
                  <a:outerShdw blurRad="38100" dist="38100" dir="2700000" algn="tl">
                    <a:srgbClr val="000000">
                      <a:alpha val="43137"/>
                    </a:srgbClr>
                  </a:outerShdw>
                </a:effectLst>
                <a:latin typeface="ArialMT"/>
              </a:rPr>
              <a:t>སྐྱབས་མགོན་ཡེ་ཤུ་སྐུ་འཁྲུང་བའི་ལུང༌བསྟན།</a:t>
            </a:r>
            <a:endParaRPr lang="en-ZA" sz="8000" dirty="0">
              <a:solidFill>
                <a:schemeClr val="bg1"/>
              </a:solidFill>
              <a:effectLst>
                <a:outerShdw blurRad="38100" dist="38100" dir="2700000" algn="tl">
                  <a:srgbClr val="000000">
                    <a:alpha val="43137"/>
                  </a:srgbClr>
                </a:outerShdw>
              </a:effectLst>
            </a:endParaRPr>
          </a:p>
        </p:txBody>
      </p:sp>
      <p:sp>
        <p:nvSpPr>
          <p:cNvPr id="5" name="TextBox 2">
            <a:extLst>
              <a:ext uri="{FF2B5EF4-FFF2-40B4-BE49-F238E27FC236}">
                <a16:creationId xmlns:a16="http://schemas.microsoft.com/office/drawing/2014/main" id="{E3956AA7-D87C-D671-C2B4-B927B310F8A5}"/>
              </a:ext>
            </a:extLst>
          </p:cNvPr>
          <p:cNvSpPr txBox="1"/>
          <p:nvPr/>
        </p:nvSpPr>
        <p:spPr>
          <a:xfrm>
            <a:off x="369219" y="6191874"/>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362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26In the sixth month, God sent the angel Gabriel to a town in Galilee called Nazareth,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600" dirty="0">
                <a:solidFill>
                  <a:srgbClr val="121212"/>
                </a:solidFill>
                <a:latin typeface="ArialMT"/>
              </a:rPr>
              <a:t>26ཨེ་ལི་ས་བེད་མངལ་དང་ལྡན་པའི་ཟླ་བ་དྲུག་པར་དཀོན་མཆོག་གིས་ཕོ་ཉ་གེབ་རི་ཨེལ་ག་ལིལ་ཡུལ་གྱི་ན་ཙ་རེལ་ཟེར་བའི་གྲོང་ཚོར་</a:t>
            </a:r>
            <a:endParaRPr lang="en-ZA" dirty="0"/>
          </a:p>
        </p:txBody>
      </p:sp>
      <p:pic>
        <p:nvPicPr>
          <p:cNvPr id="11" name="Audio 10">
            <a:hlinkClick r:id="" action="ppaction://media"/>
            <a:extLst>
              <a:ext uri="{FF2B5EF4-FFF2-40B4-BE49-F238E27FC236}">
                <a16:creationId xmlns:a16="http://schemas.microsoft.com/office/drawing/2014/main" id="{AD0D19FA-FD24-7F9B-43E8-DBDE0299CEE1}"/>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76245138"/>
      </p:ext>
    </p:extLst>
  </p:cSld>
  <p:clrMapOvr>
    <a:masterClrMapping/>
  </p:clrMapOvr>
  <mc:AlternateContent xmlns:mc="http://schemas.openxmlformats.org/markup-compatibility/2006" xmlns:p14="http://schemas.microsoft.com/office/powerpoint/2010/main">
    <mc:Choice Requires="p14">
      <p:transition spd="slow" p14:dur="2000" advTm="9133"/>
    </mc:Choice>
    <mc:Fallback xmlns="">
      <p:transition spd="slow" advTm="9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497562D-78EC-4191-F43C-E64B3C0790C2}"/>
              </a:ext>
            </a:extLst>
          </p:cNvPr>
          <p:cNvPicPr>
            <a:picLocks noChangeAspect="1"/>
          </p:cNvPicPr>
          <p:nvPr/>
        </p:nvPicPr>
        <p:blipFill>
          <a:blip r:embed="rId2"/>
          <a:stretch>
            <a:fillRect/>
          </a:stretch>
        </p:blipFill>
        <p:spPr>
          <a:xfrm>
            <a:off x="0" y="-76899"/>
            <a:ext cx="12191999" cy="6934899"/>
          </a:xfrm>
          <a:prstGeom prst="rect">
            <a:avLst/>
          </a:prstGeom>
        </p:spPr>
      </p:pic>
      <p:sp>
        <p:nvSpPr>
          <p:cNvPr id="2" name="TextBox 1">
            <a:extLst>
              <a:ext uri="{FF2B5EF4-FFF2-40B4-BE49-F238E27FC236}">
                <a16:creationId xmlns:a16="http://schemas.microsoft.com/office/drawing/2014/main" id="{E561DCBF-8B82-B0F8-6255-E95B18B6C2A4}"/>
              </a:ext>
            </a:extLst>
          </p:cNvPr>
          <p:cNvSpPr txBox="1"/>
          <p:nvPr/>
        </p:nvSpPr>
        <p:spPr>
          <a:xfrm>
            <a:off x="10079301" y="1817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27to a virgin pledged in marriage to a man named Joseph, who was of the house of David. And the virgin’s name was Mary.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27མིར་ཡམ་ཞེས་ཟེར་བའི་གཞོན་ནུ་མའི་སར་མངགས། མིར་ཡམ་ནི་རྒྱལ་པོ་དཱ་བིད་ཀྱི་རྒྱུད་པ་ཡོ་སེབ་ཀྱི་བཟའ་ཟླར་འགྱུར་བ་ཐག་གཅོད་བྱས་པ་རེད།</a:t>
            </a:r>
            <a:endParaRPr lang="en-ZA" dirty="0"/>
          </a:p>
        </p:txBody>
      </p:sp>
      <p:pic>
        <p:nvPicPr>
          <p:cNvPr id="5" name="Audio 4">
            <a:hlinkClick r:id="" action="ppaction://media"/>
            <a:extLst>
              <a:ext uri="{FF2B5EF4-FFF2-40B4-BE49-F238E27FC236}">
                <a16:creationId xmlns:a16="http://schemas.microsoft.com/office/drawing/2014/main" id="{09A44C9D-D37D-F3A5-7E37-63F60C837D4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095902142"/>
      </p:ext>
    </p:extLst>
  </p:cSld>
  <p:clrMapOvr>
    <a:masterClrMapping/>
  </p:clrMapOvr>
  <mc:AlternateContent xmlns:mc="http://schemas.openxmlformats.org/markup-compatibility/2006" xmlns:p14="http://schemas.microsoft.com/office/powerpoint/2010/main">
    <mc:Choice Requires="p14">
      <p:transition spd="slow" p14:dur="2000" advTm="10310"/>
    </mc:Choice>
    <mc:Fallback xmlns="">
      <p:transition spd="slow" advTm="10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D49A4E7-66DD-1B2A-B2CF-C569552B44D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B3197707-CABC-969E-7773-531DBCD2E370}"/>
              </a:ext>
            </a:extLst>
          </p:cNvPr>
          <p:cNvSpPr txBox="1"/>
          <p:nvPr/>
        </p:nvSpPr>
        <p:spPr>
          <a:xfrm>
            <a:off x="10079301" y="1817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28The angel appeared to her and said, “Greetings, you who are highly favored! The Lord is with you.”</a:t>
            </a:r>
          </a:p>
          <a:p>
            <a:pPr algn="l"/>
            <a:r>
              <a:rPr lang="en-US" sz="4000" b="0" i="0" dirty="0">
                <a:solidFill>
                  <a:srgbClr val="121212"/>
                </a:solidFill>
                <a:effectLst/>
                <a:latin typeface="ArialMT"/>
              </a:rPr>
              <a:t>29Mary was greatly troubled at his words and wondered what kind of greeting this might be.</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4800" dirty="0">
                <a:solidFill>
                  <a:srgbClr val="121212"/>
                </a:solidFill>
                <a:latin typeface="ArialMT"/>
              </a:rPr>
              <a:t>28ནང་ལ་ཕེབས་སྐབས་གེབ་རི་ཨེལ་གྱིས་ཁོ་མོར་“ཐུགས་རྗེ་ཐོབ་པ་ཁྱོད་ལ་བདེ་བ་དང་ལྡན་པར་གྱུར་ཅིག གཙོ་བོ་ཁྱོད་དང་མཉམ་དུ་བཞུགས་”ཞེས་གསུངས། 29དེ་ཐོས་ནས་མིར་ཡམ་སེམས་ཤིན་ཏུ་འཁྲུགས་ཤིང་འཚམས་འདྲི་དེ་ཅི་ལྟར་ཡིན་བསམ་ཞིབ་བྱེད་བཞིན་ཡོད།</a:t>
            </a:r>
            <a:endParaRPr lang="en-ZA" dirty="0"/>
          </a:p>
        </p:txBody>
      </p:sp>
      <p:pic>
        <p:nvPicPr>
          <p:cNvPr id="7" name="Audio 6">
            <a:hlinkClick r:id="" action="ppaction://media"/>
            <a:extLst>
              <a:ext uri="{FF2B5EF4-FFF2-40B4-BE49-F238E27FC236}">
                <a16:creationId xmlns:a16="http://schemas.microsoft.com/office/drawing/2014/main" id="{BDBE9EDD-9C4C-AF16-492A-A12C07FE10D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166098122"/>
      </p:ext>
    </p:extLst>
  </p:cSld>
  <p:clrMapOvr>
    <a:masterClrMapping/>
  </p:clrMapOvr>
  <mc:AlternateContent xmlns:mc="http://schemas.openxmlformats.org/markup-compatibility/2006" xmlns:p14="http://schemas.microsoft.com/office/powerpoint/2010/main">
    <mc:Choice Requires="p14">
      <p:transition spd="slow" p14:dur="2000" advTm="21580"/>
    </mc:Choice>
    <mc:Fallback xmlns="">
      <p:transition spd="slow" advTm="21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TotalTime>
  <Words>1046</Words>
  <Application>Microsoft Office PowerPoint</Application>
  <PresentationFormat>Widescreen</PresentationFormat>
  <Paragraphs>57</Paragraphs>
  <Slides>22</Slides>
  <Notes>1</Notes>
  <HiddenSlides>0</HiddenSlides>
  <MMClips>11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Arial</vt:lpstr>
      <vt:lpstr>ArialMT</vt:lpstr>
      <vt:lpstr>Calibri</vt:lpstr>
      <vt:lpstr>Calibri Light</vt:lpstr>
      <vt:lpstr>Microsoft Himalaya</vt:lpstr>
      <vt:lpstr>PT Serif</vt:lpstr>
      <vt:lpstr>Symbol</vt:lpstr>
      <vt:lpstr>TimesNewRomanPS-BoldMT</vt:lpstr>
      <vt:lpstr>TimesNewRomanPSMT</vt:lpstr>
      <vt:lpstr>Office Theme</vt:lpstr>
      <vt:lpstr>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12</cp:revision>
  <dcterms:created xsi:type="dcterms:W3CDTF">2021-07-20T09:23:46Z</dcterms:created>
  <dcterms:modified xsi:type="dcterms:W3CDTF">2025-05-16T05:38:27Z</dcterms:modified>
</cp:coreProperties>
</file>