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68" r:id="rId2"/>
    <p:sldId id="438" r:id="rId3"/>
    <p:sldId id="439" r:id="rId4"/>
    <p:sldId id="475" r:id="rId5"/>
    <p:sldId id="441" r:id="rId6"/>
    <p:sldId id="442" r:id="rId7"/>
    <p:sldId id="443" r:id="rId8"/>
    <p:sldId id="444" r:id="rId9"/>
    <p:sldId id="469" r:id="rId10"/>
    <p:sldId id="470" r:id="rId11"/>
    <p:sldId id="445" r:id="rId12"/>
    <p:sldId id="446" r:id="rId13"/>
    <p:sldId id="471" r:id="rId14"/>
    <p:sldId id="472" r:id="rId15"/>
    <p:sldId id="447" r:id="rId16"/>
    <p:sldId id="448" r:id="rId17"/>
    <p:sldId id="473" r:id="rId18"/>
    <p:sldId id="474" r:id="rId19"/>
    <p:sldId id="449" r:id="rId20"/>
    <p:sldId id="476" r:id="rId21"/>
    <p:sldId id="451" r:id="rId22"/>
    <p:sldId id="452" r:id="rId23"/>
    <p:sldId id="454" r:id="rId24"/>
    <p:sldId id="477" r:id="rId25"/>
    <p:sldId id="453" r:id="rId26"/>
    <p:sldId id="478" r:id="rId27"/>
    <p:sldId id="457" r:id="rId28"/>
    <p:sldId id="4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22A6F2-53C9-46B1-81FF-98173B9B0F4B}" v="4" dt="2024-07-22T04:27:32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2" autoAdjust="0"/>
    <p:restoredTop sz="82685" autoAdjust="0"/>
  </p:normalViewPr>
  <p:slideViewPr>
    <p:cSldViewPr snapToGrid="0">
      <p:cViewPr varScale="1">
        <p:scale>
          <a:sx n="73" d="100"/>
          <a:sy n="73" d="100"/>
        </p:scale>
        <p:origin x="75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958E7422-CAAB-4F73-A5D3-AA3C8C79B655}"/>
    <pc:docChg chg="modSld">
      <pc:chgData name="Leonie Smith" userId="fed1330f33f5650e" providerId="LiveId" clId="{958E7422-CAAB-4F73-A5D3-AA3C8C79B655}" dt="2023-01-13T07:35:26.958" v="12"/>
      <pc:docMkLst>
        <pc:docMk/>
      </pc:docMkLst>
      <pc:sldChg chg="modSp mod">
        <pc:chgData name="Leonie Smith" userId="fed1330f33f5650e" providerId="LiveId" clId="{958E7422-CAAB-4F73-A5D3-AA3C8C79B655}" dt="2023-01-13T07:33:11.860" v="1"/>
        <pc:sldMkLst>
          <pc:docMk/>
          <pc:sldMk cId="3676245138" sldId="441"/>
        </pc:sldMkLst>
        <pc:spChg chg="mod">
          <ac:chgData name="Leonie Smith" userId="fed1330f33f5650e" providerId="LiveId" clId="{958E7422-CAAB-4F73-A5D3-AA3C8C79B655}" dt="2023-01-13T07:33:11.860" v="1"/>
          <ac:spMkLst>
            <pc:docMk/>
            <pc:sldMk cId="3676245138" sldId="441"/>
            <ac:spMk id="4" creationId="{9A13E2D8-2F59-44C1-B1D2-79C300C26DD4}"/>
          </ac:spMkLst>
        </pc:spChg>
      </pc:sldChg>
      <pc:sldChg chg="modSp mod">
        <pc:chgData name="Leonie Smith" userId="fed1330f33f5650e" providerId="LiveId" clId="{958E7422-CAAB-4F73-A5D3-AA3C8C79B655}" dt="2023-01-13T07:33:23.067" v="2"/>
        <pc:sldMkLst>
          <pc:docMk/>
          <pc:sldMk cId="3095902142" sldId="443"/>
        </pc:sldMkLst>
        <pc:spChg chg="mod">
          <ac:chgData name="Leonie Smith" userId="fed1330f33f5650e" providerId="LiveId" clId="{958E7422-CAAB-4F73-A5D3-AA3C8C79B655}" dt="2023-01-13T07:33:23.067" v="2"/>
          <ac:spMkLst>
            <pc:docMk/>
            <pc:sldMk cId="3095902142" sldId="443"/>
            <ac:spMk id="4" creationId="{9A13E2D8-2F59-44C1-B1D2-79C300C26DD4}"/>
          </ac:spMkLst>
        </pc:spChg>
      </pc:sldChg>
      <pc:sldChg chg="modSp mod">
        <pc:chgData name="Leonie Smith" userId="fed1330f33f5650e" providerId="LiveId" clId="{958E7422-CAAB-4F73-A5D3-AA3C8C79B655}" dt="2023-01-13T07:33:49.322" v="4"/>
        <pc:sldMkLst>
          <pc:docMk/>
          <pc:sldMk cId="2166098122" sldId="445"/>
        </pc:sldMkLst>
        <pc:spChg chg="mod">
          <ac:chgData name="Leonie Smith" userId="fed1330f33f5650e" providerId="LiveId" clId="{958E7422-CAAB-4F73-A5D3-AA3C8C79B655}" dt="2023-01-13T07:33:49.322" v="4"/>
          <ac:spMkLst>
            <pc:docMk/>
            <pc:sldMk cId="2166098122" sldId="445"/>
            <ac:spMk id="4" creationId="{9A13E2D8-2F59-44C1-B1D2-79C300C26DD4}"/>
          </ac:spMkLst>
        </pc:spChg>
      </pc:sldChg>
      <pc:sldChg chg="modSp mod">
        <pc:chgData name="Leonie Smith" userId="fed1330f33f5650e" providerId="LiveId" clId="{958E7422-CAAB-4F73-A5D3-AA3C8C79B655}" dt="2023-01-13T07:34:14.895" v="6"/>
        <pc:sldMkLst>
          <pc:docMk/>
          <pc:sldMk cId="2422728137" sldId="447"/>
        </pc:sldMkLst>
        <pc:spChg chg="mod">
          <ac:chgData name="Leonie Smith" userId="fed1330f33f5650e" providerId="LiveId" clId="{958E7422-CAAB-4F73-A5D3-AA3C8C79B655}" dt="2023-01-13T07:34:14.895" v="6"/>
          <ac:spMkLst>
            <pc:docMk/>
            <pc:sldMk cId="2422728137" sldId="447"/>
            <ac:spMk id="4" creationId="{9A13E2D8-2F59-44C1-B1D2-79C300C26DD4}"/>
          </ac:spMkLst>
        </pc:spChg>
      </pc:sldChg>
      <pc:sldChg chg="modSp mod">
        <pc:chgData name="Leonie Smith" userId="fed1330f33f5650e" providerId="LiveId" clId="{958E7422-CAAB-4F73-A5D3-AA3C8C79B655}" dt="2023-01-13T07:34:37.436" v="8"/>
        <pc:sldMkLst>
          <pc:docMk/>
          <pc:sldMk cId="4160448636" sldId="449"/>
        </pc:sldMkLst>
        <pc:spChg chg="mod">
          <ac:chgData name="Leonie Smith" userId="fed1330f33f5650e" providerId="LiveId" clId="{958E7422-CAAB-4F73-A5D3-AA3C8C79B655}" dt="2023-01-13T07:34:37.436" v="8"/>
          <ac:spMkLst>
            <pc:docMk/>
            <pc:sldMk cId="4160448636" sldId="449"/>
            <ac:spMk id="4" creationId="{9A13E2D8-2F59-44C1-B1D2-79C300C26DD4}"/>
          </ac:spMkLst>
        </pc:spChg>
      </pc:sldChg>
      <pc:sldChg chg="modSp mod">
        <pc:chgData name="Leonie Smith" userId="fed1330f33f5650e" providerId="LiveId" clId="{958E7422-CAAB-4F73-A5D3-AA3C8C79B655}" dt="2023-01-13T07:34:50.347" v="9"/>
        <pc:sldMkLst>
          <pc:docMk/>
          <pc:sldMk cId="3386340796" sldId="451"/>
        </pc:sldMkLst>
        <pc:spChg chg="mod">
          <ac:chgData name="Leonie Smith" userId="fed1330f33f5650e" providerId="LiveId" clId="{958E7422-CAAB-4F73-A5D3-AA3C8C79B655}" dt="2023-01-13T07:34:50.347" v="9"/>
          <ac:spMkLst>
            <pc:docMk/>
            <pc:sldMk cId="3386340796" sldId="451"/>
            <ac:spMk id="4" creationId="{9A13E2D8-2F59-44C1-B1D2-79C300C26DD4}"/>
          </ac:spMkLst>
        </pc:spChg>
      </pc:sldChg>
      <pc:sldChg chg="modSp mod">
        <pc:chgData name="Leonie Smith" userId="fed1330f33f5650e" providerId="LiveId" clId="{958E7422-CAAB-4F73-A5D3-AA3C8C79B655}" dt="2023-01-13T07:35:12.803" v="11"/>
        <pc:sldMkLst>
          <pc:docMk/>
          <pc:sldMk cId="283334129" sldId="453"/>
        </pc:sldMkLst>
        <pc:spChg chg="mod">
          <ac:chgData name="Leonie Smith" userId="fed1330f33f5650e" providerId="LiveId" clId="{958E7422-CAAB-4F73-A5D3-AA3C8C79B655}" dt="2023-01-13T07:35:12.803" v="11"/>
          <ac:spMkLst>
            <pc:docMk/>
            <pc:sldMk cId="283334129" sldId="453"/>
            <ac:spMk id="4" creationId="{9A13E2D8-2F59-44C1-B1D2-79C300C26DD4}"/>
          </ac:spMkLst>
        </pc:spChg>
      </pc:sldChg>
      <pc:sldChg chg="modSp mod">
        <pc:chgData name="Leonie Smith" userId="fed1330f33f5650e" providerId="LiveId" clId="{958E7422-CAAB-4F73-A5D3-AA3C8C79B655}" dt="2023-01-13T07:35:01.189" v="10"/>
        <pc:sldMkLst>
          <pc:docMk/>
          <pc:sldMk cId="2511564658" sldId="454"/>
        </pc:sldMkLst>
        <pc:spChg chg="mod">
          <ac:chgData name="Leonie Smith" userId="fed1330f33f5650e" providerId="LiveId" clId="{958E7422-CAAB-4F73-A5D3-AA3C8C79B655}" dt="2023-01-13T07:35:01.189" v="10"/>
          <ac:spMkLst>
            <pc:docMk/>
            <pc:sldMk cId="2511564658" sldId="454"/>
            <ac:spMk id="4" creationId="{9A13E2D8-2F59-44C1-B1D2-79C300C26DD4}"/>
          </ac:spMkLst>
        </pc:spChg>
      </pc:sldChg>
      <pc:sldChg chg="modSp mod">
        <pc:chgData name="Leonie Smith" userId="fed1330f33f5650e" providerId="LiveId" clId="{958E7422-CAAB-4F73-A5D3-AA3C8C79B655}" dt="2023-01-13T07:35:26.958" v="12"/>
        <pc:sldMkLst>
          <pc:docMk/>
          <pc:sldMk cId="2618424304" sldId="457"/>
        </pc:sldMkLst>
        <pc:spChg chg="mod">
          <ac:chgData name="Leonie Smith" userId="fed1330f33f5650e" providerId="LiveId" clId="{958E7422-CAAB-4F73-A5D3-AA3C8C79B655}" dt="2023-01-13T07:35:26.958" v="12"/>
          <ac:spMkLst>
            <pc:docMk/>
            <pc:sldMk cId="2618424304" sldId="457"/>
            <ac:spMk id="4" creationId="{9A13E2D8-2F59-44C1-B1D2-79C300C26DD4}"/>
          </ac:spMkLst>
        </pc:spChg>
      </pc:sldChg>
      <pc:sldChg chg="modSp mod">
        <pc:chgData name="Leonie Smith" userId="fed1330f33f5650e" providerId="LiveId" clId="{958E7422-CAAB-4F73-A5D3-AA3C8C79B655}" dt="2023-01-13T07:32:39.417" v="0"/>
        <pc:sldMkLst>
          <pc:docMk/>
          <pc:sldMk cId="3596600315" sldId="468"/>
        </pc:sldMkLst>
        <pc:spChg chg="mod">
          <ac:chgData name="Leonie Smith" userId="fed1330f33f5650e" providerId="LiveId" clId="{958E7422-CAAB-4F73-A5D3-AA3C8C79B655}" dt="2023-01-13T07:32:39.417" v="0"/>
          <ac:spMkLst>
            <pc:docMk/>
            <pc:sldMk cId="3596600315" sldId="468"/>
            <ac:spMk id="3" creationId="{0162BEE1-134B-8B70-2BB8-9226F1DF1614}"/>
          </ac:spMkLst>
        </pc:spChg>
      </pc:sldChg>
      <pc:sldChg chg="modSp mod">
        <pc:chgData name="Leonie Smith" userId="fed1330f33f5650e" providerId="LiveId" clId="{958E7422-CAAB-4F73-A5D3-AA3C8C79B655}" dt="2023-01-13T07:33:34.048" v="3"/>
        <pc:sldMkLst>
          <pc:docMk/>
          <pc:sldMk cId="2606270400" sldId="469"/>
        </pc:sldMkLst>
        <pc:spChg chg="mod">
          <ac:chgData name="Leonie Smith" userId="fed1330f33f5650e" providerId="LiveId" clId="{958E7422-CAAB-4F73-A5D3-AA3C8C79B655}" dt="2023-01-13T07:33:34.048" v="3"/>
          <ac:spMkLst>
            <pc:docMk/>
            <pc:sldMk cId="2606270400" sldId="469"/>
            <ac:spMk id="4" creationId="{9A13E2D8-2F59-44C1-B1D2-79C300C26DD4}"/>
          </ac:spMkLst>
        </pc:spChg>
      </pc:sldChg>
      <pc:sldChg chg="modSp mod">
        <pc:chgData name="Leonie Smith" userId="fed1330f33f5650e" providerId="LiveId" clId="{958E7422-CAAB-4F73-A5D3-AA3C8C79B655}" dt="2023-01-13T07:34:03.030" v="5"/>
        <pc:sldMkLst>
          <pc:docMk/>
          <pc:sldMk cId="2934462997" sldId="471"/>
        </pc:sldMkLst>
        <pc:spChg chg="mod">
          <ac:chgData name="Leonie Smith" userId="fed1330f33f5650e" providerId="LiveId" clId="{958E7422-CAAB-4F73-A5D3-AA3C8C79B655}" dt="2023-01-13T07:34:03.030" v="5"/>
          <ac:spMkLst>
            <pc:docMk/>
            <pc:sldMk cId="2934462997" sldId="471"/>
            <ac:spMk id="4" creationId="{9A13E2D8-2F59-44C1-B1D2-79C300C26DD4}"/>
          </ac:spMkLst>
        </pc:spChg>
      </pc:sldChg>
      <pc:sldChg chg="modSp mod">
        <pc:chgData name="Leonie Smith" userId="fed1330f33f5650e" providerId="LiveId" clId="{958E7422-CAAB-4F73-A5D3-AA3C8C79B655}" dt="2023-01-13T07:34:25.848" v="7"/>
        <pc:sldMkLst>
          <pc:docMk/>
          <pc:sldMk cId="2409042079" sldId="473"/>
        </pc:sldMkLst>
        <pc:spChg chg="mod">
          <ac:chgData name="Leonie Smith" userId="fed1330f33f5650e" providerId="LiveId" clId="{958E7422-CAAB-4F73-A5D3-AA3C8C79B655}" dt="2023-01-13T07:34:25.848" v="7"/>
          <ac:spMkLst>
            <pc:docMk/>
            <pc:sldMk cId="2409042079" sldId="473"/>
            <ac:spMk id="4" creationId="{9A13E2D8-2F59-44C1-B1D2-79C300C26DD4}"/>
          </ac:spMkLst>
        </pc:spChg>
      </pc:sldChg>
    </pc:docChg>
  </pc:docChgLst>
  <pc:docChgLst>
    <pc:chgData name="Leonie Smith" userId="fed1330f33f5650e" providerId="LiveId" clId="{1A0B3FBB-6B6D-4F91-8D16-8DCAEBE7C152}"/>
    <pc:docChg chg="modSld">
      <pc:chgData name="Leonie Smith" userId="fed1330f33f5650e" providerId="LiveId" clId="{1A0B3FBB-6B6D-4F91-8D16-8DCAEBE7C152}" dt="2023-12-16T02:43:10.562" v="69" actId="20577"/>
      <pc:docMkLst>
        <pc:docMk/>
      </pc:docMkLst>
      <pc:sldChg chg="addSp delSp modSp mod modTransition modAnim">
        <pc:chgData name="Leonie Smith" userId="fed1330f33f5650e" providerId="LiveId" clId="{1A0B3FBB-6B6D-4F91-8D16-8DCAEBE7C152}" dt="2023-12-15T03:22:56.344" v="8"/>
        <pc:sldMkLst>
          <pc:docMk/>
          <pc:sldMk cId="3759221820" sldId="439"/>
        </pc:sldMkLst>
        <pc:picChg chg="del">
          <ac:chgData name="Leonie Smith" userId="fed1330f33f5650e" providerId="LiveId" clId="{1A0B3FBB-6B6D-4F91-8D16-8DCAEBE7C152}" dt="2023-12-15T03:22:37.388" v="4"/>
          <ac:picMkLst>
            <pc:docMk/>
            <pc:sldMk cId="3759221820" sldId="439"/>
            <ac:picMk id="3" creationId="{FB103DE0-657D-0E2F-1323-4FE29AA39FF1}"/>
          </ac:picMkLst>
        </pc:picChg>
        <pc:picChg chg="add del mod">
          <ac:chgData name="Leonie Smith" userId="fed1330f33f5650e" providerId="LiveId" clId="{1A0B3FBB-6B6D-4F91-8D16-8DCAEBE7C152}" dt="2023-12-15T03:22:45.190" v="5"/>
          <ac:picMkLst>
            <pc:docMk/>
            <pc:sldMk cId="3759221820" sldId="439"/>
            <ac:picMk id="5" creationId="{B0FF3CE6-07F7-F505-AB66-272C71110A04}"/>
          </ac:picMkLst>
        </pc:picChg>
        <pc:picChg chg="add del mod">
          <ac:chgData name="Leonie Smith" userId="fed1330f33f5650e" providerId="LiveId" clId="{1A0B3FBB-6B6D-4F91-8D16-8DCAEBE7C152}" dt="2023-12-15T03:22:48.821" v="7"/>
          <ac:picMkLst>
            <pc:docMk/>
            <pc:sldMk cId="3759221820" sldId="439"/>
            <ac:picMk id="7" creationId="{830C2A05-4FC1-3C1E-1B00-EFD9D59A411A}"/>
          </ac:picMkLst>
        </pc:picChg>
        <pc:picChg chg="add del mod ord">
          <ac:chgData name="Leonie Smith" userId="fed1330f33f5650e" providerId="LiveId" clId="{1A0B3FBB-6B6D-4F91-8D16-8DCAEBE7C152}" dt="2023-12-15T03:22:56.344" v="8"/>
          <ac:picMkLst>
            <pc:docMk/>
            <pc:sldMk cId="3759221820" sldId="439"/>
            <ac:picMk id="10" creationId="{DECDE678-BA0A-54EE-8266-2E95DED0D658}"/>
          </ac:picMkLst>
        </pc:picChg>
        <pc:picChg chg="add mod">
          <ac:chgData name="Leonie Smith" userId="fed1330f33f5650e" providerId="LiveId" clId="{1A0B3FBB-6B6D-4F91-8D16-8DCAEBE7C152}" dt="2023-12-15T03:22:56.344" v="8"/>
          <ac:picMkLst>
            <pc:docMk/>
            <pc:sldMk cId="3759221820" sldId="439"/>
            <ac:picMk id="11" creationId="{A57782AC-EBCA-F363-3F58-23527041D02E}"/>
          </ac:picMkLst>
        </pc:picChg>
      </pc:sldChg>
      <pc:sldChg chg="addSp delSp modSp mod modTransition modAnim">
        <pc:chgData name="Leonie Smith" userId="fed1330f33f5650e" providerId="LiveId" clId="{1A0B3FBB-6B6D-4F91-8D16-8DCAEBE7C152}" dt="2023-12-15T03:23:19.276" v="11"/>
        <pc:sldMkLst>
          <pc:docMk/>
          <pc:sldMk cId="3676245138" sldId="441"/>
        </pc:sldMkLst>
        <pc:picChg chg="del">
          <ac:chgData name="Leonie Smith" userId="fed1330f33f5650e" providerId="LiveId" clId="{1A0B3FBB-6B6D-4F91-8D16-8DCAEBE7C152}" dt="2023-12-15T03:23:01.890" v="10"/>
          <ac:picMkLst>
            <pc:docMk/>
            <pc:sldMk cId="3676245138" sldId="441"/>
            <ac:picMk id="3" creationId="{041384E2-F7C6-72EC-D032-634533BA6128}"/>
          </ac:picMkLst>
        </pc:picChg>
        <pc:picChg chg="add del mod">
          <ac:chgData name="Leonie Smith" userId="fed1330f33f5650e" providerId="LiveId" clId="{1A0B3FBB-6B6D-4F91-8D16-8DCAEBE7C152}" dt="2023-12-15T03:23:19.276" v="11"/>
          <ac:picMkLst>
            <pc:docMk/>
            <pc:sldMk cId="3676245138" sldId="441"/>
            <ac:picMk id="5" creationId="{7C3F7AE6-5544-2110-151E-7C50A8ABE8C9}"/>
          </ac:picMkLst>
        </pc:picChg>
        <pc:picChg chg="add mod">
          <ac:chgData name="Leonie Smith" userId="fed1330f33f5650e" providerId="LiveId" clId="{1A0B3FBB-6B6D-4F91-8D16-8DCAEBE7C152}" dt="2023-12-15T03:23:19.276" v="11"/>
          <ac:picMkLst>
            <pc:docMk/>
            <pc:sldMk cId="3676245138" sldId="441"/>
            <ac:picMk id="7" creationId="{FB9AAC0B-FDF0-BBD6-BEF7-6BC108873833}"/>
          </ac:picMkLst>
        </pc:picChg>
      </pc:sldChg>
      <pc:sldChg chg="addSp delSp modSp mod modTransition modAnim">
        <pc:chgData name="Leonie Smith" userId="fed1330f33f5650e" providerId="LiveId" clId="{1A0B3FBB-6B6D-4F91-8D16-8DCAEBE7C152}" dt="2023-12-15T03:23:40.603" v="14"/>
        <pc:sldMkLst>
          <pc:docMk/>
          <pc:sldMk cId="3095902142" sldId="443"/>
        </pc:sldMkLst>
        <pc:picChg chg="add del mod">
          <ac:chgData name="Leonie Smith" userId="fed1330f33f5650e" providerId="LiveId" clId="{1A0B3FBB-6B6D-4F91-8D16-8DCAEBE7C152}" dt="2023-12-15T03:23:40.603" v="14"/>
          <ac:picMkLst>
            <pc:docMk/>
            <pc:sldMk cId="3095902142" sldId="443"/>
            <ac:picMk id="4" creationId="{4FAEC984-57E2-01AB-94E1-0206538DB9F5}"/>
          </ac:picMkLst>
        </pc:picChg>
        <pc:picChg chg="add mod">
          <ac:chgData name="Leonie Smith" userId="fed1330f33f5650e" providerId="LiveId" clId="{1A0B3FBB-6B6D-4F91-8D16-8DCAEBE7C152}" dt="2023-12-15T03:23:40.603" v="14"/>
          <ac:picMkLst>
            <pc:docMk/>
            <pc:sldMk cId="3095902142" sldId="443"/>
            <ac:picMk id="5" creationId="{DDD6C263-0F62-0A3A-34ED-D0962B46BEA2}"/>
          </ac:picMkLst>
        </pc:picChg>
        <pc:picChg chg="del">
          <ac:chgData name="Leonie Smith" userId="fed1330f33f5650e" providerId="LiveId" clId="{1A0B3FBB-6B6D-4F91-8D16-8DCAEBE7C152}" dt="2023-12-15T03:23:25.920" v="13"/>
          <ac:picMkLst>
            <pc:docMk/>
            <pc:sldMk cId="3095902142" sldId="443"/>
            <ac:picMk id="14" creationId="{1EB0F2B8-5BAF-8B2B-B7EE-3A75E362806A}"/>
          </ac:picMkLst>
        </pc:picChg>
      </pc:sldChg>
      <pc:sldChg chg="addSp delSp modSp mod modTransition modAnim">
        <pc:chgData name="Leonie Smith" userId="fed1330f33f5650e" providerId="LiveId" clId="{1A0B3FBB-6B6D-4F91-8D16-8DCAEBE7C152}" dt="2023-12-15T03:24:59.560" v="23"/>
        <pc:sldMkLst>
          <pc:docMk/>
          <pc:sldMk cId="2166098122" sldId="445"/>
        </pc:sldMkLst>
        <pc:picChg chg="del">
          <ac:chgData name="Leonie Smith" userId="fed1330f33f5650e" providerId="LiveId" clId="{1A0B3FBB-6B6D-4F91-8D16-8DCAEBE7C152}" dt="2023-12-15T03:24:12.370" v="19"/>
          <ac:picMkLst>
            <pc:docMk/>
            <pc:sldMk cId="2166098122" sldId="445"/>
            <ac:picMk id="2" creationId="{20324FED-2DA9-117B-BD64-8088C76B1989}"/>
          </ac:picMkLst>
        </pc:picChg>
        <pc:picChg chg="add del mod">
          <ac:chgData name="Leonie Smith" userId="fed1330f33f5650e" providerId="LiveId" clId="{1A0B3FBB-6B6D-4F91-8D16-8DCAEBE7C152}" dt="2023-12-15T03:24:30.284" v="20"/>
          <ac:picMkLst>
            <pc:docMk/>
            <pc:sldMk cId="2166098122" sldId="445"/>
            <ac:picMk id="4" creationId="{F36BB3AF-15E5-669B-C8B0-F8E89B30A40C}"/>
          </ac:picMkLst>
        </pc:picChg>
        <pc:picChg chg="add del mod">
          <ac:chgData name="Leonie Smith" userId="fed1330f33f5650e" providerId="LiveId" clId="{1A0B3FBB-6B6D-4F91-8D16-8DCAEBE7C152}" dt="2023-12-15T03:24:41.454" v="22"/>
          <ac:picMkLst>
            <pc:docMk/>
            <pc:sldMk cId="2166098122" sldId="445"/>
            <ac:picMk id="7" creationId="{A8D8B28A-812B-8CF8-158C-3C5A59A73AC9}"/>
          </ac:picMkLst>
        </pc:picChg>
        <pc:picChg chg="add del mod ord">
          <ac:chgData name="Leonie Smith" userId="fed1330f33f5650e" providerId="LiveId" clId="{1A0B3FBB-6B6D-4F91-8D16-8DCAEBE7C152}" dt="2023-12-15T03:24:59.560" v="23"/>
          <ac:picMkLst>
            <pc:docMk/>
            <pc:sldMk cId="2166098122" sldId="445"/>
            <ac:picMk id="11" creationId="{CE3F3AA0-9DE4-072E-24D9-E2AAFB263560}"/>
          </ac:picMkLst>
        </pc:picChg>
        <pc:picChg chg="add mod">
          <ac:chgData name="Leonie Smith" userId="fed1330f33f5650e" providerId="LiveId" clId="{1A0B3FBB-6B6D-4F91-8D16-8DCAEBE7C152}" dt="2023-12-15T03:24:59.560" v="23"/>
          <ac:picMkLst>
            <pc:docMk/>
            <pc:sldMk cId="2166098122" sldId="445"/>
            <ac:picMk id="12" creationId="{BB4EC09F-65FD-2BFE-B124-D68C3EB6BBFF}"/>
          </ac:picMkLst>
        </pc:picChg>
      </pc:sldChg>
      <pc:sldChg chg="addSp delSp modSp mod modTransition modAnim">
        <pc:chgData name="Leonie Smith" userId="fed1330f33f5650e" providerId="LiveId" clId="{1A0B3FBB-6B6D-4F91-8D16-8DCAEBE7C152}" dt="2023-12-15T03:25:33.988" v="29"/>
        <pc:sldMkLst>
          <pc:docMk/>
          <pc:sldMk cId="2422728137" sldId="447"/>
        </pc:sldMkLst>
        <pc:picChg chg="del">
          <ac:chgData name="Leonie Smith" userId="fed1330f33f5650e" providerId="LiveId" clId="{1A0B3FBB-6B6D-4F91-8D16-8DCAEBE7C152}" dt="2023-12-15T03:25:21.485" v="28"/>
          <ac:picMkLst>
            <pc:docMk/>
            <pc:sldMk cId="2422728137" sldId="447"/>
            <ac:picMk id="3" creationId="{3AD7EB35-832B-B935-0C27-0E30D5BBFFD4}"/>
          </ac:picMkLst>
        </pc:picChg>
        <pc:picChg chg="add del mod">
          <ac:chgData name="Leonie Smith" userId="fed1330f33f5650e" providerId="LiveId" clId="{1A0B3FBB-6B6D-4F91-8D16-8DCAEBE7C152}" dt="2023-12-15T03:25:33.988" v="29"/>
          <ac:picMkLst>
            <pc:docMk/>
            <pc:sldMk cId="2422728137" sldId="447"/>
            <ac:picMk id="5" creationId="{78EF99C4-DA82-BCE0-FF6B-38FEE98EFCC7}"/>
          </ac:picMkLst>
        </pc:picChg>
        <pc:picChg chg="add mod">
          <ac:chgData name="Leonie Smith" userId="fed1330f33f5650e" providerId="LiveId" clId="{1A0B3FBB-6B6D-4F91-8D16-8DCAEBE7C152}" dt="2023-12-15T03:25:33.988" v="29"/>
          <ac:picMkLst>
            <pc:docMk/>
            <pc:sldMk cId="2422728137" sldId="447"/>
            <ac:picMk id="7" creationId="{AD305010-51BF-D118-62D9-D4E74FF9BDD1}"/>
          </ac:picMkLst>
        </pc:picChg>
      </pc:sldChg>
      <pc:sldChg chg="addSp delSp modSp mod modTransition modAnim">
        <pc:chgData name="Leonie Smith" userId="fed1330f33f5650e" providerId="LiveId" clId="{1A0B3FBB-6B6D-4F91-8D16-8DCAEBE7C152}" dt="2023-12-15T03:26:09.949" v="35"/>
        <pc:sldMkLst>
          <pc:docMk/>
          <pc:sldMk cId="4160448636" sldId="449"/>
        </pc:sldMkLst>
        <pc:picChg chg="add del mod">
          <ac:chgData name="Leonie Smith" userId="fed1330f33f5650e" providerId="LiveId" clId="{1A0B3FBB-6B6D-4F91-8D16-8DCAEBE7C152}" dt="2023-12-15T03:26:09.949" v="35"/>
          <ac:picMkLst>
            <pc:docMk/>
            <pc:sldMk cId="4160448636" sldId="449"/>
            <ac:picMk id="4" creationId="{5987DACD-3E94-FA31-CC1B-77320C2E0E50}"/>
          </ac:picMkLst>
        </pc:picChg>
        <pc:picChg chg="add mod">
          <ac:chgData name="Leonie Smith" userId="fed1330f33f5650e" providerId="LiveId" clId="{1A0B3FBB-6B6D-4F91-8D16-8DCAEBE7C152}" dt="2023-12-15T03:26:09.949" v="35"/>
          <ac:picMkLst>
            <pc:docMk/>
            <pc:sldMk cId="4160448636" sldId="449"/>
            <ac:picMk id="5" creationId="{592B6C64-4E71-2026-7FC8-77DD76498DBD}"/>
          </ac:picMkLst>
        </pc:picChg>
        <pc:picChg chg="del">
          <ac:chgData name="Leonie Smith" userId="fed1330f33f5650e" providerId="LiveId" clId="{1A0B3FBB-6B6D-4F91-8D16-8DCAEBE7C152}" dt="2023-12-15T03:25:55.132" v="34"/>
          <ac:picMkLst>
            <pc:docMk/>
            <pc:sldMk cId="4160448636" sldId="449"/>
            <ac:picMk id="8" creationId="{802B2D3F-B892-AF34-AEBC-C307DEC8F2A3}"/>
          </ac:picMkLst>
        </pc:picChg>
      </pc:sldChg>
      <pc:sldChg chg="addSp delSp modSp mod modTransition modAnim">
        <pc:chgData name="Leonie Smith" userId="fed1330f33f5650e" providerId="LiveId" clId="{1A0B3FBB-6B6D-4F91-8D16-8DCAEBE7C152}" dt="2023-12-15T03:27:01.173" v="41"/>
        <pc:sldMkLst>
          <pc:docMk/>
          <pc:sldMk cId="3386340796" sldId="451"/>
        </pc:sldMkLst>
        <pc:picChg chg="add del mod">
          <ac:chgData name="Leonie Smith" userId="fed1330f33f5650e" providerId="LiveId" clId="{1A0B3FBB-6B6D-4F91-8D16-8DCAEBE7C152}" dt="2023-12-15T03:26:30.789" v="38"/>
          <ac:picMkLst>
            <pc:docMk/>
            <pc:sldMk cId="3386340796" sldId="451"/>
            <ac:picMk id="4" creationId="{C57DC32D-32FE-A0C4-06CA-065C36C66CE2}"/>
          </ac:picMkLst>
        </pc:picChg>
        <pc:picChg chg="add del mod">
          <ac:chgData name="Leonie Smith" userId="fed1330f33f5650e" providerId="LiveId" clId="{1A0B3FBB-6B6D-4F91-8D16-8DCAEBE7C152}" dt="2023-12-15T03:26:44.764" v="40"/>
          <ac:picMkLst>
            <pc:docMk/>
            <pc:sldMk cId="3386340796" sldId="451"/>
            <ac:picMk id="5" creationId="{2CC4F218-0C28-0728-EFC3-E80E89DC7D7A}"/>
          </ac:picMkLst>
        </pc:picChg>
        <pc:picChg chg="del">
          <ac:chgData name="Leonie Smith" userId="fed1330f33f5650e" providerId="LiveId" clId="{1A0B3FBB-6B6D-4F91-8D16-8DCAEBE7C152}" dt="2023-12-15T03:26:14.917" v="37"/>
          <ac:picMkLst>
            <pc:docMk/>
            <pc:sldMk cId="3386340796" sldId="451"/>
            <ac:picMk id="8" creationId="{3652DDAF-CCF2-5E4F-E8FC-A27C78FE9799}"/>
          </ac:picMkLst>
        </pc:picChg>
        <pc:picChg chg="add del mod ord">
          <ac:chgData name="Leonie Smith" userId="fed1330f33f5650e" providerId="LiveId" clId="{1A0B3FBB-6B6D-4F91-8D16-8DCAEBE7C152}" dt="2023-12-15T03:27:01.173" v="41"/>
          <ac:picMkLst>
            <pc:docMk/>
            <pc:sldMk cId="3386340796" sldId="451"/>
            <ac:picMk id="11" creationId="{B1CB3D63-731B-13F4-685D-934D20F79C09}"/>
          </ac:picMkLst>
        </pc:picChg>
        <pc:picChg chg="add mod">
          <ac:chgData name="Leonie Smith" userId="fed1330f33f5650e" providerId="LiveId" clId="{1A0B3FBB-6B6D-4F91-8D16-8DCAEBE7C152}" dt="2023-12-15T03:27:01.173" v="41"/>
          <ac:picMkLst>
            <pc:docMk/>
            <pc:sldMk cId="3386340796" sldId="451"/>
            <ac:picMk id="12" creationId="{BF5D2EAD-7300-FA51-ED55-7F30CA7D0381}"/>
          </ac:picMkLst>
        </pc:picChg>
      </pc:sldChg>
      <pc:sldChg chg="addSp delSp modSp mod modTransition modAnim">
        <pc:chgData name="Leonie Smith" userId="fed1330f33f5650e" providerId="LiveId" clId="{1A0B3FBB-6B6D-4F91-8D16-8DCAEBE7C152}" dt="2023-12-15T03:28:02.935" v="50"/>
        <pc:sldMkLst>
          <pc:docMk/>
          <pc:sldMk cId="283334129" sldId="453"/>
        </pc:sldMkLst>
        <pc:picChg chg="add del mod">
          <ac:chgData name="Leonie Smith" userId="fed1330f33f5650e" providerId="LiveId" clId="{1A0B3FBB-6B6D-4F91-8D16-8DCAEBE7C152}" dt="2023-12-15T03:27:39.972" v="47"/>
          <ac:picMkLst>
            <pc:docMk/>
            <pc:sldMk cId="283334129" sldId="453"/>
            <ac:picMk id="4" creationId="{048E665C-0C32-BF52-F556-38AE8FC145F4}"/>
          </ac:picMkLst>
        </pc:picChg>
        <pc:picChg chg="add del mod">
          <ac:chgData name="Leonie Smith" userId="fed1330f33f5650e" providerId="LiveId" clId="{1A0B3FBB-6B6D-4F91-8D16-8DCAEBE7C152}" dt="2023-12-15T03:27:43.702" v="49"/>
          <ac:picMkLst>
            <pc:docMk/>
            <pc:sldMk cId="283334129" sldId="453"/>
            <ac:picMk id="5" creationId="{3E1BA458-7DE3-B76D-DF14-15175D830593}"/>
          </ac:picMkLst>
        </pc:picChg>
        <pc:picChg chg="del">
          <ac:chgData name="Leonie Smith" userId="fed1330f33f5650e" providerId="LiveId" clId="{1A0B3FBB-6B6D-4F91-8D16-8DCAEBE7C152}" dt="2023-12-15T03:27:26.253" v="46"/>
          <ac:picMkLst>
            <pc:docMk/>
            <pc:sldMk cId="283334129" sldId="453"/>
            <ac:picMk id="7" creationId="{EB6100F6-E6D8-07E4-EAD5-68ED2B02E6FA}"/>
          </ac:picMkLst>
        </pc:picChg>
        <pc:picChg chg="add del mod ord">
          <ac:chgData name="Leonie Smith" userId="fed1330f33f5650e" providerId="LiveId" clId="{1A0B3FBB-6B6D-4F91-8D16-8DCAEBE7C152}" dt="2023-12-15T03:28:02.935" v="50"/>
          <ac:picMkLst>
            <pc:docMk/>
            <pc:sldMk cId="283334129" sldId="453"/>
            <ac:picMk id="10" creationId="{22D2433D-E7F2-58ED-0731-2A9BD7B1A09B}"/>
          </ac:picMkLst>
        </pc:picChg>
        <pc:picChg chg="add mod">
          <ac:chgData name="Leonie Smith" userId="fed1330f33f5650e" providerId="LiveId" clId="{1A0B3FBB-6B6D-4F91-8D16-8DCAEBE7C152}" dt="2023-12-15T03:28:02.935" v="50"/>
          <ac:picMkLst>
            <pc:docMk/>
            <pc:sldMk cId="283334129" sldId="453"/>
            <ac:picMk id="11" creationId="{A9DC40A5-4D7C-EE44-A69D-0662CF6FEFF3}"/>
          </ac:picMkLst>
        </pc:picChg>
      </pc:sldChg>
      <pc:sldChg chg="addSp delSp modSp mod modTransition modAnim">
        <pc:chgData name="Leonie Smith" userId="fed1330f33f5650e" providerId="LiveId" clId="{1A0B3FBB-6B6D-4F91-8D16-8DCAEBE7C152}" dt="2023-12-15T03:27:21.282" v="44"/>
        <pc:sldMkLst>
          <pc:docMk/>
          <pc:sldMk cId="2511564658" sldId="454"/>
        </pc:sldMkLst>
        <pc:picChg chg="add del mod">
          <ac:chgData name="Leonie Smith" userId="fed1330f33f5650e" providerId="LiveId" clId="{1A0B3FBB-6B6D-4F91-8D16-8DCAEBE7C152}" dt="2023-12-15T03:27:21.282" v="44"/>
          <ac:picMkLst>
            <pc:docMk/>
            <pc:sldMk cId="2511564658" sldId="454"/>
            <ac:picMk id="4" creationId="{06445572-5EB4-CC08-17F1-8D5627B51503}"/>
          </ac:picMkLst>
        </pc:picChg>
        <pc:picChg chg="del">
          <ac:chgData name="Leonie Smith" userId="fed1330f33f5650e" providerId="LiveId" clId="{1A0B3FBB-6B6D-4F91-8D16-8DCAEBE7C152}" dt="2023-12-15T03:27:12.022" v="43"/>
          <ac:picMkLst>
            <pc:docMk/>
            <pc:sldMk cId="2511564658" sldId="454"/>
            <ac:picMk id="5" creationId="{D95D0E3D-65D6-807F-3515-02C7C4AB7ECB}"/>
          </ac:picMkLst>
        </pc:picChg>
        <pc:picChg chg="add mod">
          <ac:chgData name="Leonie Smith" userId="fed1330f33f5650e" providerId="LiveId" clId="{1A0B3FBB-6B6D-4F91-8D16-8DCAEBE7C152}" dt="2023-12-15T03:27:21.282" v="44"/>
          <ac:picMkLst>
            <pc:docMk/>
            <pc:sldMk cId="2511564658" sldId="454"/>
            <ac:picMk id="7" creationId="{9D27189E-7708-34EB-0F4A-3BB6270D9D0A}"/>
          </ac:picMkLst>
        </pc:picChg>
      </pc:sldChg>
      <pc:sldChg chg="addSp delSp modSp mod modTransition modAnim">
        <pc:chgData name="Leonie Smith" userId="fed1330f33f5650e" providerId="LiveId" clId="{1A0B3FBB-6B6D-4F91-8D16-8DCAEBE7C152}" dt="2023-12-15T03:29:01.120" v="59"/>
        <pc:sldMkLst>
          <pc:docMk/>
          <pc:sldMk cId="2618424304" sldId="457"/>
        </pc:sldMkLst>
        <pc:picChg chg="del">
          <ac:chgData name="Leonie Smith" userId="fed1330f33f5650e" providerId="LiveId" clId="{1A0B3FBB-6B6D-4F91-8D16-8DCAEBE7C152}" dt="2023-12-15T03:28:16.894" v="52"/>
          <ac:picMkLst>
            <pc:docMk/>
            <pc:sldMk cId="2618424304" sldId="457"/>
            <ac:picMk id="2" creationId="{E5F0D8ED-7309-43DF-BD7E-ED3B07B42A88}"/>
          </ac:picMkLst>
        </pc:picChg>
        <pc:picChg chg="add del mod">
          <ac:chgData name="Leonie Smith" userId="fed1330f33f5650e" providerId="LiveId" clId="{1A0B3FBB-6B6D-4F91-8D16-8DCAEBE7C152}" dt="2023-12-15T03:28:24.113" v="53"/>
          <ac:picMkLst>
            <pc:docMk/>
            <pc:sldMk cId="2618424304" sldId="457"/>
            <ac:picMk id="5" creationId="{DC290AB7-31F9-2DE1-3045-B88F0D5292BB}"/>
          </ac:picMkLst>
        </pc:picChg>
        <pc:picChg chg="add del mod">
          <ac:chgData name="Leonie Smith" userId="fed1330f33f5650e" providerId="LiveId" clId="{1A0B3FBB-6B6D-4F91-8D16-8DCAEBE7C152}" dt="2023-12-15T03:28:28.773" v="55"/>
          <ac:picMkLst>
            <pc:docMk/>
            <pc:sldMk cId="2618424304" sldId="457"/>
            <ac:picMk id="7" creationId="{208D9505-B99F-DE0E-1D80-C7D4C53306D0}"/>
          </ac:picMkLst>
        </pc:picChg>
        <pc:picChg chg="add del mod ord">
          <ac:chgData name="Leonie Smith" userId="fed1330f33f5650e" providerId="LiveId" clId="{1A0B3FBB-6B6D-4F91-8D16-8DCAEBE7C152}" dt="2023-12-15T03:28:39.165" v="56"/>
          <ac:picMkLst>
            <pc:docMk/>
            <pc:sldMk cId="2618424304" sldId="457"/>
            <ac:picMk id="10" creationId="{B7795524-F0FE-9530-79F5-43E06758A09E}"/>
          </ac:picMkLst>
        </pc:picChg>
        <pc:picChg chg="add del mod">
          <ac:chgData name="Leonie Smith" userId="fed1330f33f5650e" providerId="LiveId" clId="{1A0B3FBB-6B6D-4F91-8D16-8DCAEBE7C152}" dt="2023-12-15T03:28:50.690" v="58"/>
          <ac:picMkLst>
            <pc:docMk/>
            <pc:sldMk cId="2618424304" sldId="457"/>
            <ac:picMk id="11" creationId="{4A8F055B-06C8-9296-220E-0D2592890DA2}"/>
          </ac:picMkLst>
        </pc:picChg>
        <pc:picChg chg="add del mod ord">
          <ac:chgData name="Leonie Smith" userId="fed1330f33f5650e" providerId="LiveId" clId="{1A0B3FBB-6B6D-4F91-8D16-8DCAEBE7C152}" dt="2023-12-15T03:29:01.120" v="59"/>
          <ac:picMkLst>
            <pc:docMk/>
            <pc:sldMk cId="2618424304" sldId="457"/>
            <ac:picMk id="15" creationId="{AC6F01AD-DB98-0237-73AE-3CCE202CD524}"/>
          </ac:picMkLst>
        </pc:picChg>
        <pc:picChg chg="add mod">
          <ac:chgData name="Leonie Smith" userId="fed1330f33f5650e" providerId="LiveId" clId="{1A0B3FBB-6B6D-4F91-8D16-8DCAEBE7C152}" dt="2023-12-15T03:29:01.120" v="59"/>
          <ac:picMkLst>
            <pc:docMk/>
            <pc:sldMk cId="2618424304" sldId="457"/>
            <ac:picMk id="16" creationId="{03836C42-CC8A-9E4A-3024-1EA86FAFC031}"/>
          </ac:picMkLst>
        </pc:picChg>
      </pc:sldChg>
      <pc:sldChg chg="addSp delSp modSp mod modTransition modAnim modNotesTx">
        <pc:chgData name="Leonie Smith" userId="fed1330f33f5650e" providerId="LiveId" clId="{1A0B3FBB-6B6D-4F91-8D16-8DCAEBE7C152}" dt="2023-12-16T02:43:10.562" v="69" actId="20577"/>
        <pc:sldMkLst>
          <pc:docMk/>
          <pc:sldMk cId="3596600315" sldId="468"/>
        </pc:sldMkLst>
        <pc:picChg chg="del">
          <ac:chgData name="Leonie Smith" userId="fed1330f33f5650e" providerId="LiveId" clId="{1A0B3FBB-6B6D-4F91-8D16-8DCAEBE7C152}" dt="2023-12-15T03:22:19.335" v="1"/>
          <ac:picMkLst>
            <pc:docMk/>
            <pc:sldMk cId="3596600315" sldId="468"/>
            <ac:picMk id="5" creationId="{ED434CEC-AE4A-8033-0362-A51ADAB45231}"/>
          </ac:picMkLst>
        </pc:picChg>
        <pc:picChg chg="add del mod">
          <ac:chgData name="Leonie Smith" userId="fed1330f33f5650e" providerId="LiveId" clId="{1A0B3FBB-6B6D-4F91-8D16-8DCAEBE7C152}" dt="2023-12-15T03:22:26" v="2"/>
          <ac:picMkLst>
            <pc:docMk/>
            <pc:sldMk cId="3596600315" sldId="468"/>
            <ac:picMk id="8" creationId="{55933565-5191-9BDF-5E39-5B54406B9F3E}"/>
          </ac:picMkLst>
        </pc:picChg>
        <pc:picChg chg="add mod">
          <ac:chgData name="Leonie Smith" userId="fed1330f33f5650e" providerId="LiveId" clId="{1A0B3FBB-6B6D-4F91-8D16-8DCAEBE7C152}" dt="2023-12-15T03:22:26" v="2"/>
          <ac:picMkLst>
            <pc:docMk/>
            <pc:sldMk cId="3596600315" sldId="468"/>
            <ac:picMk id="9" creationId="{0B0A6F32-6C84-E592-2D1B-C4E5C9F5883A}"/>
          </ac:picMkLst>
        </pc:picChg>
      </pc:sldChg>
      <pc:sldChg chg="addSp delSp modSp mod modTransition modAnim">
        <pc:chgData name="Leonie Smith" userId="fed1330f33f5650e" providerId="LiveId" clId="{1A0B3FBB-6B6D-4F91-8D16-8DCAEBE7C152}" dt="2023-12-15T03:24:08.516" v="17"/>
        <pc:sldMkLst>
          <pc:docMk/>
          <pc:sldMk cId="2606270400" sldId="469"/>
        </pc:sldMkLst>
        <pc:picChg chg="add del mod">
          <ac:chgData name="Leonie Smith" userId="fed1330f33f5650e" providerId="LiveId" clId="{1A0B3FBB-6B6D-4F91-8D16-8DCAEBE7C152}" dt="2023-12-15T03:24:08.516" v="17"/>
          <ac:picMkLst>
            <pc:docMk/>
            <pc:sldMk cId="2606270400" sldId="469"/>
            <ac:picMk id="4" creationId="{4E62CF11-37C1-70F8-145D-EFB73FC35EAB}"/>
          </ac:picMkLst>
        </pc:picChg>
        <pc:picChg chg="add mod">
          <ac:chgData name="Leonie Smith" userId="fed1330f33f5650e" providerId="LiveId" clId="{1A0B3FBB-6B6D-4F91-8D16-8DCAEBE7C152}" dt="2023-12-15T03:24:08.516" v="17"/>
          <ac:picMkLst>
            <pc:docMk/>
            <pc:sldMk cId="2606270400" sldId="469"/>
            <ac:picMk id="5" creationId="{318FFFC0-5106-435C-36DA-D4D5B4CA5DBF}"/>
          </ac:picMkLst>
        </pc:picChg>
        <pc:picChg chg="del">
          <ac:chgData name="Leonie Smith" userId="fed1330f33f5650e" providerId="LiveId" clId="{1A0B3FBB-6B6D-4F91-8D16-8DCAEBE7C152}" dt="2023-12-15T03:23:52.158" v="16"/>
          <ac:picMkLst>
            <pc:docMk/>
            <pc:sldMk cId="2606270400" sldId="469"/>
            <ac:picMk id="7" creationId="{F2BB068C-3904-F0DC-827F-C46EDA63C066}"/>
          </ac:picMkLst>
        </pc:picChg>
      </pc:sldChg>
      <pc:sldChg chg="addSp delSp modSp mod modTransition modAnim">
        <pc:chgData name="Leonie Smith" userId="fed1330f33f5650e" providerId="LiveId" clId="{1A0B3FBB-6B6D-4F91-8D16-8DCAEBE7C152}" dt="2023-12-15T03:25:17.093" v="26"/>
        <pc:sldMkLst>
          <pc:docMk/>
          <pc:sldMk cId="2934462997" sldId="471"/>
        </pc:sldMkLst>
        <pc:picChg chg="add del mod">
          <ac:chgData name="Leonie Smith" userId="fed1330f33f5650e" providerId="LiveId" clId="{1A0B3FBB-6B6D-4F91-8D16-8DCAEBE7C152}" dt="2023-12-15T03:25:17.093" v="26"/>
          <ac:picMkLst>
            <pc:docMk/>
            <pc:sldMk cId="2934462997" sldId="471"/>
            <ac:picMk id="4" creationId="{A67411C3-2D06-FBA9-CE17-81794BE3B221}"/>
          </ac:picMkLst>
        </pc:picChg>
        <pc:picChg chg="add mod">
          <ac:chgData name="Leonie Smith" userId="fed1330f33f5650e" providerId="LiveId" clId="{1A0B3FBB-6B6D-4F91-8D16-8DCAEBE7C152}" dt="2023-12-15T03:25:17.093" v="26"/>
          <ac:picMkLst>
            <pc:docMk/>
            <pc:sldMk cId="2934462997" sldId="471"/>
            <ac:picMk id="5" creationId="{04F3B8DC-2BAC-D2CA-1F4B-568EECA1C065}"/>
          </ac:picMkLst>
        </pc:picChg>
        <pc:picChg chg="del">
          <ac:chgData name="Leonie Smith" userId="fed1330f33f5650e" providerId="LiveId" clId="{1A0B3FBB-6B6D-4F91-8D16-8DCAEBE7C152}" dt="2023-12-15T03:25:05.829" v="25"/>
          <ac:picMkLst>
            <pc:docMk/>
            <pc:sldMk cId="2934462997" sldId="471"/>
            <ac:picMk id="7" creationId="{3615D755-894B-6045-431F-A802180AD3E2}"/>
          </ac:picMkLst>
        </pc:picChg>
      </pc:sldChg>
      <pc:sldChg chg="addSp delSp modSp mod modTransition modAnim">
        <pc:chgData name="Leonie Smith" userId="fed1330f33f5650e" providerId="LiveId" clId="{1A0B3FBB-6B6D-4F91-8D16-8DCAEBE7C152}" dt="2023-12-15T03:25:50.988" v="32"/>
        <pc:sldMkLst>
          <pc:docMk/>
          <pc:sldMk cId="2409042079" sldId="473"/>
        </pc:sldMkLst>
        <pc:picChg chg="del">
          <ac:chgData name="Leonie Smith" userId="fed1330f33f5650e" providerId="LiveId" clId="{1A0B3FBB-6B6D-4F91-8D16-8DCAEBE7C152}" dt="2023-12-15T03:25:39.017" v="31"/>
          <ac:picMkLst>
            <pc:docMk/>
            <pc:sldMk cId="2409042079" sldId="473"/>
            <ac:picMk id="2" creationId="{4476D296-7FCB-C2C7-49EF-0C227B29E218}"/>
          </ac:picMkLst>
        </pc:picChg>
        <pc:picChg chg="add del mod">
          <ac:chgData name="Leonie Smith" userId="fed1330f33f5650e" providerId="LiveId" clId="{1A0B3FBB-6B6D-4F91-8D16-8DCAEBE7C152}" dt="2023-12-15T03:25:50.988" v="32"/>
          <ac:picMkLst>
            <pc:docMk/>
            <pc:sldMk cId="2409042079" sldId="473"/>
            <ac:picMk id="5" creationId="{A87113FC-C87A-AF02-83E4-91BAA7148069}"/>
          </ac:picMkLst>
        </pc:picChg>
        <pc:picChg chg="add mod">
          <ac:chgData name="Leonie Smith" userId="fed1330f33f5650e" providerId="LiveId" clId="{1A0B3FBB-6B6D-4F91-8D16-8DCAEBE7C152}" dt="2023-12-15T03:25:50.988" v="32"/>
          <ac:picMkLst>
            <pc:docMk/>
            <pc:sldMk cId="2409042079" sldId="473"/>
            <ac:picMk id="7" creationId="{439F13C6-01B4-2C28-56BE-E5E541836DE0}"/>
          </ac:picMkLst>
        </pc:picChg>
      </pc:sldChg>
    </pc:docChg>
  </pc:docChgLst>
  <pc:docChgLst>
    <pc:chgData name="Leonie Smith" userId="fed1330f33f5650e" providerId="LiveId" clId="{1C38E134-BCE4-478C-B378-D2A725C06F98}"/>
    <pc:docChg chg="custSel modSld">
      <pc:chgData name="Leonie Smith" userId="fed1330f33f5650e" providerId="LiveId" clId="{1C38E134-BCE4-478C-B378-D2A725C06F98}" dt="2022-08-11T06:09:08.002" v="83" actId="5793"/>
      <pc:docMkLst>
        <pc:docMk/>
      </pc:docMkLst>
      <pc:sldChg chg="addSp delSp modSp modTransition modAnim">
        <pc:chgData name="Leonie Smith" userId="fed1330f33f5650e" providerId="LiveId" clId="{1C38E134-BCE4-478C-B378-D2A725C06F98}" dt="2022-08-10T05:24:11.796" v="5"/>
        <pc:sldMkLst>
          <pc:docMk/>
          <pc:sldMk cId="3759221820" sldId="439"/>
        </pc:sldMkLst>
        <pc:picChg chg="add del mod">
          <ac:chgData name="Leonie Smith" userId="fed1330f33f5650e" providerId="LiveId" clId="{1C38E134-BCE4-478C-B378-D2A725C06F98}" dt="2022-08-10T05:24:02.882" v="4"/>
          <ac:picMkLst>
            <pc:docMk/>
            <pc:sldMk cId="3759221820" sldId="439"/>
            <ac:picMk id="2" creationId="{42FB630A-BC4D-D1DE-AC5E-EE83C6BC8441}"/>
          </ac:picMkLst>
        </pc:picChg>
        <pc:picChg chg="add mod">
          <ac:chgData name="Leonie Smith" userId="fed1330f33f5650e" providerId="LiveId" clId="{1C38E134-BCE4-478C-B378-D2A725C06F98}" dt="2022-08-10T05:24:11.796" v="5"/>
          <ac:picMkLst>
            <pc:docMk/>
            <pc:sldMk cId="3759221820" sldId="439"/>
            <ac:picMk id="3" creationId="{FB103DE0-657D-0E2F-1323-4FE29AA39FF1}"/>
          </ac:picMkLst>
        </pc:picChg>
      </pc:sldChg>
      <pc:sldChg chg="addSp delSp modSp modTransition modAnim">
        <pc:chgData name="Leonie Smith" userId="fed1330f33f5650e" providerId="LiveId" clId="{1C38E134-BCE4-478C-B378-D2A725C06F98}" dt="2022-08-10T05:30:01.335" v="17"/>
        <pc:sldMkLst>
          <pc:docMk/>
          <pc:sldMk cId="3676245138" sldId="441"/>
        </pc:sldMkLst>
        <pc:picChg chg="add del mod">
          <ac:chgData name="Leonie Smith" userId="fed1330f33f5650e" providerId="LiveId" clId="{1C38E134-BCE4-478C-B378-D2A725C06F98}" dt="2022-08-10T05:29:45.625" v="16"/>
          <ac:picMkLst>
            <pc:docMk/>
            <pc:sldMk cId="3676245138" sldId="441"/>
            <ac:picMk id="2" creationId="{089C002E-9C80-1C12-9770-0D33635CBC07}"/>
          </ac:picMkLst>
        </pc:picChg>
        <pc:picChg chg="add mod">
          <ac:chgData name="Leonie Smith" userId="fed1330f33f5650e" providerId="LiveId" clId="{1C38E134-BCE4-478C-B378-D2A725C06F98}" dt="2022-08-10T05:30:01.335" v="17"/>
          <ac:picMkLst>
            <pc:docMk/>
            <pc:sldMk cId="3676245138" sldId="441"/>
            <ac:picMk id="3" creationId="{041384E2-F7C6-72EC-D032-634533BA6128}"/>
          </ac:picMkLst>
        </pc:picChg>
      </pc:sldChg>
      <pc:sldChg chg="addSp delSp modSp modTransition modAnim">
        <pc:chgData name="Leonie Smith" userId="fed1330f33f5650e" providerId="LiveId" clId="{1C38E134-BCE4-478C-B378-D2A725C06F98}" dt="2022-08-10T05:35:26.265" v="29"/>
        <pc:sldMkLst>
          <pc:docMk/>
          <pc:sldMk cId="3095902142" sldId="443"/>
        </pc:sldMkLst>
        <pc:picChg chg="add del mod">
          <ac:chgData name="Leonie Smith" userId="fed1330f33f5650e" providerId="LiveId" clId="{1C38E134-BCE4-478C-B378-D2A725C06F98}" dt="2022-08-10T05:27:33.352" v="8"/>
          <ac:picMkLst>
            <pc:docMk/>
            <pc:sldMk cId="3095902142" sldId="443"/>
            <ac:picMk id="2" creationId="{B3694842-45BA-9F45-321E-F3640A7E906C}"/>
          </ac:picMkLst>
        </pc:picChg>
        <pc:picChg chg="add del mod">
          <ac:chgData name="Leonie Smith" userId="fed1330f33f5650e" providerId="LiveId" clId="{1C38E134-BCE4-478C-B378-D2A725C06F98}" dt="2022-08-10T05:28:01.766" v="10"/>
          <ac:picMkLst>
            <pc:docMk/>
            <pc:sldMk cId="3095902142" sldId="443"/>
            <ac:picMk id="3" creationId="{00F9A7DC-6EF0-E313-EAC3-DF6E06EFE8C7}"/>
          </ac:picMkLst>
        </pc:picChg>
        <pc:picChg chg="add del mod">
          <ac:chgData name="Leonie Smith" userId="fed1330f33f5650e" providerId="LiveId" clId="{1C38E134-BCE4-478C-B378-D2A725C06F98}" dt="2022-08-10T05:28:18.344" v="12"/>
          <ac:picMkLst>
            <pc:docMk/>
            <pc:sldMk cId="3095902142" sldId="443"/>
            <ac:picMk id="5" creationId="{E7938ADA-6383-B6CC-32AB-D59E67208862}"/>
          </ac:picMkLst>
        </pc:picChg>
        <pc:picChg chg="add del mod">
          <ac:chgData name="Leonie Smith" userId="fed1330f33f5650e" providerId="LiveId" clId="{1C38E134-BCE4-478C-B378-D2A725C06F98}" dt="2022-08-10T05:28:39.557" v="14"/>
          <ac:picMkLst>
            <pc:docMk/>
            <pc:sldMk cId="3095902142" sldId="443"/>
            <ac:picMk id="7" creationId="{7CB46871-627E-57AB-D587-A420CD04DACC}"/>
          </ac:picMkLst>
        </pc:picChg>
        <pc:picChg chg="add del mod">
          <ac:chgData name="Leonie Smith" userId="fed1330f33f5650e" providerId="LiveId" clId="{1C38E134-BCE4-478C-B378-D2A725C06F98}" dt="2022-08-10T05:30:27.505" v="18"/>
          <ac:picMkLst>
            <pc:docMk/>
            <pc:sldMk cId="3095902142" sldId="443"/>
            <ac:picMk id="8" creationId="{3283FA3D-7BA4-4E68-6031-DEEB959F357E}"/>
          </ac:picMkLst>
        </pc:picChg>
        <pc:picChg chg="add del mod">
          <ac:chgData name="Leonie Smith" userId="fed1330f33f5650e" providerId="LiveId" clId="{1C38E134-BCE4-478C-B378-D2A725C06F98}" dt="2022-08-10T05:31:58.863" v="20"/>
          <ac:picMkLst>
            <pc:docMk/>
            <pc:sldMk cId="3095902142" sldId="443"/>
            <ac:picMk id="9" creationId="{F63D1965-8ADE-DF40-5C27-A90DA97A4A5C}"/>
          </ac:picMkLst>
        </pc:picChg>
        <pc:picChg chg="add del mod">
          <ac:chgData name="Leonie Smith" userId="fed1330f33f5650e" providerId="LiveId" clId="{1C38E134-BCE4-478C-B378-D2A725C06F98}" dt="2022-08-10T05:32:14.759" v="22"/>
          <ac:picMkLst>
            <pc:docMk/>
            <pc:sldMk cId="3095902142" sldId="443"/>
            <ac:picMk id="10" creationId="{404FE81A-21DD-7B4C-9DB8-EF6F502E51AF}"/>
          </ac:picMkLst>
        </pc:picChg>
        <pc:picChg chg="add del mod">
          <ac:chgData name="Leonie Smith" userId="fed1330f33f5650e" providerId="LiveId" clId="{1C38E134-BCE4-478C-B378-D2A725C06F98}" dt="2022-08-10T05:32:50.792" v="24"/>
          <ac:picMkLst>
            <pc:docMk/>
            <pc:sldMk cId="3095902142" sldId="443"/>
            <ac:picMk id="11" creationId="{0FC98D64-C4CE-A31A-81F4-3614B06F4A07}"/>
          </ac:picMkLst>
        </pc:picChg>
        <pc:picChg chg="add del mod">
          <ac:chgData name="Leonie Smith" userId="fed1330f33f5650e" providerId="LiveId" clId="{1C38E134-BCE4-478C-B378-D2A725C06F98}" dt="2022-08-10T05:34:56.737" v="26"/>
          <ac:picMkLst>
            <pc:docMk/>
            <pc:sldMk cId="3095902142" sldId="443"/>
            <ac:picMk id="12" creationId="{3468B7E3-A927-99C4-484D-F0E5816132B6}"/>
          </ac:picMkLst>
        </pc:picChg>
        <pc:picChg chg="add del mod">
          <ac:chgData name="Leonie Smith" userId="fed1330f33f5650e" providerId="LiveId" clId="{1C38E134-BCE4-478C-B378-D2A725C06F98}" dt="2022-08-10T05:35:11.999" v="28"/>
          <ac:picMkLst>
            <pc:docMk/>
            <pc:sldMk cId="3095902142" sldId="443"/>
            <ac:picMk id="13" creationId="{A387641D-96CE-E729-3912-23B85332CDBB}"/>
          </ac:picMkLst>
        </pc:picChg>
        <pc:picChg chg="add mod">
          <ac:chgData name="Leonie Smith" userId="fed1330f33f5650e" providerId="LiveId" clId="{1C38E134-BCE4-478C-B378-D2A725C06F98}" dt="2022-08-10T05:35:26.265" v="29"/>
          <ac:picMkLst>
            <pc:docMk/>
            <pc:sldMk cId="3095902142" sldId="443"/>
            <ac:picMk id="14" creationId="{1EB0F2B8-5BAF-8B2B-B7EE-3A75E362806A}"/>
          </ac:picMkLst>
        </pc:picChg>
      </pc:sldChg>
      <pc:sldChg chg="addSp modSp">
        <pc:chgData name="Leonie Smith" userId="fed1330f33f5650e" providerId="LiveId" clId="{1C38E134-BCE4-478C-B378-D2A725C06F98}" dt="2022-08-10T05:41:47.599" v="37"/>
        <pc:sldMkLst>
          <pc:docMk/>
          <pc:sldMk cId="2166098122" sldId="445"/>
        </pc:sldMkLst>
        <pc:picChg chg="add mod">
          <ac:chgData name="Leonie Smith" userId="fed1330f33f5650e" providerId="LiveId" clId="{1C38E134-BCE4-478C-B378-D2A725C06F98}" dt="2022-08-10T05:41:47.599" v="37"/>
          <ac:picMkLst>
            <pc:docMk/>
            <pc:sldMk cId="2166098122" sldId="445"/>
            <ac:picMk id="2" creationId="{20324FED-2DA9-117B-BD64-8088C76B1989}"/>
          </ac:picMkLst>
        </pc:picChg>
      </pc:sldChg>
      <pc:sldChg chg="addSp delSp modSp modTransition modAnim">
        <pc:chgData name="Leonie Smith" userId="fed1330f33f5650e" providerId="LiveId" clId="{1C38E134-BCE4-478C-B378-D2A725C06F98}" dt="2022-08-10T05:56:20.692" v="47"/>
        <pc:sldMkLst>
          <pc:docMk/>
          <pc:sldMk cId="2422728137" sldId="447"/>
        </pc:sldMkLst>
        <pc:picChg chg="add del mod">
          <ac:chgData name="Leonie Smith" userId="fed1330f33f5650e" providerId="LiveId" clId="{1C38E134-BCE4-478C-B378-D2A725C06F98}" dt="2022-08-10T05:56:09.291" v="46"/>
          <ac:picMkLst>
            <pc:docMk/>
            <pc:sldMk cId="2422728137" sldId="447"/>
            <ac:picMk id="2" creationId="{8726FF26-9608-BF43-F5E9-426D04F44127}"/>
          </ac:picMkLst>
        </pc:picChg>
        <pc:picChg chg="add mod">
          <ac:chgData name="Leonie Smith" userId="fed1330f33f5650e" providerId="LiveId" clId="{1C38E134-BCE4-478C-B378-D2A725C06F98}" dt="2022-08-10T05:56:20.692" v="47"/>
          <ac:picMkLst>
            <pc:docMk/>
            <pc:sldMk cId="2422728137" sldId="447"/>
            <ac:picMk id="3" creationId="{3AD7EB35-832B-B935-0C27-0E30D5BBFFD4}"/>
          </ac:picMkLst>
        </pc:picChg>
      </pc:sldChg>
      <pc:sldChg chg="addSp delSp modSp modTransition modAnim">
        <pc:chgData name="Leonie Smith" userId="fed1330f33f5650e" providerId="LiveId" clId="{1C38E134-BCE4-478C-B378-D2A725C06F98}" dt="2022-08-10T06:05:06.101" v="57"/>
        <pc:sldMkLst>
          <pc:docMk/>
          <pc:sldMk cId="4160448636" sldId="449"/>
        </pc:sldMkLst>
        <pc:picChg chg="add del mod">
          <ac:chgData name="Leonie Smith" userId="fed1330f33f5650e" providerId="LiveId" clId="{1C38E134-BCE4-478C-B378-D2A725C06F98}" dt="2022-08-10T06:03:29.471" v="50"/>
          <ac:picMkLst>
            <pc:docMk/>
            <pc:sldMk cId="4160448636" sldId="449"/>
            <ac:picMk id="2" creationId="{5C19BC7E-3E0E-4AE3-E6F8-934034AC245E}"/>
          </ac:picMkLst>
        </pc:picChg>
        <pc:picChg chg="add del mod">
          <ac:chgData name="Leonie Smith" userId="fed1330f33f5650e" providerId="LiveId" clId="{1C38E134-BCE4-478C-B378-D2A725C06F98}" dt="2022-08-10T06:03:53.267" v="52"/>
          <ac:picMkLst>
            <pc:docMk/>
            <pc:sldMk cId="4160448636" sldId="449"/>
            <ac:picMk id="3" creationId="{2FADD7A1-4348-AF86-D9AF-22E649B4E290}"/>
          </ac:picMkLst>
        </pc:picChg>
        <pc:picChg chg="add del mod">
          <ac:chgData name="Leonie Smith" userId="fed1330f33f5650e" providerId="LiveId" clId="{1C38E134-BCE4-478C-B378-D2A725C06F98}" dt="2022-08-10T06:04:26.209" v="54"/>
          <ac:picMkLst>
            <pc:docMk/>
            <pc:sldMk cId="4160448636" sldId="449"/>
            <ac:picMk id="5" creationId="{910A36CA-5CED-1585-FFC6-C9AE237E04F5}"/>
          </ac:picMkLst>
        </pc:picChg>
        <pc:picChg chg="add del mod">
          <ac:chgData name="Leonie Smith" userId="fed1330f33f5650e" providerId="LiveId" clId="{1C38E134-BCE4-478C-B378-D2A725C06F98}" dt="2022-08-10T06:04:49.523" v="56"/>
          <ac:picMkLst>
            <pc:docMk/>
            <pc:sldMk cId="4160448636" sldId="449"/>
            <ac:picMk id="7" creationId="{81441D6A-2034-7034-9007-22B03451725D}"/>
          </ac:picMkLst>
        </pc:picChg>
        <pc:picChg chg="add mod">
          <ac:chgData name="Leonie Smith" userId="fed1330f33f5650e" providerId="LiveId" clId="{1C38E134-BCE4-478C-B378-D2A725C06F98}" dt="2022-08-10T06:05:06.101" v="57"/>
          <ac:picMkLst>
            <pc:docMk/>
            <pc:sldMk cId="4160448636" sldId="449"/>
            <ac:picMk id="8" creationId="{802B2D3F-B892-AF34-AEBC-C307DEC8F2A3}"/>
          </ac:picMkLst>
        </pc:picChg>
      </pc:sldChg>
      <pc:sldChg chg="addSp delSp modSp modTransition modAnim">
        <pc:chgData name="Leonie Smith" userId="fed1330f33f5650e" providerId="LiveId" clId="{1C38E134-BCE4-478C-B378-D2A725C06F98}" dt="2022-08-10T06:21:16.591" v="66"/>
        <pc:sldMkLst>
          <pc:docMk/>
          <pc:sldMk cId="3386340796" sldId="451"/>
        </pc:sldMkLst>
        <pc:picChg chg="add del mod">
          <ac:chgData name="Leonie Smith" userId="fed1330f33f5650e" providerId="LiveId" clId="{1C38E134-BCE4-478C-B378-D2A725C06F98}" dt="2022-08-10T06:20:08.324" v="59"/>
          <ac:picMkLst>
            <pc:docMk/>
            <pc:sldMk cId="3386340796" sldId="451"/>
            <ac:picMk id="2" creationId="{6CC2029C-1CD1-682B-D00D-0359F3A8B8DC}"/>
          </ac:picMkLst>
        </pc:picChg>
        <pc:picChg chg="add del mod">
          <ac:chgData name="Leonie Smith" userId="fed1330f33f5650e" providerId="LiveId" clId="{1C38E134-BCE4-478C-B378-D2A725C06F98}" dt="2022-08-10T06:20:15.681" v="61"/>
          <ac:picMkLst>
            <pc:docMk/>
            <pc:sldMk cId="3386340796" sldId="451"/>
            <ac:picMk id="3" creationId="{7E14B38B-C786-4640-BEDF-689C77DC988A}"/>
          </ac:picMkLst>
        </pc:picChg>
        <pc:picChg chg="add del mod">
          <ac:chgData name="Leonie Smith" userId="fed1330f33f5650e" providerId="LiveId" clId="{1C38E134-BCE4-478C-B378-D2A725C06F98}" dt="2022-08-10T06:20:37.512" v="63"/>
          <ac:picMkLst>
            <pc:docMk/>
            <pc:sldMk cId="3386340796" sldId="451"/>
            <ac:picMk id="5" creationId="{EF53EA71-FBD5-3586-C4C2-E7F9DD6042F8}"/>
          </ac:picMkLst>
        </pc:picChg>
        <pc:picChg chg="add del mod">
          <ac:chgData name="Leonie Smith" userId="fed1330f33f5650e" providerId="LiveId" clId="{1C38E134-BCE4-478C-B378-D2A725C06F98}" dt="2022-08-10T06:21:01.560" v="65"/>
          <ac:picMkLst>
            <pc:docMk/>
            <pc:sldMk cId="3386340796" sldId="451"/>
            <ac:picMk id="7" creationId="{7C2515A6-A5B2-A810-5868-79100F39C21E}"/>
          </ac:picMkLst>
        </pc:picChg>
        <pc:picChg chg="add mod">
          <ac:chgData name="Leonie Smith" userId="fed1330f33f5650e" providerId="LiveId" clId="{1C38E134-BCE4-478C-B378-D2A725C06F98}" dt="2022-08-10T06:21:16.591" v="66"/>
          <ac:picMkLst>
            <pc:docMk/>
            <pc:sldMk cId="3386340796" sldId="451"/>
            <ac:picMk id="8" creationId="{3652DDAF-CCF2-5E4F-E8FC-A27C78FE9799}"/>
          </ac:picMkLst>
        </pc:picChg>
      </pc:sldChg>
      <pc:sldChg chg="addSp delSp modSp modTransition modAnim">
        <pc:chgData name="Leonie Smith" userId="fed1330f33f5650e" providerId="LiveId" clId="{1C38E134-BCE4-478C-B378-D2A725C06F98}" dt="2022-08-10T06:32:05.638" v="78"/>
        <pc:sldMkLst>
          <pc:docMk/>
          <pc:sldMk cId="283334129" sldId="453"/>
        </pc:sldMkLst>
        <pc:picChg chg="add del mod">
          <ac:chgData name="Leonie Smith" userId="fed1330f33f5650e" providerId="LiveId" clId="{1C38E134-BCE4-478C-B378-D2A725C06F98}" dt="2022-08-10T06:29:20.736" v="73"/>
          <ac:picMkLst>
            <pc:docMk/>
            <pc:sldMk cId="283334129" sldId="453"/>
            <ac:picMk id="2" creationId="{4BEE7808-8509-7BD6-5B21-39C5B9E92C00}"/>
          </ac:picMkLst>
        </pc:picChg>
        <pc:picChg chg="add del mod">
          <ac:chgData name="Leonie Smith" userId="fed1330f33f5650e" providerId="LiveId" clId="{1C38E134-BCE4-478C-B378-D2A725C06F98}" dt="2022-08-10T06:29:32.330" v="75"/>
          <ac:picMkLst>
            <pc:docMk/>
            <pc:sldMk cId="283334129" sldId="453"/>
            <ac:picMk id="3" creationId="{2601421F-6CBB-7D57-45B4-7EA2835C209F}"/>
          </ac:picMkLst>
        </pc:picChg>
        <pc:picChg chg="add del mod">
          <ac:chgData name="Leonie Smith" userId="fed1330f33f5650e" providerId="LiveId" clId="{1C38E134-BCE4-478C-B378-D2A725C06F98}" dt="2022-08-10T06:31:44.563" v="77"/>
          <ac:picMkLst>
            <pc:docMk/>
            <pc:sldMk cId="283334129" sldId="453"/>
            <ac:picMk id="5" creationId="{69AF4435-24F6-6B2A-152D-0E7028156B1A}"/>
          </ac:picMkLst>
        </pc:picChg>
        <pc:picChg chg="add mod">
          <ac:chgData name="Leonie Smith" userId="fed1330f33f5650e" providerId="LiveId" clId="{1C38E134-BCE4-478C-B378-D2A725C06F98}" dt="2022-08-10T06:32:05.638" v="78"/>
          <ac:picMkLst>
            <pc:docMk/>
            <pc:sldMk cId="283334129" sldId="453"/>
            <ac:picMk id="7" creationId="{EB6100F6-E6D8-07E4-EAD5-68ED2B02E6FA}"/>
          </ac:picMkLst>
        </pc:picChg>
      </pc:sldChg>
      <pc:sldChg chg="addSp delSp modSp modTransition modAnim">
        <pc:chgData name="Leonie Smith" userId="fed1330f33f5650e" providerId="LiveId" clId="{1C38E134-BCE4-478C-B378-D2A725C06F98}" dt="2022-08-10T06:26:39.676" v="71"/>
        <pc:sldMkLst>
          <pc:docMk/>
          <pc:sldMk cId="2511564658" sldId="454"/>
        </pc:sldMkLst>
        <pc:picChg chg="add del mod">
          <ac:chgData name="Leonie Smith" userId="fed1330f33f5650e" providerId="LiveId" clId="{1C38E134-BCE4-478C-B378-D2A725C06F98}" dt="2022-08-10T06:26:12.599" v="68"/>
          <ac:picMkLst>
            <pc:docMk/>
            <pc:sldMk cId="2511564658" sldId="454"/>
            <ac:picMk id="2" creationId="{4843D9ED-C485-F52F-77ED-737207E38EE9}"/>
          </ac:picMkLst>
        </pc:picChg>
        <pc:picChg chg="add del mod">
          <ac:chgData name="Leonie Smith" userId="fed1330f33f5650e" providerId="LiveId" clId="{1C38E134-BCE4-478C-B378-D2A725C06F98}" dt="2022-08-10T06:26:30.201" v="70"/>
          <ac:picMkLst>
            <pc:docMk/>
            <pc:sldMk cId="2511564658" sldId="454"/>
            <ac:picMk id="3" creationId="{F8991839-4146-9764-04F3-4BC63D4B9EB8}"/>
          </ac:picMkLst>
        </pc:picChg>
        <pc:picChg chg="add mod">
          <ac:chgData name="Leonie Smith" userId="fed1330f33f5650e" providerId="LiveId" clId="{1C38E134-BCE4-478C-B378-D2A725C06F98}" dt="2022-08-10T06:26:39.676" v="71"/>
          <ac:picMkLst>
            <pc:docMk/>
            <pc:sldMk cId="2511564658" sldId="454"/>
            <ac:picMk id="5" creationId="{D95D0E3D-65D6-807F-3515-02C7C4AB7ECB}"/>
          </ac:picMkLst>
        </pc:picChg>
      </pc:sldChg>
      <pc:sldChg chg="addSp modSp">
        <pc:chgData name="Leonie Smith" userId="fed1330f33f5650e" providerId="LiveId" clId="{1C38E134-BCE4-478C-B378-D2A725C06F98}" dt="2022-08-10T06:34:16.058" v="79"/>
        <pc:sldMkLst>
          <pc:docMk/>
          <pc:sldMk cId="2618424304" sldId="457"/>
        </pc:sldMkLst>
        <pc:picChg chg="add mod">
          <ac:chgData name="Leonie Smith" userId="fed1330f33f5650e" providerId="LiveId" clId="{1C38E134-BCE4-478C-B378-D2A725C06F98}" dt="2022-08-10T06:34:16.058" v="79"/>
          <ac:picMkLst>
            <pc:docMk/>
            <pc:sldMk cId="2618424304" sldId="457"/>
            <ac:picMk id="2" creationId="{E5F0D8ED-7309-43DF-BD7E-ED3B07B42A88}"/>
          </ac:picMkLst>
        </pc:picChg>
      </pc:sldChg>
      <pc:sldChg chg="addSp delSp modSp modTransition modAnim modNotesTx">
        <pc:chgData name="Leonie Smith" userId="fed1330f33f5650e" providerId="LiveId" clId="{1C38E134-BCE4-478C-B378-D2A725C06F98}" dt="2022-08-11T06:09:08.002" v="83" actId="5793"/>
        <pc:sldMkLst>
          <pc:docMk/>
          <pc:sldMk cId="3596600315" sldId="468"/>
        </pc:sldMkLst>
        <pc:picChg chg="add del mod">
          <ac:chgData name="Leonie Smith" userId="fed1330f33f5650e" providerId="LiveId" clId="{1C38E134-BCE4-478C-B378-D2A725C06F98}" dt="2022-08-10T05:23:34.637" v="1"/>
          <ac:picMkLst>
            <pc:docMk/>
            <pc:sldMk cId="3596600315" sldId="468"/>
            <ac:picMk id="4" creationId="{356FF174-B1CF-EB17-622A-21E02FD025C3}"/>
          </ac:picMkLst>
        </pc:picChg>
        <pc:picChg chg="add mod">
          <ac:chgData name="Leonie Smith" userId="fed1330f33f5650e" providerId="LiveId" clId="{1C38E134-BCE4-478C-B378-D2A725C06F98}" dt="2022-08-10T05:23:40.635" v="2"/>
          <ac:picMkLst>
            <pc:docMk/>
            <pc:sldMk cId="3596600315" sldId="468"/>
            <ac:picMk id="5" creationId="{ED434CEC-AE4A-8033-0362-A51ADAB45231}"/>
          </ac:picMkLst>
        </pc:picChg>
      </pc:sldChg>
      <pc:sldChg chg="addSp delSp modSp modTransition modAnim">
        <pc:chgData name="Leonie Smith" userId="fed1330f33f5650e" providerId="LiveId" clId="{1C38E134-BCE4-478C-B378-D2A725C06F98}" dt="2022-08-10T05:38:15.860" v="36"/>
        <pc:sldMkLst>
          <pc:docMk/>
          <pc:sldMk cId="2606270400" sldId="469"/>
        </pc:sldMkLst>
        <pc:picChg chg="add del mod">
          <ac:chgData name="Leonie Smith" userId="fed1330f33f5650e" providerId="LiveId" clId="{1C38E134-BCE4-478C-B378-D2A725C06F98}" dt="2022-08-10T05:36:32.860" v="31"/>
          <ac:picMkLst>
            <pc:docMk/>
            <pc:sldMk cId="2606270400" sldId="469"/>
            <ac:picMk id="2" creationId="{60266ED7-E839-510C-1EC9-E580172C896F}"/>
          </ac:picMkLst>
        </pc:picChg>
        <pc:picChg chg="add del mod">
          <ac:chgData name="Leonie Smith" userId="fed1330f33f5650e" providerId="LiveId" clId="{1C38E134-BCE4-478C-B378-D2A725C06F98}" dt="2022-08-10T05:37:37.462" v="33"/>
          <ac:picMkLst>
            <pc:docMk/>
            <pc:sldMk cId="2606270400" sldId="469"/>
            <ac:picMk id="3" creationId="{7DD6936F-CBD6-D9EF-01A6-09C46A3C7C09}"/>
          </ac:picMkLst>
        </pc:picChg>
        <pc:picChg chg="add del mod">
          <ac:chgData name="Leonie Smith" userId="fed1330f33f5650e" providerId="LiveId" clId="{1C38E134-BCE4-478C-B378-D2A725C06F98}" dt="2022-08-10T05:38:01.520" v="35"/>
          <ac:picMkLst>
            <pc:docMk/>
            <pc:sldMk cId="2606270400" sldId="469"/>
            <ac:picMk id="5" creationId="{EF04CF27-E582-50B4-00A5-3C570466999F}"/>
          </ac:picMkLst>
        </pc:picChg>
        <pc:picChg chg="add mod">
          <ac:chgData name="Leonie Smith" userId="fed1330f33f5650e" providerId="LiveId" clId="{1C38E134-BCE4-478C-B378-D2A725C06F98}" dt="2022-08-10T05:38:15.860" v="36"/>
          <ac:picMkLst>
            <pc:docMk/>
            <pc:sldMk cId="2606270400" sldId="469"/>
            <ac:picMk id="7" creationId="{F2BB068C-3904-F0DC-827F-C46EDA63C066}"/>
          </ac:picMkLst>
        </pc:picChg>
      </pc:sldChg>
      <pc:sldChg chg="addSp delSp modSp modTransition modAnim">
        <pc:chgData name="Leonie Smith" userId="fed1330f33f5650e" providerId="LiveId" clId="{1C38E134-BCE4-478C-B378-D2A725C06F98}" dt="2022-08-10T05:47:01.686" v="44"/>
        <pc:sldMkLst>
          <pc:docMk/>
          <pc:sldMk cId="2934462997" sldId="471"/>
        </pc:sldMkLst>
        <pc:picChg chg="add del mod">
          <ac:chgData name="Leonie Smith" userId="fed1330f33f5650e" providerId="LiveId" clId="{1C38E134-BCE4-478C-B378-D2A725C06F98}" dt="2022-08-10T05:46:16.455" v="39"/>
          <ac:picMkLst>
            <pc:docMk/>
            <pc:sldMk cId="2934462997" sldId="471"/>
            <ac:picMk id="2" creationId="{042A72A6-E4CD-41C8-EBAD-8E2174A8AC40}"/>
          </ac:picMkLst>
        </pc:picChg>
        <pc:picChg chg="add del mod">
          <ac:chgData name="Leonie Smith" userId="fed1330f33f5650e" providerId="LiveId" clId="{1C38E134-BCE4-478C-B378-D2A725C06F98}" dt="2022-08-10T05:46:32.741" v="41"/>
          <ac:picMkLst>
            <pc:docMk/>
            <pc:sldMk cId="2934462997" sldId="471"/>
            <ac:picMk id="3" creationId="{E38877CC-034A-BFDB-C34E-AF1745432E13}"/>
          </ac:picMkLst>
        </pc:picChg>
        <pc:picChg chg="add del mod">
          <ac:chgData name="Leonie Smith" userId="fed1330f33f5650e" providerId="LiveId" clId="{1C38E134-BCE4-478C-B378-D2A725C06F98}" dt="2022-08-10T05:46:49.139" v="43"/>
          <ac:picMkLst>
            <pc:docMk/>
            <pc:sldMk cId="2934462997" sldId="471"/>
            <ac:picMk id="5" creationId="{A17B69FA-AEF8-017E-7A00-8CC65ABDEAFB}"/>
          </ac:picMkLst>
        </pc:picChg>
        <pc:picChg chg="add mod">
          <ac:chgData name="Leonie Smith" userId="fed1330f33f5650e" providerId="LiveId" clId="{1C38E134-BCE4-478C-B378-D2A725C06F98}" dt="2022-08-10T05:47:01.686" v="44"/>
          <ac:picMkLst>
            <pc:docMk/>
            <pc:sldMk cId="2934462997" sldId="471"/>
            <ac:picMk id="7" creationId="{3615D755-894B-6045-431F-A802180AD3E2}"/>
          </ac:picMkLst>
        </pc:picChg>
      </pc:sldChg>
      <pc:sldChg chg="addSp modSp">
        <pc:chgData name="Leonie Smith" userId="fed1330f33f5650e" providerId="LiveId" clId="{1C38E134-BCE4-478C-B378-D2A725C06F98}" dt="2022-08-10T06:00:45.936" v="48"/>
        <pc:sldMkLst>
          <pc:docMk/>
          <pc:sldMk cId="2409042079" sldId="473"/>
        </pc:sldMkLst>
        <pc:picChg chg="add mod">
          <ac:chgData name="Leonie Smith" userId="fed1330f33f5650e" providerId="LiveId" clId="{1C38E134-BCE4-478C-B378-D2A725C06F98}" dt="2022-08-10T06:00:45.936" v="48"/>
          <ac:picMkLst>
            <pc:docMk/>
            <pc:sldMk cId="2409042079" sldId="473"/>
            <ac:picMk id="2" creationId="{4476D296-7FCB-C2C7-49EF-0C227B29E218}"/>
          </ac:picMkLst>
        </pc:picChg>
      </pc:sldChg>
    </pc:docChg>
  </pc:docChgLst>
  <pc:docChgLst>
    <pc:chgData name="Leonie Smith" userId="fed1330f33f5650e" providerId="LiveId" clId="{6148528D-7680-468D-8D30-F5051556E58E}"/>
    <pc:docChg chg="modSld">
      <pc:chgData name="Leonie Smith" userId="fed1330f33f5650e" providerId="LiveId" clId="{6148528D-7680-468D-8D30-F5051556E58E}" dt="2022-08-27T05:11:13.965" v="69" actId="1076"/>
      <pc:docMkLst>
        <pc:docMk/>
      </pc:docMkLst>
      <pc:sldChg chg="addSp modSp mod">
        <pc:chgData name="Leonie Smith" userId="fed1330f33f5650e" providerId="LiveId" clId="{6148528D-7680-468D-8D30-F5051556E58E}" dt="2022-08-27T05:07:13.427" v="6"/>
        <pc:sldMkLst>
          <pc:docMk/>
          <pc:sldMk cId="3261377596" sldId="438"/>
        </pc:sldMkLst>
        <pc:spChg chg="add mod">
          <ac:chgData name="Leonie Smith" userId="fed1330f33f5650e" providerId="LiveId" clId="{6148528D-7680-468D-8D30-F5051556E58E}" dt="2022-08-27T05:07:13.427" v="6"/>
          <ac:spMkLst>
            <pc:docMk/>
            <pc:sldMk cId="3261377596" sldId="438"/>
            <ac:spMk id="2" creationId="{9B8594A1-835D-9BF3-F06A-0270EC5CBD5A}"/>
          </ac:spMkLst>
        </pc:spChg>
      </pc:sldChg>
      <pc:sldChg chg="addSp modSp mod">
        <pc:chgData name="Leonie Smith" userId="fed1330f33f5650e" providerId="LiveId" clId="{6148528D-7680-468D-8D30-F5051556E58E}" dt="2022-08-27T05:09:17.358" v="31" actId="20577"/>
        <pc:sldMkLst>
          <pc:docMk/>
          <pc:sldMk cId="2180228365" sldId="442"/>
        </pc:sldMkLst>
        <pc:spChg chg="add mod">
          <ac:chgData name="Leonie Smith" userId="fed1330f33f5650e" providerId="LiveId" clId="{6148528D-7680-468D-8D30-F5051556E58E}" dt="2022-08-27T05:09:17.358" v="31" actId="20577"/>
          <ac:spMkLst>
            <pc:docMk/>
            <pc:sldMk cId="2180228365" sldId="442"/>
            <ac:spMk id="2" creationId="{C047ADF8-21D6-3117-68E3-E224F1E26BAF}"/>
          </ac:spMkLst>
        </pc:spChg>
      </pc:sldChg>
      <pc:sldChg chg="addSp modSp mod">
        <pc:chgData name="Leonie Smith" userId="fed1330f33f5650e" providerId="LiveId" clId="{6148528D-7680-468D-8D30-F5051556E58E}" dt="2022-08-27T05:09:30.499" v="33" actId="20577"/>
        <pc:sldMkLst>
          <pc:docMk/>
          <pc:sldMk cId="1718612039" sldId="444"/>
        </pc:sldMkLst>
        <pc:spChg chg="add mod">
          <ac:chgData name="Leonie Smith" userId="fed1330f33f5650e" providerId="LiveId" clId="{6148528D-7680-468D-8D30-F5051556E58E}" dt="2022-08-27T05:09:30.499" v="33" actId="20577"/>
          <ac:spMkLst>
            <pc:docMk/>
            <pc:sldMk cId="1718612039" sldId="444"/>
            <ac:spMk id="2" creationId="{B8DD397C-69E6-3227-9FCB-34D9417E5547}"/>
          </ac:spMkLst>
        </pc:spChg>
      </pc:sldChg>
      <pc:sldChg chg="addSp modSp mod">
        <pc:chgData name="Leonie Smith" userId="fed1330f33f5650e" providerId="LiveId" clId="{6148528D-7680-468D-8D30-F5051556E58E}" dt="2022-08-27T05:09:48.842" v="40" actId="20577"/>
        <pc:sldMkLst>
          <pc:docMk/>
          <pc:sldMk cId="665805102" sldId="446"/>
        </pc:sldMkLst>
        <pc:spChg chg="add mod">
          <ac:chgData name="Leonie Smith" userId="fed1330f33f5650e" providerId="LiveId" clId="{6148528D-7680-468D-8D30-F5051556E58E}" dt="2022-08-27T05:09:48.842" v="40" actId="20577"/>
          <ac:spMkLst>
            <pc:docMk/>
            <pc:sldMk cId="665805102" sldId="446"/>
            <ac:spMk id="2" creationId="{C67A6F48-E67D-14A3-EAE9-D21E4096AB75}"/>
          </ac:spMkLst>
        </pc:spChg>
      </pc:sldChg>
      <pc:sldChg chg="addSp modSp mod">
        <pc:chgData name="Leonie Smith" userId="fed1330f33f5650e" providerId="LiveId" clId="{6148528D-7680-468D-8D30-F5051556E58E}" dt="2022-08-27T05:10:03.525" v="47" actId="20577"/>
        <pc:sldMkLst>
          <pc:docMk/>
          <pc:sldMk cId="843663555" sldId="448"/>
        </pc:sldMkLst>
        <pc:spChg chg="add mod">
          <ac:chgData name="Leonie Smith" userId="fed1330f33f5650e" providerId="LiveId" clId="{6148528D-7680-468D-8D30-F5051556E58E}" dt="2022-08-27T05:10:03.525" v="47" actId="20577"/>
          <ac:spMkLst>
            <pc:docMk/>
            <pc:sldMk cId="843663555" sldId="448"/>
            <ac:spMk id="2" creationId="{34FF5A01-A64F-8EBA-EA6A-2D1BC4764BC5}"/>
          </ac:spMkLst>
        </pc:spChg>
      </pc:sldChg>
      <pc:sldChg chg="addSp modSp mod">
        <pc:chgData name="Leonie Smith" userId="fed1330f33f5650e" providerId="LiveId" clId="{6148528D-7680-468D-8D30-F5051556E58E}" dt="2022-08-27T05:10:42.766" v="59" actId="20577"/>
        <pc:sldMkLst>
          <pc:docMk/>
          <pc:sldMk cId="4002949039" sldId="452"/>
        </pc:sldMkLst>
        <pc:spChg chg="add mod">
          <ac:chgData name="Leonie Smith" userId="fed1330f33f5650e" providerId="LiveId" clId="{6148528D-7680-468D-8D30-F5051556E58E}" dt="2022-08-27T05:10:42.766" v="59" actId="20577"/>
          <ac:spMkLst>
            <pc:docMk/>
            <pc:sldMk cId="4002949039" sldId="452"/>
            <ac:spMk id="2" creationId="{07D4C9E0-1A26-F94F-062A-599BF8781553}"/>
          </ac:spMkLst>
        </pc:spChg>
      </pc:sldChg>
      <pc:sldChg chg="addSp modSp mod">
        <pc:chgData name="Leonie Smith" userId="fed1330f33f5650e" providerId="LiveId" clId="{6148528D-7680-468D-8D30-F5051556E58E}" dt="2022-08-27T05:09:39.129" v="35" actId="20577"/>
        <pc:sldMkLst>
          <pc:docMk/>
          <pc:sldMk cId="911188059" sldId="470"/>
        </pc:sldMkLst>
        <pc:spChg chg="add mod">
          <ac:chgData name="Leonie Smith" userId="fed1330f33f5650e" providerId="LiveId" clId="{6148528D-7680-468D-8D30-F5051556E58E}" dt="2022-08-27T05:09:39.129" v="35" actId="20577"/>
          <ac:spMkLst>
            <pc:docMk/>
            <pc:sldMk cId="911188059" sldId="470"/>
            <ac:spMk id="2" creationId="{0360F719-C53C-52B3-D916-13AA2D59DE33}"/>
          </ac:spMkLst>
        </pc:spChg>
      </pc:sldChg>
      <pc:sldChg chg="addSp modSp mod">
        <pc:chgData name="Leonie Smith" userId="fed1330f33f5650e" providerId="LiveId" clId="{6148528D-7680-468D-8D30-F5051556E58E}" dt="2022-08-27T05:09:54.936" v="42" actId="20577"/>
        <pc:sldMkLst>
          <pc:docMk/>
          <pc:sldMk cId="74286653" sldId="472"/>
        </pc:sldMkLst>
        <pc:spChg chg="add mod">
          <ac:chgData name="Leonie Smith" userId="fed1330f33f5650e" providerId="LiveId" clId="{6148528D-7680-468D-8D30-F5051556E58E}" dt="2022-08-27T05:09:54.936" v="42" actId="20577"/>
          <ac:spMkLst>
            <pc:docMk/>
            <pc:sldMk cId="74286653" sldId="472"/>
            <ac:spMk id="2" creationId="{0806D670-CF44-8FDD-FBA8-00D5C1A7010B}"/>
          </ac:spMkLst>
        </pc:spChg>
      </pc:sldChg>
      <pc:sldChg chg="addSp modSp mod">
        <pc:chgData name="Leonie Smith" userId="fed1330f33f5650e" providerId="LiveId" clId="{6148528D-7680-468D-8D30-F5051556E58E}" dt="2022-08-27T05:10:12.357" v="49" actId="20577"/>
        <pc:sldMkLst>
          <pc:docMk/>
          <pc:sldMk cId="1603588780" sldId="474"/>
        </pc:sldMkLst>
        <pc:spChg chg="add mod">
          <ac:chgData name="Leonie Smith" userId="fed1330f33f5650e" providerId="LiveId" clId="{6148528D-7680-468D-8D30-F5051556E58E}" dt="2022-08-27T05:10:12.357" v="49" actId="20577"/>
          <ac:spMkLst>
            <pc:docMk/>
            <pc:sldMk cId="1603588780" sldId="474"/>
            <ac:spMk id="2" creationId="{EBE261B4-90BF-B094-0584-88A3F801BAF5}"/>
          </ac:spMkLst>
        </pc:spChg>
      </pc:sldChg>
      <pc:sldChg chg="addSp modSp">
        <pc:chgData name="Leonie Smith" userId="fed1330f33f5650e" providerId="LiveId" clId="{6148528D-7680-468D-8D30-F5051556E58E}" dt="2022-08-27T05:07:31.547" v="7"/>
        <pc:sldMkLst>
          <pc:docMk/>
          <pc:sldMk cId="1843650348" sldId="475"/>
        </pc:sldMkLst>
        <pc:spChg chg="add mod">
          <ac:chgData name="Leonie Smith" userId="fed1330f33f5650e" providerId="LiveId" clId="{6148528D-7680-468D-8D30-F5051556E58E}" dt="2022-08-27T05:07:31.547" v="7"/>
          <ac:spMkLst>
            <pc:docMk/>
            <pc:sldMk cId="1843650348" sldId="475"/>
            <ac:spMk id="2" creationId="{26BEA413-A2C4-EE5D-9378-CF4BB9A2BA06}"/>
          </ac:spMkLst>
        </pc:spChg>
      </pc:sldChg>
      <pc:sldChg chg="addSp modSp mod">
        <pc:chgData name="Leonie Smith" userId="fed1330f33f5650e" providerId="LiveId" clId="{6148528D-7680-468D-8D30-F5051556E58E}" dt="2022-08-27T05:10:26.219" v="54" actId="20577"/>
        <pc:sldMkLst>
          <pc:docMk/>
          <pc:sldMk cId="3870987312" sldId="476"/>
        </pc:sldMkLst>
        <pc:spChg chg="add mod">
          <ac:chgData name="Leonie Smith" userId="fed1330f33f5650e" providerId="LiveId" clId="{6148528D-7680-468D-8D30-F5051556E58E}" dt="2022-08-27T05:10:26.219" v="54" actId="20577"/>
          <ac:spMkLst>
            <pc:docMk/>
            <pc:sldMk cId="3870987312" sldId="476"/>
            <ac:spMk id="2" creationId="{70808C96-E51D-E057-A135-49E81AA77690}"/>
          </ac:spMkLst>
        </pc:spChg>
      </pc:sldChg>
      <pc:sldChg chg="addSp modSp mod">
        <pc:chgData name="Leonie Smith" userId="fed1330f33f5650e" providerId="LiveId" clId="{6148528D-7680-468D-8D30-F5051556E58E}" dt="2022-08-27T05:10:51.652" v="61" actId="20577"/>
        <pc:sldMkLst>
          <pc:docMk/>
          <pc:sldMk cId="3895094513" sldId="477"/>
        </pc:sldMkLst>
        <pc:spChg chg="add mod">
          <ac:chgData name="Leonie Smith" userId="fed1330f33f5650e" providerId="LiveId" clId="{6148528D-7680-468D-8D30-F5051556E58E}" dt="2022-08-27T05:10:51.652" v="61" actId="20577"/>
          <ac:spMkLst>
            <pc:docMk/>
            <pc:sldMk cId="3895094513" sldId="477"/>
            <ac:spMk id="2" creationId="{9E210FE7-0155-615A-D65D-671D1870FC82}"/>
          </ac:spMkLst>
        </pc:spChg>
      </pc:sldChg>
      <pc:sldChg chg="addSp modSp mod">
        <pc:chgData name="Leonie Smith" userId="fed1330f33f5650e" providerId="LiveId" clId="{6148528D-7680-468D-8D30-F5051556E58E}" dt="2022-08-27T05:11:01.342" v="66" actId="20577"/>
        <pc:sldMkLst>
          <pc:docMk/>
          <pc:sldMk cId="1724828478" sldId="478"/>
        </pc:sldMkLst>
        <pc:spChg chg="add mod">
          <ac:chgData name="Leonie Smith" userId="fed1330f33f5650e" providerId="LiveId" clId="{6148528D-7680-468D-8D30-F5051556E58E}" dt="2022-08-27T05:11:01.342" v="66" actId="20577"/>
          <ac:spMkLst>
            <pc:docMk/>
            <pc:sldMk cId="1724828478" sldId="478"/>
            <ac:spMk id="2" creationId="{7461DC33-7D39-1736-4F71-A8F2D53B2D10}"/>
          </ac:spMkLst>
        </pc:spChg>
      </pc:sldChg>
      <pc:sldChg chg="addSp modSp mod">
        <pc:chgData name="Leonie Smith" userId="fed1330f33f5650e" providerId="LiveId" clId="{6148528D-7680-468D-8D30-F5051556E58E}" dt="2022-08-27T05:11:13.965" v="69" actId="1076"/>
        <pc:sldMkLst>
          <pc:docMk/>
          <pc:sldMk cId="3872084345" sldId="479"/>
        </pc:sldMkLst>
        <pc:spChg chg="add mod">
          <ac:chgData name="Leonie Smith" userId="fed1330f33f5650e" providerId="LiveId" clId="{6148528D-7680-468D-8D30-F5051556E58E}" dt="2022-08-27T05:11:13.965" v="69" actId="1076"/>
          <ac:spMkLst>
            <pc:docMk/>
            <pc:sldMk cId="3872084345" sldId="479"/>
            <ac:spMk id="2" creationId="{83E201AC-3EBF-F92F-F4DB-1324A64673DD}"/>
          </ac:spMkLst>
        </pc:spChg>
      </pc:sldChg>
    </pc:docChg>
  </pc:docChgLst>
  <pc:docChgLst>
    <pc:chgData name="Alfred Smith" userId="3c60a3631c0db8ad" providerId="LiveId" clId="{9C22A6F2-53C9-46B1-81FF-98173B9B0F4B}"/>
    <pc:docChg chg="undo redo custSel modSld">
      <pc:chgData name="Alfred Smith" userId="3c60a3631c0db8ad" providerId="LiveId" clId="{9C22A6F2-53C9-46B1-81FF-98173B9B0F4B}" dt="2024-07-22T05:04:32.117" v="20"/>
      <pc:docMkLst>
        <pc:docMk/>
      </pc:docMkLst>
      <pc:sldChg chg="modSp mod">
        <pc:chgData name="Alfred Smith" userId="3c60a3631c0db8ad" providerId="LiveId" clId="{9C22A6F2-53C9-46B1-81FF-98173B9B0F4B}" dt="2024-07-22T05:02:05.425" v="7"/>
        <pc:sldMkLst>
          <pc:docMk/>
          <pc:sldMk cId="3676245138" sldId="441"/>
        </pc:sldMkLst>
        <pc:spChg chg="mod">
          <ac:chgData name="Alfred Smith" userId="3c60a3631c0db8ad" providerId="LiveId" clId="{9C22A6F2-53C9-46B1-81FF-98173B9B0F4B}" dt="2024-07-22T05:02:05.425" v="7"/>
          <ac:spMkLst>
            <pc:docMk/>
            <pc:sldMk cId="3676245138" sldId="441"/>
            <ac:spMk id="2" creationId="{3F02B43B-E1AF-68D5-50F1-D166FBFE9AE2}"/>
          </ac:spMkLst>
        </pc:spChg>
      </pc:sldChg>
      <pc:sldChg chg="modSp mod">
        <pc:chgData name="Alfred Smith" userId="3c60a3631c0db8ad" providerId="LiveId" clId="{9C22A6F2-53C9-46B1-81FF-98173B9B0F4B}" dt="2024-07-22T05:02:20.838" v="10"/>
        <pc:sldMkLst>
          <pc:docMk/>
          <pc:sldMk cId="3095902142" sldId="443"/>
        </pc:sldMkLst>
        <pc:spChg chg="mod">
          <ac:chgData name="Alfred Smith" userId="3c60a3631c0db8ad" providerId="LiveId" clId="{9C22A6F2-53C9-46B1-81FF-98173B9B0F4B}" dt="2024-07-22T05:02:20.838" v="10"/>
          <ac:spMkLst>
            <pc:docMk/>
            <pc:sldMk cId="3095902142" sldId="443"/>
            <ac:spMk id="2" creationId="{C65ADE60-9B04-6825-62DE-1B08A2EA94C8}"/>
          </ac:spMkLst>
        </pc:spChg>
      </pc:sldChg>
      <pc:sldChg chg="modSp mod">
        <pc:chgData name="Alfred Smith" userId="3c60a3631c0db8ad" providerId="LiveId" clId="{9C22A6F2-53C9-46B1-81FF-98173B9B0F4B}" dt="2024-07-22T05:02:50.798" v="12"/>
        <pc:sldMkLst>
          <pc:docMk/>
          <pc:sldMk cId="2166098122" sldId="445"/>
        </pc:sldMkLst>
        <pc:spChg chg="mod">
          <ac:chgData name="Alfred Smith" userId="3c60a3631c0db8ad" providerId="LiveId" clId="{9C22A6F2-53C9-46B1-81FF-98173B9B0F4B}" dt="2024-07-22T05:02:50.798" v="12"/>
          <ac:spMkLst>
            <pc:docMk/>
            <pc:sldMk cId="2166098122" sldId="445"/>
            <ac:spMk id="5" creationId="{ED86C507-4665-A211-F216-7E6E35A51469}"/>
          </ac:spMkLst>
        </pc:spChg>
      </pc:sldChg>
      <pc:sldChg chg="modSp mod">
        <pc:chgData name="Alfred Smith" userId="3c60a3631c0db8ad" providerId="LiveId" clId="{9C22A6F2-53C9-46B1-81FF-98173B9B0F4B}" dt="2024-07-22T05:03:14.816" v="14"/>
        <pc:sldMkLst>
          <pc:docMk/>
          <pc:sldMk cId="2422728137" sldId="447"/>
        </pc:sldMkLst>
        <pc:spChg chg="mod">
          <ac:chgData name="Alfred Smith" userId="3c60a3631c0db8ad" providerId="LiveId" clId="{9C22A6F2-53C9-46B1-81FF-98173B9B0F4B}" dt="2024-07-22T05:03:14.816" v="14"/>
          <ac:spMkLst>
            <pc:docMk/>
            <pc:sldMk cId="2422728137" sldId="447"/>
            <ac:spMk id="2" creationId="{6A0DD01C-68D1-B2F2-C305-D4F71BAE54D0}"/>
          </ac:spMkLst>
        </pc:spChg>
      </pc:sldChg>
      <pc:sldChg chg="modSp mod">
        <pc:chgData name="Alfred Smith" userId="3c60a3631c0db8ad" providerId="LiveId" clId="{9C22A6F2-53C9-46B1-81FF-98173B9B0F4B}" dt="2024-07-22T05:03:39.146" v="16"/>
        <pc:sldMkLst>
          <pc:docMk/>
          <pc:sldMk cId="4160448636" sldId="449"/>
        </pc:sldMkLst>
        <pc:spChg chg="mod">
          <ac:chgData name="Alfred Smith" userId="3c60a3631c0db8ad" providerId="LiveId" clId="{9C22A6F2-53C9-46B1-81FF-98173B9B0F4B}" dt="2024-07-22T05:03:39.146" v="16"/>
          <ac:spMkLst>
            <pc:docMk/>
            <pc:sldMk cId="4160448636" sldId="449"/>
            <ac:spMk id="2" creationId="{0DFCEB22-798F-43A3-7570-66D8E478447C}"/>
          </ac:spMkLst>
        </pc:spChg>
      </pc:sldChg>
      <pc:sldChg chg="modSp mod">
        <pc:chgData name="Alfred Smith" userId="3c60a3631c0db8ad" providerId="LiveId" clId="{9C22A6F2-53C9-46B1-81FF-98173B9B0F4B}" dt="2024-07-22T05:03:50.272" v="17"/>
        <pc:sldMkLst>
          <pc:docMk/>
          <pc:sldMk cId="3386340796" sldId="451"/>
        </pc:sldMkLst>
        <pc:spChg chg="mod">
          <ac:chgData name="Alfred Smith" userId="3c60a3631c0db8ad" providerId="LiveId" clId="{9C22A6F2-53C9-46B1-81FF-98173B9B0F4B}" dt="2024-07-22T05:03:50.272" v="17"/>
          <ac:spMkLst>
            <pc:docMk/>
            <pc:sldMk cId="3386340796" sldId="451"/>
            <ac:spMk id="2" creationId="{625A38B4-A857-196E-A92B-B8476AA0FD53}"/>
          </ac:spMkLst>
        </pc:spChg>
      </pc:sldChg>
      <pc:sldChg chg="modSp mod">
        <pc:chgData name="Alfred Smith" userId="3c60a3631c0db8ad" providerId="LiveId" clId="{9C22A6F2-53C9-46B1-81FF-98173B9B0F4B}" dt="2024-07-22T05:04:18.836" v="19"/>
        <pc:sldMkLst>
          <pc:docMk/>
          <pc:sldMk cId="283334129" sldId="453"/>
        </pc:sldMkLst>
        <pc:spChg chg="mod">
          <ac:chgData name="Alfred Smith" userId="3c60a3631c0db8ad" providerId="LiveId" clId="{9C22A6F2-53C9-46B1-81FF-98173B9B0F4B}" dt="2024-07-22T05:04:18.836" v="19"/>
          <ac:spMkLst>
            <pc:docMk/>
            <pc:sldMk cId="283334129" sldId="453"/>
            <ac:spMk id="2" creationId="{0D116143-897C-5B10-01DC-ED3D061426C9}"/>
          </ac:spMkLst>
        </pc:spChg>
      </pc:sldChg>
      <pc:sldChg chg="modSp mod">
        <pc:chgData name="Alfred Smith" userId="3c60a3631c0db8ad" providerId="LiveId" clId="{9C22A6F2-53C9-46B1-81FF-98173B9B0F4B}" dt="2024-07-22T05:04:01.894" v="18"/>
        <pc:sldMkLst>
          <pc:docMk/>
          <pc:sldMk cId="2511564658" sldId="454"/>
        </pc:sldMkLst>
        <pc:spChg chg="mod">
          <ac:chgData name="Alfred Smith" userId="3c60a3631c0db8ad" providerId="LiveId" clId="{9C22A6F2-53C9-46B1-81FF-98173B9B0F4B}" dt="2024-07-22T05:04:01.894" v="18"/>
          <ac:spMkLst>
            <pc:docMk/>
            <pc:sldMk cId="2511564658" sldId="454"/>
            <ac:spMk id="2" creationId="{2F67B8E9-2568-CF95-9E31-ECF865CA1D84}"/>
          </ac:spMkLst>
        </pc:spChg>
      </pc:sldChg>
      <pc:sldChg chg="modSp mod">
        <pc:chgData name="Alfred Smith" userId="3c60a3631c0db8ad" providerId="LiveId" clId="{9C22A6F2-53C9-46B1-81FF-98173B9B0F4B}" dt="2024-07-22T05:04:32.117" v="20"/>
        <pc:sldMkLst>
          <pc:docMk/>
          <pc:sldMk cId="2618424304" sldId="457"/>
        </pc:sldMkLst>
        <pc:spChg chg="mod">
          <ac:chgData name="Alfred Smith" userId="3c60a3631c0db8ad" providerId="LiveId" clId="{9C22A6F2-53C9-46B1-81FF-98173B9B0F4B}" dt="2024-07-22T05:04:32.117" v="20"/>
          <ac:spMkLst>
            <pc:docMk/>
            <pc:sldMk cId="2618424304" sldId="457"/>
            <ac:spMk id="3" creationId="{4BC57458-140C-B3B2-B36B-9B3D38DC3D30}"/>
          </ac:spMkLst>
        </pc:spChg>
      </pc:sldChg>
      <pc:sldChg chg="addSp delSp modSp mod">
        <pc:chgData name="Alfred Smith" userId="3c60a3631c0db8ad" providerId="LiveId" clId="{9C22A6F2-53C9-46B1-81FF-98173B9B0F4B}" dt="2024-07-22T04:26:08.740" v="4"/>
        <pc:sldMkLst>
          <pc:docMk/>
          <pc:sldMk cId="3596600315" sldId="468"/>
        </pc:sldMkLst>
        <pc:spChg chg="del">
          <ac:chgData name="Alfred Smith" userId="3c60a3631c0db8ad" providerId="LiveId" clId="{9C22A6F2-53C9-46B1-81FF-98173B9B0F4B}" dt="2024-07-22T04:26:03.212" v="0" actId="478"/>
          <ac:spMkLst>
            <pc:docMk/>
            <pc:sldMk cId="3596600315" sldId="468"/>
            <ac:spMk id="3" creationId="{0162BEE1-134B-8B70-2BB8-9226F1DF1614}"/>
          </ac:spMkLst>
        </pc:spChg>
        <pc:spChg chg="add del mod">
          <ac:chgData name="Alfred Smith" userId="3c60a3631c0db8ad" providerId="LiveId" clId="{9C22A6F2-53C9-46B1-81FF-98173B9B0F4B}" dt="2024-07-22T04:26:08.109" v="3" actId="478"/>
          <ac:spMkLst>
            <pc:docMk/>
            <pc:sldMk cId="3596600315" sldId="468"/>
            <ac:spMk id="5" creationId="{DBE7F64F-36C9-62AC-35EC-F5F798CC0CC4}"/>
          </ac:spMkLst>
        </pc:spChg>
        <pc:spChg chg="add mod">
          <ac:chgData name="Alfred Smith" userId="3c60a3631c0db8ad" providerId="LiveId" clId="{9C22A6F2-53C9-46B1-81FF-98173B9B0F4B}" dt="2024-07-22T04:26:05.474" v="2"/>
          <ac:spMkLst>
            <pc:docMk/>
            <pc:sldMk cId="3596600315" sldId="468"/>
            <ac:spMk id="6" creationId="{5A641346-CEDB-B5F0-D18B-1A20272FA44A}"/>
          </ac:spMkLst>
        </pc:spChg>
        <pc:spChg chg="add mod">
          <ac:chgData name="Alfred Smith" userId="3c60a3631c0db8ad" providerId="LiveId" clId="{9C22A6F2-53C9-46B1-81FF-98173B9B0F4B}" dt="2024-07-22T04:26:08.740" v="4"/>
          <ac:spMkLst>
            <pc:docMk/>
            <pc:sldMk cId="3596600315" sldId="468"/>
            <ac:spMk id="7" creationId="{13A765D9-0710-6612-D16D-9BBFED5B5A2E}"/>
          </ac:spMkLst>
        </pc:spChg>
      </pc:sldChg>
      <pc:sldChg chg="modSp mod">
        <pc:chgData name="Alfred Smith" userId="3c60a3631c0db8ad" providerId="LiveId" clId="{9C22A6F2-53C9-46B1-81FF-98173B9B0F4B}" dt="2024-07-22T05:02:37.520" v="11"/>
        <pc:sldMkLst>
          <pc:docMk/>
          <pc:sldMk cId="2606270400" sldId="469"/>
        </pc:sldMkLst>
        <pc:spChg chg="mod">
          <ac:chgData name="Alfred Smith" userId="3c60a3631c0db8ad" providerId="LiveId" clId="{9C22A6F2-53C9-46B1-81FF-98173B9B0F4B}" dt="2024-07-22T05:02:37.520" v="11"/>
          <ac:spMkLst>
            <pc:docMk/>
            <pc:sldMk cId="2606270400" sldId="469"/>
            <ac:spMk id="2" creationId="{9304336B-0F92-C12A-FC39-BFE33DF37277}"/>
          </ac:spMkLst>
        </pc:spChg>
      </pc:sldChg>
      <pc:sldChg chg="modSp mod">
        <pc:chgData name="Alfred Smith" userId="3c60a3631c0db8ad" providerId="LiveId" clId="{9C22A6F2-53C9-46B1-81FF-98173B9B0F4B}" dt="2024-07-22T05:03:02.019" v="13"/>
        <pc:sldMkLst>
          <pc:docMk/>
          <pc:sldMk cId="2934462997" sldId="471"/>
        </pc:sldMkLst>
        <pc:spChg chg="mod">
          <ac:chgData name="Alfred Smith" userId="3c60a3631c0db8ad" providerId="LiveId" clId="{9C22A6F2-53C9-46B1-81FF-98173B9B0F4B}" dt="2024-07-22T05:03:02.019" v="13"/>
          <ac:spMkLst>
            <pc:docMk/>
            <pc:sldMk cId="2934462997" sldId="471"/>
            <ac:spMk id="2" creationId="{04232FE8-4204-C6E6-818B-6F586792E9FB}"/>
          </ac:spMkLst>
        </pc:spChg>
      </pc:sldChg>
      <pc:sldChg chg="modSp mod">
        <pc:chgData name="Alfred Smith" userId="3c60a3631c0db8ad" providerId="LiveId" clId="{9C22A6F2-53C9-46B1-81FF-98173B9B0F4B}" dt="2024-07-22T05:03:24.708" v="15"/>
        <pc:sldMkLst>
          <pc:docMk/>
          <pc:sldMk cId="2409042079" sldId="473"/>
        </pc:sldMkLst>
        <pc:spChg chg="mod">
          <ac:chgData name="Alfred Smith" userId="3c60a3631c0db8ad" providerId="LiveId" clId="{9C22A6F2-53C9-46B1-81FF-98173B9B0F4B}" dt="2024-07-22T05:03:24.708" v="15"/>
          <ac:spMkLst>
            <pc:docMk/>
            <pc:sldMk cId="2409042079" sldId="473"/>
            <ac:spMk id="3" creationId="{1E0F46EA-366A-2B00-F14A-DB9D7F02BFC7}"/>
          </ac:spMkLst>
        </pc:spChg>
      </pc:sldChg>
      <pc:sldChg chg="addSp modSp mod">
        <pc:chgData name="Alfred Smith" userId="3c60a3631c0db8ad" providerId="LiveId" clId="{9C22A6F2-53C9-46B1-81FF-98173B9B0F4B}" dt="2024-07-22T04:27:37.077" v="6" actId="1076"/>
        <pc:sldMkLst>
          <pc:docMk/>
          <pc:sldMk cId="1843650348" sldId="475"/>
        </pc:sldMkLst>
        <pc:spChg chg="mod">
          <ac:chgData name="Alfred Smith" userId="3c60a3631c0db8ad" providerId="LiveId" clId="{9C22A6F2-53C9-46B1-81FF-98173B9B0F4B}" dt="2024-07-22T04:27:37.077" v="6" actId="1076"/>
          <ac:spMkLst>
            <pc:docMk/>
            <pc:sldMk cId="1843650348" sldId="475"/>
            <ac:spMk id="2" creationId="{26BEA413-A2C4-EE5D-9378-CF4BB9A2BA06}"/>
          </ac:spMkLst>
        </pc:spChg>
        <pc:spChg chg="add mod">
          <ac:chgData name="Alfred Smith" userId="3c60a3631c0db8ad" providerId="LiveId" clId="{9C22A6F2-53C9-46B1-81FF-98173B9B0F4B}" dt="2024-07-22T04:27:32.599" v="5"/>
          <ac:spMkLst>
            <pc:docMk/>
            <pc:sldMk cId="1843650348" sldId="475"/>
            <ac:spMk id="3" creationId="{A7DF1B4F-F647-2C71-B730-44DFEC62B716}"/>
          </ac:spMkLst>
        </pc:spChg>
      </pc:sldChg>
    </pc:docChg>
  </pc:docChgLst>
  <pc:docChgLst>
    <pc:chgData name="Leonie Smith" userId="fed1330f33f5650e" providerId="LiveId" clId="{5B80D024-EDAB-48CD-A0E5-3C620C63D3A7}"/>
    <pc:docChg chg="custSel modSld">
      <pc:chgData name="Leonie Smith" userId="fed1330f33f5650e" providerId="LiveId" clId="{5B80D024-EDAB-48CD-A0E5-3C620C63D3A7}" dt="2023-12-07T10:59:58.672" v="26"/>
      <pc:docMkLst>
        <pc:docMk/>
      </pc:docMkLst>
      <pc:sldChg chg="addSp delSp modSp mod">
        <pc:chgData name="Leonie Smith" userId="fed1330f33f5650e" providerId="LiveId" clId="{5B80D024-EDAB-48CD-A0E5-3C620C63D3A7}" dt="2023-12-07T10:55:35.260" v="13"/>
        <pc:sldMkLst>
          <pc:docMk/>
          <pc:sldMk cId="3676245138" sldId="441"/>
        </pc:sldMkLst>
        <pc:spChg chg="add mod">
          <ac:chgData name="Leonie Smith" userId="fed1330f33f5650e" providerId="LiveId" clId="{5B80D024-EDAB-48CD-A0E5-3C620C63D3A7}" dt="2023-12-07T10:55:35.260" v="13"/>
          <ac:spMkLst>
            <pc:docMk/>
            <pc:sldMk cId="3676245138" sldId="441"/>
            <ac:spMk id="2" creationId="{3F02B43B-E1AF-68D5-50F1-D166FBFE9AE2}"/>
          </ac:spMkLst>
        </pc:spChg>
        <pc:spChg chg="del">
          <ac:chgData name="Leonie Smith" userId="fed1330f33f5650e" providerId="LiveId" clId="{5B80D024-EDAB-48CD-A0E5-3C620C63D3A7}" dt="2023-12-07T10:53:46.863" v="0" actId="21"/>
          <ac:spMkLst>
            <pc:docMk/>
            <pc:sldMk cId="3676245138" sldId="441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5B80D024-EDAB-48CD-A0E5-3C620C63D3A7}" dt="2023-12-07T10:55:47.248" v="14"/>
        <pc:sldMkLst>
          <pc:docMk/>
          <pc:sldMk cId="3095902142" sldId="443"/>
        </pc:sldMkLst>
        <pc:spChg chg="add mod">
          <ac:chgData name="Leonie Smith" userId="fed1330f33f5650e" providerId="LiveId" clId="{5B80D024-EDAB-48CD-A0E5-3C620C63D3A7}" dt="2023-12-07T10:55:47.248" v="14"/>
          <ac:spMkLst>
            <pc:docMk/>
            <pc:sldMk cId="3095902142" sldId="443"/>
            <ac:spMk id="2" creationId="{C65ADE60-9B04-6825-62DE-1B08A2EA94C8}"/>
          </ac:spMkLst>
        </pc:spChg>
        <pc:spChg chg="del mod">
          <ac:chgData name="Leonie Smith" userId="fed1330f33f5650e" providerId="LiveId" clId="{5B80D024-EDAB-48CD-A0E5-3C620C63D3A7}" dt="2023-12-07T10:53:50.146" v="2" actId="21"/>
          <ac:spMkLst>
            <pc:docMk/>
            <pc:sldMk cId="3095902142" sldId="443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5B80D024-EDAB-48CD-A0E5-3C620C63D3A7}" dt="2023-12-07T10:57:06.458" v="18"/>
        <pc:sldMkLst>
          <pc:docMk/>
          <pc:sldMk cId="2166098122" sldId="445"/>
        </pc:sldMkLst>
        <pc:spChg chg="add del mod">
          <ac:chgData name="Leonie Smith" userId="fed1330f33f5650e" providerId="LiveId" clId="{5B80D024-EDAB-48CD-A0E5-3C620C63D3A7}" dt="2023-12-07T10:56:54.834" v="17" actId="21"/>
          <ac:spMkLst>
            <pc:docMk/>
            <pc:sldMk cId="2166098122" sldId="445"/>
            <ac:spMk id="3" creationId="{F8C38024-2275-CBD1-1B29-4378A35C3A2D}"/>
          </ac:spMkLst>
        </pc:spChg>
        <pc:spChg chg="del">
          <ac:chgData name="Leonie Smith" userId="fed1330f33f5650e" providerId="LiveId" clId="{5B80D024-EDAB-48CD-A0E5-3C620C63D3A7}" dt="2023-12-07T10:53:54.953" v="4" actId="21"/>
          <ac:spMkLst>
            <pc:docMk/>
            <pc:sldMk cId="2166098122" sldId="445"/>
            <ac:spMk id="4" creationId="{9A13E2D8-2F59-44C1-B1D2-79C300C26DD4}"/>
          </ac:spMkLst>
        </pc:spChg>
        <pc:spChg chg="add mod">
          <ac:chgData name="Leonie Smith" userId="fed1330f33f5650e" providerId="LiveId" clId="{5B80D024-EDAB-48CD-A0E5-3C620C63D3A7}" dt="2023-12-07T10:57:06.458" v="18"/>
          <ac:spMkLst>
            <pc:docMk/>
            <pc:sldMk cId="2166098122" sldId="445"/>
            <ac:spMk id="5" creationId="{ED86C507-4665-A211-F216-7E6E35A51469}"/>
          </ac:spMkLst>
        </pc:spChg>
      </pc:sldChg>
      <pc:sldChg chg="addSp delSp modSp mod">
        <pc:chgData name="Leonie Smith" userId="fed1330f33f5650e" providerId="LiveId" clId="{5B80D024-EDAB-48CD-A0E5-3C620C63D3A7}" dt="2023-12-07T10:57:48.428" v="20"/>
        <pc:sldMkLst>
          <pc:docMk/>
          <pc:sldMk cId="2422728137" sldId="447"/>
        </pc:sldMkLst>
        <pc:spChg chg="add mod">
          <ac:chgData name="Leonie Smith" userId="fed1330f33f5650e" providerId="LiveId" clId="{5B80D024-EDAB-48CD-A0E5-3C620C63D3A7}" dt="2023-12-07T10:57:48.428" v="20"/>
          <ac:spMkLst>
            <pc:docMk/>
            <pc:sldMk cId="2422728137" sldId="447"/>
            <ac:spMk id="2" creationId="{6A0DD01C-68D1-B2F2-C305-D4F71BAE54D0}"/>
          </ac:spMkLst>
        </pc:spChg>
        <pc:spChg chg="del">
          <ac:chgData name="Leonie Smith" userId="fed1330f33f5650e" providerId="LiveId" clId="{5B80D024-EDAB-48CD-A0E5-3C620C63D3A7}" dt="2023-12-07T10:54:11.489" v="6" actId="21"/>
          <ac:spMkLst>
            <pc:docMk/>
            <pc:sldMk cId="2422728137" sldId="447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5B80D024-EDAB-48CD-A0E5-3C620C63D3A7}" dt="2023-12-07T10:58:32.087" v="22"/>
        <pc:sldMkLst>
          <pc:docMk/>
          <pc:sldMk cId="4160448636" sldId="449"/>
        </pc:sldMkLst>
        <pc:spChg chg="add mod">
          <ac:chgData name="Leonie Smith" userId="fed1330f33f5650e" providerId="LiveId" clId="{5B80D024-EDAB-48CD-A0E5-3C620C63D3A7}" dt="2023-12-07T10:58:32.087" v="22"/>
          <ac:spMkLst>
            <pc:docMk/>
            <pc:sldMk cId="4160448636" sldId="449"/>
            <ac:spMk id="2" creationId="{0DFCEB22-798F-43A3-7570-66D8E478447C}"/>
          </ac:spMkLst>
        </pc:spChg>
        <pc:spChg chg="del">
          <ac:chgData name="Leonie Smith" userId="fed1330f33f5650e" providerId="LiveId" clId="{5B80D024-EDAB-48CD-A0E5-3C620C63D3A7}" dt="2023-12-07T10:54:20.348" v="8" actId="21"/>
          <ac:spMkLst>
            <pc:docMk/>
            <pc:sldMk cId="4160448636" sldId="449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5B80D024-EDAB-48CD-A0E5-3C620C63D3A7}" dt="2023-12-07T10:58:51.212" v="23"/>
        <pc:sldMkLst>
          <pc:docMk/>
          <pc:sldMk cId="3386340796" sldId="451"/>
        </pc:sldMkLst>
        <pc:spChg chg="add mod">
          <ac:chgData name="Leonie Smith" userId="fed1330f33f5650e" providerId="LiveId" clId="{5B80D024-EDAB-48CD-A0E5-3C620C63D3A7}" dt="2023-12-07T10:58:51.212" v="23"/>
          <ac:spMkLst>
            <pc:docMk/>
            <pc:sldMk cId="3386340796" sldId="451"/>
            <ac:spMk id="2" creationId="{625A38B4-A857-196E-A92B-B8476AA0FD53}"/>
          </ac:spMkLst>
        </pc:spChg>
        <pc:spChg chg="del">
          <ac:chgData name="Leonie Smith" userId="fed1330f33f5650e" providerId="LiveId" clId="{5B80D024-EDAB-48CD-A0E5-3C620C63D3A7}" dt="2023-12-07T10:54:23.537" v="9" actId="21"/>
          <ac:spMkLst>
            <pc:docMk/>
            <pc:sldMk cId="3386340796" sldId="451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5B80D024-EDAB-48CD-A0E5-3C620C63D3A7}" dt="2023-12-07T10:59:33.181" v="25"/>
        <pc:sldMkLst>
          <pc:docMk/>
          <pc:sldMk cId="283334129" sldId="453"/>
        </pc:sldMkLst>
        <pc:spChg chg="add mod">
          <ac:chgData name="Leonie Smith" userId="fed1330f33f5650e" providerId="LiveId" clId="{5B80D024-EDAB-48CD-A0E5-3C620C63D3A7}" dt="2023-12-07T10:59:33.181" v="25"/>
          <ac:spMkLst>
            <pc:docMk/>
            <pc:sldMk cId="283334129" sldId="453"/>
            <ac:spMk id="2" creationId="{0D116143-897C-5B10-01DC-ED3D061426C9}"/>
          </ac:spMkLst>
        </pc:spChg>
        <pc:spChg chg="del">
          <ac:chgData name="Leonie Smith" userId="fed1330f33f5650e" providerId="LiveId" clId="{5B80D024-EDAB-48CD-A0E5-3C620C63D3A7}" dt="2023-12-07T10:54:29.489" v="11" actId="21"/>
          <ac:spMkLst>
            <pc:docMk/>
            <pc:sldMk cId="283334129" sldId="453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5B80D024-EDAB-48CD-A0E5-3C620C63D3A7}" dt="2023-12-07T10:59:10.736" v="24"/>
        <pc:sldMkLst>
          <pc:docMk/>
          <pc:sldMk cId="2511564658" sldId="454"/>
        </pc:sldMkLst>
        <pc:spChg chg="add mod">
          <ac:chgData name="Leonie Smith" userId="fed1330f33f5650e" providerId="LiveId" clId="{5B80D024-EDAB-48CD-A0E5-3C620C63D3A7}" dt="2023-12-07T10:59:10.736" v="24"/>
          <ac:spMkLst>
            <pc:docMk/>
            <pc:sldMk cId="2511564658" sldId="454"/>
            <ac:spMk id="2" creationId="{2F67B8E9-2568-CF95-9E31-ECF865CA1D84}"/>
          </ac:spMkLst>
        </pc:spChg>
        <pc:spChg chg="del">
          <ac:chgData name="Leonie Smith" userId="fed1330f33f5650e" providerId="LiveId" clId="{5B80D024-EDAB-48CD-A0E5-3C620C63D3A7}" dt="2023-12-07T10:54:26.284" v="10" actId="21"/>
          <ac:spMkLst>
            <pc:docMk/>
            <pc:sldMk cId="2511564658" sldId="454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5B80D024-EDAB-48CD-A0E5-3C620C63D3A7}" dt="2023-12-07T10:59:58.672" v="26"/>
        <pc:sldMkLst>
          <pc:docMk/>
          <pc:sldMk cId="2618424304" sldId="457"/>
        </pc:sldMkLst>
        <pc:spChg chg="add mod">
          <ac:chgData name="Leonie Smith" userId="fed1330f33f5650e" providerId="LiveId" clId="{5B80D024-EDAB-48CD-A0E5-3C620C63D3A7}" dt="2023-12-07T10:59:58.672" v="26"/>
          <ac:spMkLst>
            <pc:docMk/>
            <pc:sldMk cId="2618424304" sldId="457"/>
            <ac:spMk id="3" creationId="{4BC57458-140C-B3B2-B36B-9B3D38DC3D30}"/>
          </ac:spMkLst>
        </pc:spChg>
        <pc:spChg chg="del">
          <ac:chgData name="Leonie Smith" userId="fed1330f33f5650e" providerId="LiveId" clId="{5B80D024-EDAB-48CD-A0E5-3C620C63D3A7}" dt="2023-12-07T10:54:33.783" v="12" actId="21"/>
          <ac:spMkLst>
            <pc:docMk/>
            <pc:sldMk cId="2618424304" sldId="457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5B80D024-EDAB-48CD-A0E5-3C620C63D3A7}" dt="2023-12-07T10:55:57.678" v="15"/>
        <pc:sldMkLst>
          <pc:docMk/>
          <pc:sldMk cId="2606270400" sldId="469"/>
        </pc:sldMkLst>
        <pc:spChg chg="add mod">
          <ac:chgData name="Leonie Smith" userId="fed1330f33f5650e" providerId="LiveId" clId="{5B80D024-EDAB-48CD-A0E5-3C620C63D3A7}" dt="2023-12-07T10:55:57.678" v="15"/>
          <ac:spMkLst>
            <pc:docMk/>
            <pc:sldMk cId="2606270400" sldId="469"/>
            <ac:spMk id="2" creationId="{9304336B-0F92-C12A-FC39-BFE33DF37277}"/>
          </ac:spMkLst>
        </pc:spChg>
        <pc:spChg chg="del">
          <ac:chgData name="Leonie Smith" userId="fed1330f33f5650e" providerId="LiveId" clId="{5B80D024-EDAB-48CD-A0E5-3C620C63D3A7}" dt="2023-12-07T10:53:52.688" v="3" actId="21"/>
          <ac:spMkLst>
            <pc:docMk/>
            <pc:sldMk cId="2606270400" sldId="469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5B80D024-EDAB-48CD-A0E5-3C620C63D3A7}" dt="2023-12-07T10:57:31.290" v="19"/>
        <pc:sldMkLst>
          <pc:docMk/>
          <pc:sldMk cId="2934462997" sldId="471"/>
        </pc:sldMkLst>
        <pc:spChg chg="add mod">
          <ac:chgData name="Leonie Smith" userId="fed1330f33f5650e" providerId="LiveId" clId="{5B80D024-EDAB-48CD-A0E5-3C620C63D3A7}" dt="2023-12-07T10:57:31.290" v="19"/>
          <ac:spMkLst>
            <pc:docMk/>
            <pc:sldMk cId="2934462997" sldId="471"/>
            <ac:spMk id="2" creationId="{04232FE8-4204-C6E6-818B-6F586792E9FB}"/>
          </ac:spMkLst>
        </pc:spChg>
        <pc:spChg chg="del">
          <ac:chgData name="Leonie Smith" userId="fed1330f33f5650e" providerId="LiveId" clId="{5B80D024-EDAB-48CD-A0E5-3C620C63D3A7}" dt="2023-12-07T10:54:04.549" v="5" actId="21"/>
          <ac:spMkLst>
            <pc:docMk/>
            <pc:sldMk cId="2934462997" sldId="471"/>
            <ac:spMk id="4" creationId="{9A13E2D8-2F59-44C1-B1D2-79C300C26DD4}"/>
          </ac:spMkLst>
        </pc:spChg>
      </pc:sldChg>
      <pc:sldChg chg="addSp delSp modSp mod">
        <pc:chgData name="Leonie Smith" userId="fed1330f33f5650e" providerId="LiveId" clId="{5B80D024-EDAB-48CD-A0E5-3C620C63D3A7}" dt="2023-12-07T10:58:09.291" v="21"/>
        <pc:sldMkLst>
          <pc:docMk/>
          <pc:sldMk cId="2409042079" sldId="473"/>
        </pc:sldMkLst>
        <pc:spChg chg="add mod">
          <ac:chgData name="Leonie Smith" userId="fed1330f33f5650e" providerId="LiveId" clId="{5B80D024-EDAB-48CD-A0E5-3C620C63D3A7}" dt="2023-12-07T10:58:09.291" v="21"/>
          <ac:spMkLst>
            <pc:docMk/>
            <pc:sldMk cId="2409042079" sldId="473"/>
            <ac:spMk id="3" creationId="{1E0F46EA-366A-2B00-F14A-DB9D7F02BFC7}"/>
          </ac:spMkLst>
        </pc:spChg>
        <pc:spChg chg="del">
          <ac:chgData name="Leonie Smith" userId="fed1330f33f5650e" providerId="LiveId" clId="{5B80D024-EDAB-48CD-A0E5-3C620C63D3A7}" dt="2023-12-07T10:54:14.750" v="7" actId="21"/>
          <ac:spMkLst>
            <pc:docMk/>
            <pc:sldMk cId="2409042079" sldId="473"/>
            <ac:spMk id="4" creationId="{9A13E2D8-2F59-44C1-B1D2-79C300C26D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Checked Kham</a:t>
            </a:r>
          </a:p>
          <a:p>
            <a:pPr algn="l"/>
            <a:r>
              <a:rPr lang="en-IN" sz="1200" b="1" i="0" u="none" strike="noStrike" baseline="0" dirty="0">
                <a:latin typeface="TimesNewRomanPS-BoldMT"/>
              </a:rPr>
              <a:t>30 Jesus’ Birth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John the Baptist’s birth foretold - Luke 1:5-25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Birth of Jesus Foretold - Luke 1:26 – 38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Mary visits Elizabeth - Luke 1:39-56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Birth of John - Luke 1:57-80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Joseph’s Dream - Matthew 1:18-25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Trip to Bethlehem - Luke 2:1-5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Birth of Jesus - Luke 2:6–7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The Shepherds and the Angels - Luke 2:8–20 (Right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1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30-3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B0A6F32-6C84-E592-2D1B-C4E5C9F588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A765D9-0710-6612-D16D-9BBFED5B5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0"/>
    </mc:Choice>
    <mc:Fallback xmlns="">
      <p:transition spd="slow" advTm="3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174EC1-A9A8-8B3C-1EE2-39F53D588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50185"/>
            <a:ext cx="12191999" cy="7608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60F719-C53C-52B3-D916-13AA2D59DE33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8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43བདག་གི་གཙོ་བོའི་མ་ཡུམ་ངའི་གམ་དུ་ཕེབས་པའི་དོན་འདི་ངའི་སྟེང་དུ་ཅིའི་ཕྱིར་བྱུང་ངམ། 44ལྟོས༌དང༌། ཁྱོད་ཀྱིས་འཚམས་འདྲི་བྱེད་པའི་སྐད་དེ་ངས་ཐོས་ཙ༌ན། ངའི་མངལ་གྱི་ཕྲུ་གུའང་དགའ་སྟེ་འགུལ༌བྱུང་། 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6C507-4665-A211-F216-7E6E35A51469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rgbClr val="121212"/>
                </a:solidFill>
                <a:latin typeface="ArialMT"/>
              </a:rPr>
              <a:t>43And why am I so honored, that the mother of my Lord should come to me? 44For as soon as the sound of your greeting reached my ears, the baby in my womb leaped for joy. </a:t>
            </a:r>
            <a:endParaRPr lang="en-ZA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BB4EC09F-65FD-2BFE-B124-D68C3EB6BB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11"/>
    </mc:Choice>
    <mc:Fallback xmlns="">
      <p:transition spd="slow" advTm="14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73DA4-3E10-F9FE-FA30-D4B4FD1BC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262"/>
            <a:ext cx="12383702" cy="70162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7A6F48-E67D-14A3-EAE9-D21E4096AB75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:43,44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45གཙོ་བོས་ཁྱོད་ལ་ཅི་གསུང་ཐམས་ཅད་ཇི་བཞིན་འགྲུབ་པར་ཡིད་ཆེས་པའི་བུ་མོ་ཁྱོད་རང་བདེ་བར་སྨོན་ཞེས་སྨྲས༌སོ།།</a:t>
            </a:r>
            <a:endParaRPr lang="en-ZA" sz="6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232FE8-4204-C6E6-818B-6F586792E9FB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45Blessed is she who has believed that the Lord’s word to her will be fulfilled.”</a:t>
            </a:r>
            <a:endParaRPr lang="en-ZA" sz="48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4F3B8DC-2BAC-D2CA-1F4B-568EECA1C0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3446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4"/>
    </mc:Choice>
    <mc:Fallback xmlns="">
      <p:transition spd="slow" advTm="7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A3C31-667C-EB94-63B5-B3AB06497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41" b="37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6D670-CF44-8FDD-FBA8-00D5C1A7010B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6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007769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46དེ་ནས་མིར་ཡམ་གྱིས་གླུ་འདི་ལྟར་བླངས༌ཏེ།</a:t>
            </a:r>
          </a:p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ཕྲན་གྱིས་སྙིང་ནས་གཙོ་བོ་ལགས་ལ༌བསྟོད།།</a:t>
            </a:r>
          </a:p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47སྐྱབས་མགོན་དཀོན་མཆོག་ཉིད་ལ་སེམས་དགའོ།།</a:t>
            </a:r>
            <a:endParaRPr lang="en-IN" sz="6000" dirty="0">
              <a:solidFill>
                <a:srgbClr val="121212"/>
              </a:solidFill>
              <a:latin typeface="ArialMT"/>
            </a:endParaRPr>
          </a:p>
          <a:p>
            <a:endParaRPr lang="bo-CN" sz="6000" dirty="0">
              <a:solidFill>
                <a:srgbClr val="121212"/>
              </a:solidFill>
              <a:latin typeface="ArialMT"/>
            </a:endParaRPr>
          </a:p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0DD01C-68D1-B2F2-C305-D4F71BAE54D0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46Then Mary said:</a:t>
            </a:r>
          </a:p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“My soul magnifies the Lord,</a:t>
            </a:r>
          </a:p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47and my spirit rejoices in God my Savior!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D305010-51BF-D118-62D9-D4E74FF9BD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2"/>
    </mc:Choice>
    <mc:Fallback xmlns="">
      <p:transition spd="slow" advTm="9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11D556-27E9-9DC1-1BC0-360BACE71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FF5A01-A64F-8EBA-EA6A-2D1BC4764BC5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:46,47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bo-CN" sz="6000" b="0" i="0" dirty="0">
                <a:solidFill>
                  <a:srgbClr val="121212"/>
                </a:solidFill>
                <a:effectLst/>
                <a:latin typeface="ArialMT"/>
              </a:rPr>
              <a:t>48ཁོང་གིས་དམན་ཆུང་གཡོག་མོ་བདག་ལ༌གཟིགས།།</a:t>
            </a:r>
          </a:p>
          <a:p>
            <a:pPr algn="l"/>
            <a:r>
              <a:rPr lang="bo-CN" sz="6000" b="0" i="0" dirty="0">
                <a:solidFill>
                  <a:srgbClr val="121212"/>
                </a:solidFill>
                <a:effectLst/>
                <a:latin typeface="ArialMT"/>
              </a:rPr>
              <a:t>གཟིགས་དང་དེང་ཕྱིན་མི་རབས་ཐམས་ཅད༌ཀྱིས།།</a:t>
            </a:r>
          </a:p>
          <a:p>
            <a:pPr algn="l"/>
            <a:r>
              <a:rPr lang="bo-CN" sz="6000" b="0" i="0" dirty="0">
                <a:solidFill>
                  <a:srgbClr val="121212"/>
                </a:solidFill>
                <a:effectLst/>
                <a:latin typeface="ArialMT"/>
              </a:rPr>
              <a:t>བདག་ལ་བདེ་ལེགས་ཡིན་ཞེས་བརྗོད་པར༌འགྱུར།།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0F46EA-366A-2B00-F14A-DB9D7F02BFC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48For He has looked with favor on the humble state of His servant.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From now on all generations will call me blessed.</a:t>
            </a:r>
            <a:endParaRPr lang="en-US" sz="1800" dirty="0">
              <a:solidFill>
                <a:srgbClr val="121212"/>
              </a:solidFill>
              <a:latin typeface="ArialMT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39F13C6-01B4-2C28-56BE-E5E541836D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090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0"/>
    </mc:Choice>
    <mc:Fallback xmlns="">
      <p:transition spd="slow" advTm="8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644A0-60AB-4DA6-8958-93C522EFE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23" y="6681"/>
            <a:ext cx="12213222" cy="6851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E261B4-90BF-B094-0584-88A3F801BAF5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8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49ཀུན་དབང་མཆོག་གིས་བདག་ལ་མཛད་པ༌མཚར།།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ཁོང་གི་མཚན་ནི་དམ་པ་ཡིན་ལགས༌སོ།།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50ཁོང་གི་ཐུགས་རྗེ་མི་རབས་ཡོངས་ལ༌གནས།།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ཁོང་ལ་གུས་ཤིང་འཇིགས་པ་ཀུན་ལ༌གནང༌།།</a:t>
            </a:r>
          </a:p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FCEB22-798F-43A3-7570-66D8E478447C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49For the Mighty One has done great things for me.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Holy is His name.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50His mercy extends to those who fear Him,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from generation to generation.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92B6C64-4E71-2026-7FC8-77DD76498D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1"/>
    </mc:Choice>
    <mc:Fallback xmlns="">
      <p:transition spd="slow" advTm="11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C7186A-D2A0-3404-57C5-A027F01C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8594A1-835D-9BF3-F06A-0270EC5CBD5A}"/>
              </a:ext>
            </a:extLst>
          </p:cNvPr>
          <p:cNvSpPr txBox="1"/>
          <p:nvPr/>
        </p:nvSpPr>
        <p:spPr>
          <a:xfrm>
            <a:off x="491068" y="4165600"/>
            <a:ext cx="9465732" cy="2567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ལོ་ཀུ 1</a:t>
            </a:r>
          </a:p>
          <a:p>
            <a:r>
              <a:rPr lang="bo-CN" sz="8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མིར་ཡམ་ནི་ཨེ་ལི་སཱ་བེད་ཀྱི་གམ་དུ་ཕྱིན༌པ།</a:t>
            </a:r>
            <a:endParaRPr lang="en-Z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644A0-60AB-4DA6-8958-93C522EFE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23" y="6681"/>
            <a:ext cx="12213222" cy="6851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8C96-E51D-E057-A135-49E81AA77690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:49,50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87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51མཚར་མཚར་གང་གི་ཕྱག་གིས་མཛད༌པ་མཚར།།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ལེགས་ལེགས་རང་རློམ་ཅན་རྣམས་བདས་པ༌ལེགས།།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52ལེགས་ལེགས་རྒྱལ་ངན་ཁྲི་ལས་ཕབ་པ༌ལེགས།།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མཚར་མཚར་གཉོམ་ཆུང་ཅན་རྣམས་སྐྱོང་བ༌མཚར།།</a:t>
            </a:r>
          </a:p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A38B4-A857-196E-A92B-B8476AA0FD53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51He has performed mighty deeds with His arm;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He has scattered those who are proud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in the thoughts of their hearts.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52He has brought down rulers from their thrones,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but has exalted the humble.</a:t>
            </a:r>
            <a:endParaRPr lang="en-ZA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BF5D2EAD-7300-FA51-ED55-7F30CA7D03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64"/>
    </mc:Choice>
    <mc:Fallback xmlns="">
      <p:transition spd="slow" advTm="13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649A4-5559-B3A9-ECB8-C5E3F98D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9006"/>
            <a:ext cx="12192000" cy="7552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D4C9E0-1A26-F94F-062A-599BF8781553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:51,52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53དོན་བཟང་གིས་ནི་བཀྲེས་རྣམས་འགྲངས་མཛད༌ཅིང༌།།</a:t>
            </a:r>
          </a:p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འབྱོར་བ་ཅན་རྣམས་སྟོང་བར་ཕུད་པ་ལགས།།</a:t>
            </a:r>
          </a:p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7B8E9-2568-CF95-9E31-ECF865CA1D8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53He has filled the hungry with good things,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but has sent the rich away empty.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D27189E-7708-34EB-0F4A-3BB6270D9D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1156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0"/>
    </mc:Choice>
    <mc:Fallback xmlns="">
      <p:transition spd="slow" advTm="5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649A4-5559-B3A9-ECB8-C5E3F98D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9006"/>
            <a:ext cx="12192000" cy="7552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210FE7-0155-615A-D65D-671D1870FC82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94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54-55གང་གིས་མེས་པོ་ཨབ་ར་ཧམ་སོགས༌ནི།།</a:t>
            </a:r>
          </a:p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རྟག་ཏུ་དྲན་ཞིང་སྙིང་རྗེ་དགོངས་པའི༌ཕྱིར།།</a:t>
            </a:r>
          </a:p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སྔར་ནས་བདག་ཅག་མེས་པོར་གསུངས་པ༌བཞིན།།</a:t>
            </a:r>
          </a:p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ཞབས་ཕྱི་པ་སྟེ་ཡེས་ར་ཨེལ་ལ་ནི༎</a:t>
            </a:r>
          </a:p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རོགས་སྐྱོར༌གནང༌བ་ཡིན་ཞེས་གྲགས་པ་འོ༎</a:t>
            </a:r>
          </a:p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ཞེས༌པའོ།།</a:t>
            </a:r>
          </a:p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116143-897C-5B10-01DC-ED3D061426C9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54He has helped His servant Israel,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remembering to be merciful,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55as He promised to our fathers,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to Abraham and his descendants forever.”</a:t>
            </a:r>
            <a:endParaRPr lang="en-ZA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A9DC40A5-4D7C-EE44-A69D-0662CF6FEF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33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7"/>
    </mc:Choice>
    <mc:Fallback xmlns="">
      <p:transition spd="slow" advTm="15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11D556-27E9-9DC1-1BC0-360BACE71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61DC33-7D39-1736-4F71-A8F2D53B2D10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:54,55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28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56མིར་ཡམ་ཟླ་བ་གསུམ་ཙམ་ལ་ཨེ་ལི་སཱ་བེད་དང་མཉམ་དུ་བསྡད་རྗེས་ཕྱིར་རང་ཡུལ་དུ་ལོག༌གོ།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57458-140C-B3B2-B36B-9B3D38DC3D30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56Mary stayed with Elizabeth for about three months and then returned home.</a:t>
            </a:r>
            <a:endParaRPr lang="en-ZA" dirty="0"/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03836C42-CC8A-9E4A-3024-1EA86FAFC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184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2"/>
    </mc:Choice>
    <mc:Fallback xmlns="">
      <p:transition spd="slow" advTm="7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C7186A-D2A0-3404-57C5-A027F01C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201AC-3EBF-F92F-F4DB-1324A64673DD}"/>
              </a:ext>
            </a:extLst>
          </p:cNvPr>
          <p:cNvSpPr txBox="1"/>
          <p:nvPr/>
        </p:nvSpPr>
        <p:spPr>
          <a:xfrm>
            <a:off x="651282" y="1078849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8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5400" b="0" i="0" u="none" strike="noStrike" baseline="0" dirty="0">
                <a:latin typeface="TimesNewRomanPSMT"/>
              </a:rPr>
              <a:t>3. Mary visits Elizabeth - Luke 1:39-56 (Center Top)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ལོ་ཀུ 1</a:t>
            </a: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MT"/>
              </a:rPr>
              <a:t>མིར་ཡམ་ནི་ཨེ་ལི་སཱ་བེད་ཀྱི་གམ་དུ་ཕྱིན༌པ།</a:t>
            </a:r>
            <a:endParaRPr lang="en-ZA" sz="8000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A57782AC-EBCA-F363-3F58-23527041D0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6"/>
    </mc:Choice>
    <mc:Fallback xmlns="">
      <p:transition spd="slow" advTm="4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C7186A-D2A0-3404-57C5-A027F01C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BEA413-A2C4-EE5D-9378-CF4BB9A2BA06}"/>
              </a:ext>
            </a:extLst>
          </p:cNvPr>
          <p:cNvSpPr txBox="1"/>
          <p:nvPr/>
        </p:nvSpPr>
        <p:spPr>
          <a:xfrm>
            <a:off x="491068" y="3804187"/>
            <a:ext cx="9465732" cy="2567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ལོ་ཀུ 1</a:t>
            </a:r>
          </a:p>
          <a:p>
            <a:r>
              <a:rPr lang="bo-CN" sz="8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མིར་ཡམ་ནི་ཨེ་ལི་སཱ་བེད་ཀྱི་གམ་དུ་ཕྱིན༌པ།</a:t>
            </a:r>
            <a:endParaRPr lang="en-Z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F1B4F-F647-2C71-B730-44DFEC62B716}"/>
              </a:ext>
            </a:extLst>
          </p:cNvPr>
          <p:cNvSpPr txBox="1"/>
          <p:nvPr/>
        </p:nvSpPr>
        <p:spPr>
          <a:xfrm>
            <a:off x="369219" y="6191874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5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39སྐབས༌དེར། མིར་ཡམ་ལམ་ལ་ཆས་ཏེ་ཡ་ཧུ་དཱའི་ཡུལ་གྱི་རི་ཁུལ་དུ་ཡོད་པའི་གྲོང་རྡལ་ཞིག་ལ་མྱུར་དུ་སོང༌ཞིང༌། 40ཟཱ་ཀར་ཡའི་ཁྱིམ་དུ་སོང་ནས་ཨེ་ལི་སཱ་བེད་ལ་འཚམས་འདྲི་བྱས།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2B43B-E1AF-68D5-50F1-D166FBFE9AE2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39In those days Mary got ready and hurried to a town in the hill country of Judah, 40where she entered the home of Zechariah and greeted Elizabeth.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B9AAC0B-FDF0-BBD6-BEF7-6BC1088738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762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51"/>
    </mc:Choice>
    <mc:Fallback xmlns="">
      <p:transition spd="slow" advTm="14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99130-FA74-CB34-C89C-D866499C0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47ADF8-21D6-3117-68E3-E224F1E26BAF}"/>
              </a:ext>
            </a:extLst>
          </p:cNvPr>
          <p:cNvSpPr txBox="1"/>
          <p:nvPr/>
        </p:nvSpPr>
        <p:spPr>
          <a:xfrm>
            <a:off x="278112" y="1231249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:39,40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41ཨེ་ལི་སཱ་བེད་ཀྱིས་མིར་ཡམ་གྱི་འཚམས་འདྲི་ཐོས་པ་དང་རང་གི་མངལ་གྱི་ཕྲུ་གུའང་གློ་བུར་དུ་འགུལ་ཞིང་ཁོ་མོ་ལ་དམ་པའི་ཐུགས་ཉིད་ཀྱིས་ཁྱབ་པར་གྱུར་ཏོ།། </a:t>
            </a:r>
            <a:endParaRPr lang="en-ZA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5ADE60-9B04-6825-62DE-1B08A2EA94C8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41When Elizabeth heard Mary’s greeting, the baby leaped in her womb, and Elizabeth was filled with the Holy Spirit. 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DD6C263-0F62-0A3A-34ED-D0962B46BE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3"/>
    </mc:Choice>
    <mc:Fallback xmlns="">
      <p:transition spd="slow" advTm="11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61FF0-465B-B41E-E2CE-859001CA3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DD397C-69E6-3227-9FCB-34D9417E5547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42ཨེ་ལི་སཱ་བེད་ཀྱིས་སྐད་གསང་མཐོན༌པོས། བུད་མེད་རྣམས་ཀྱི་ཁྲོད་དུ་ཁྱོད་ལ་དཀོན་མཆོག་གི་བྱིན་རླབས༌ཆེན་པོ་ཐོབ་པ་ཡིན། ཁྱོད་ཀྱི་མངལ་དུ་སྦྲུམ་པའི་བུ་ལའང་དཀོན་མཆོག་གི་བྱིན་རླབས༌ཆེན་པོ་ཐོབ་པ་ཡིན།</a:t>
            </a:r>
            <a:endParaRPr lang="en-ZA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4336B-0F92-C12A-FC39-BFE33DF3727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42In a loud voice she exclaimed, “Blessed are you among women, and blessed is the fruit of your womb! </a:t>
            </a:r>
            <a:endParaRPr lang="en-ZA" sz="48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18FFFC0-5106-435C-36DA-D4D5B4CA5D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0627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0"/>
    </mc:Choice>
    <mc:Fallback xmlns="">
      <p:transition spd="slow" advTm="13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1164</Words>
  <Application>Microsoft Office PowerPoint</Application>
  <PresentationFormat>Widescreen</PresentationFormat>
  <Paragraphs>95</Paragraphs>
  <Slides>28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30-3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2024-07-22T05:04:38Z</dcterms:modified>
</cp:coreProperties>
</file>