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69" r:id="rId17"/>
    <p:sldId id="452" r:id="rId18"/>
    <p:sldId id="470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66ADB-7C30-4280-B0E5-76158FFAD34B}" v="1" dt="2025-05-14T13:37:04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3" autoAdjust="0"/>
    <p:restoredTop sz="80545" autoAdjust="0"/>
  </p:normalViewPr>
  <p:slideViewPr>
    <p:cSldViewPr snapToGrid="0">
      <p:cViewPr varScale="1">
        <p:scale>
          <a:sx n="63" d="100"/>
          <a:sy n="63" d="100"/>
        </p:scale>
        <p:origin x="123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D512A42-F297-40D2-8085-AD1560252828}"/>
    <pc:docChg chg="undo custSel addSld delSld modSld">
      <pc:chgData name="Alfred Smith" userId="3c60a3631c0db8ad" providerId="LiveId" clId="{7D512A42-F297-40D2-8085-AD1560252828}" dt="2024-02-20T11:23:45.427" v="24" actId="21"/>
      <pc:docMkLst>
        <pc:docMk/>
      </pc:docMkLst>
      <pc:sldChg chg="addSp delSp add del mod">
        <pc:chgData name="Alfred Smith" userId="3c60a3631c0db8ad" providerId="LiveId" clId="{7D512A42-F297-40D2-8085-AD1560252828}" dt="2024-02-20T11:23:45.427" v="24" actId="21"/>
        <pc:sldMkLst>
          <pc:docMk/>
          <pc:sldMk cId="3261377596" sldId="438"/>
        </pc:sldMkLst>
      </pc:sldChg>
      <pc:sldChg chg="addSp modSp">
        <pc:chgData name="Alfred Smith" userId="3c60a3631c0db8ad" providerId="LiveId" clId="{7D512A42-F297-40D2-8085-AD1560252828}" dt="2024-02-20T11:23:16.670" v="4"/>
        <pc:sldMkLst>
          <pc:docMk/>
          <pc:sldMk cId="3759221820" sldId="439"/>
        </pc:sldMkLst>
      </pc:sldChg>
      <pc:sldChg chg="addSp modSp">
        <pc:chgData name="Alfred Smith" userId="3c60a3631c0db8ad" providerId="LiveId" clId="{7D512A42-F297-40D2-8085-AD1560252828}" dt="2024-02-20T11:23:22.463" v="7"/>
        <pc:sldMkLst>
          <pc:docMk/>
          <pc:sldMk cId="3676245138" sldId="441"/>
        </pc:sldMkLst>
      </pc:sldChg>
      <pc:sldChg chg="addSp delSp add del mod">
        <pc:chgData name="Alfred Smith" userId="3c60a3631c0db8ad" providerId="LiveId" clId="{7D512A42-F297-40D2-8085-AD1560252828}" dt="2024-02-20T11:23:44.420" v="20" actId="21"/>
        <pc:sldMkLst>
          <pc:docMk/>
          <pc:sldMk cId="2180228365" sldId="442"/>
        </pc:sldMkLst>
      </pc:sldChg>
      <pc:sldChg chg="addSp modSp">
        <pc:chgData name="Alfred Smith" userId="3c60a3631c0db8ad" providerId="LiveId" clId="{7D512A42-F297-40D2-8085-AD1560252828}" dt="2024-02-20T11:23:27.845" v="10"/>
        <pc:sldMkLst>
          <pc:docMk/>
          <pc:sldMk cId="3095902142" sldId="443"/>
        </pc:sldMkLst>
      </pc:sldChg>
      <pc:sldChg chg="addSp delSp add del mod">
        <pc:chgData name="Alfred Smith" userId="3c60a3631c0db8ad" providerId="LiveId" clId="{7D512A42-F297-40D2-8085-AD1560252828}" dt="2024-02-20T11:23:43.925" v="18" actId="21"/>
        <pc:sldMkLst>
          <pc:docMk/>
          <pc:sldMk cId="1718612039" sldId="444"/>
        </pc:sldMkLst>
      </pc:sldChg>
      <pc:sldChg chg="addSp modSp">
        <pc:chgData name="Alfred Smith" userId="3c60a3631c0db8ad" providerId="LiveId" clId="{7D512A42-F297-40D2-8085-AD1560252828}" dt="2024-02-20T11:23:36.875" v="13"/>
        <pc:sldMkLst>
          <pc:docMk/>
          <pc:sldMk cId="2166098122" sldId="445"/>
        </pc:sldMkLst>
      </pc:sldChg>
      <pc:sldChg chg="addSp delSp add del mod">
        <pc:chgData name="Alfred Smith" userId="3c60a3631c0db8ad" providerId="LiveId" clId="{7D512A42-F297-40D2-8085-AD1560252828}" dt="2024-02-20T11:23:43.394" v="16" actId="21"/>
        <pc:sldMkLst>
          <pc:docMk/>
          <pc:sldMk cId="665805102" sldId="446"/>
        </pc:sldMkLst>
      </pc:sldChg>
      <pc:sldChg chg="addSp modSp">
        <pc:chgData name="Alfred Smith" userId="3c60a3631c0db8ad" providerId="LiveId" clId="{7D512A42-F297-40D2-8085-AD1560252828}" dt="2024-02-20T11:23:11.344" v="1"/>
        <pc:sldMkLst>
          <pc:docMk/>
          <pc:sldMk cId="3596600315" sldId="468"/>
        </pc:sldMkLst>
      </pc:sldChg>
      <pc:sldChg chg="addSp delSp add del mod">
        <pc:chgData name="Alfred Smith" userId="3c60a3631c0db8ad" providerId="LiveId" clId="{7D512A42-F297-40D2-8085-AD1560252828}" dt="2024-02-20T11:23:44.921" v="22" actId="21"/>
        <pc:sldMkLst>
          <pc:docMk/>
          <pc:sldMk cId="750579461" sldId="471"/>
        </pc:sldMkLst>
      </pc:sldChg>
    </pc:docChg>
  </pc:docChgLst>
  <pc:docChgLst>
    <pc:chgData name="Alfred Smith" userId="3c60a3631c0db8ad" providerId="LiveId" clId="{B7D4E455-8B5E-4DC0-B877-262F6317DC82}"/>
    <pc:docChg chg="custSel modSld">
      <pc:chgData name="Alfred Smith" userId="3c60a3631c0db8ad" providerId="LiveId" clId="{B7D4E455-8B5E-4DC0-B877-262F6317DC82}" dt="2024-07-22T05:08:53.278" v="23"/>
      <pc:docMkLst>
        <pc:docMk/>
      </pc:docMkLst>
      <pc:sldChg chg="modSp mod">
        <pc:chgData name="Alfred Smith" userId="3c60a3631c0db8ad" providerId="LiveId" clId="{B7D4E455-8B5E-4DC0-B877-262F6317DC82}" dt="2024-07-22T05:05:32.453" v="6"/>
        <pc:sldMkLst>
          <pc:docMk/>
          <pc:sldMk cId="3676245138" sldId="441"/>
        </pc:sldMkLst>
      </pc:sldChg>
      <pc:sldChg chg="modSp mod">
        <pc:chgData name="Alfred Smith" userId="3c60a3631c0db8ad" providerId="LiveId" clId="{B7D4E455-8B5E-4DC0-B877-262F6317DC82}" dt="2024-07-22T05:05:42.204" v="7"/>
        <pc:sldMkLst>
          <pc:docMk/>
          <pc:sldMk cId="3095902142" sldId="443"/>
        </pc:sldMkLst>
      </pc:sldChg>
      <pc:sldChg chg="modSp mod">
        <pc:chgData name="Alfred Smith" userId="3c60a3631c0db8ad" providerId="LiveId" clId="{B7D4E455-8B5E-4DC0-B877-262F6317DC82}" dt="2024-07-22T05:05:55.226" v="8"/>
        <pc:sldMkLst>
          <pc:docMk/>
          <pc:sldMk cId="2166098122" sldId="445"/>
        </pc:sldMkLst>
      </pc:sldChg>
      <pc:sldChg chg="modSp mod">
        <pc:chgData name="Alfred Smith" userId="3c60a3631c0db8ad" providerId="LiveId" clId="{B7D4E455-8B5E-4DC0-B877-262F6317DC82}" dt="2024-07-22T05:06:12.397" v="9"/>
        <pc:sldMkLst>
          <pc:docMk/>
          <pc:sldMk cId="2422728137" sldId="447"/>
        </pc:sldMkLst>
      </pc:sldChg>
      <pc:sldChg chg="modSp mod">
        <pc:chgData name="Alfred Smith" userId="3c60a3631c0db8ad" providerId="LiveId" clId="{B7D4E455-8B5E-4DC0-B877-262F6317DC82}" dt="2024-07-22T05:06:34.455" v="11" actId="404"/>
        <pc:sldMkLst>
          <pc:docMk/>
          <pc:sldMk cId="4160448636" sldId="449"/>
        </pc:sldMkLst>
      </pc:sldChg>
      <pc:sldChg chg="modSp mod">
        <pc:chgData name="Alfred Smith" userId="3c60a3631c0db8ad" providerId="LiveId" clId="{B7D4E455-8B5E-4DC0-B877-262F6317DC82}" dt="2024-07-22T05:06:54.176" v="13" actId="20577"/>
        <pc:sldMkLst>
          <pc:docMk/>
          <pc:sldMk cId="3386340796" sldId="451"/>
        </pc:sldMkLst>
      </pc:sldChg>
      <pc:sldChg chg="modSp mod">
        <pc:chgData name="Alfred Smith" userId="3c60a3631c0db8ad" providerId="LiveId" clId="{B7D4E455-8B5E-4DC0-B877-262F6317DC82}" dt="2024-07-22T05:07:14.266" v="15" actId="6549"/>
        <pc:sldMkLst>
          <pc:docMk/>
          <pc:sldMk cId="4002949039" sldId="452"/>
        </pc:sldMkLst>
      </pc:sldChg>
      <pc:sldChg chg="modSp mod">
        <pc:chgData name="Alfred Smith" userId="3c60a3631c0db8ad" providerId="LiveId" clId="{B7D4E455-8B5E-4DC0-B877-262F6317DC82}" dt="2024-07-22T05:07:31.647" v="16"/>
        <pc:sldMkLst>
          <pc:docMk/>
          <pc:sldMk cId="283334129" sldId="453"/>
        </pc:sldMkLst>
      </pc:sldChg>
      <pc:sldChg chg="modSp mod">
        <pc:chgData name="Alfred Smith" userId="3c60a3631c0db8ad" providerId="LiveId" clId="{B7D4E455-8B5E-4DC0-B877-262F6317DC82}" dt="2024-07-22T05:07:44.051" v="17"/>
        <pc:sldMkLst>
          <pc:docMk/>
          <pc:sldMk cId="1799939013" sldId="455"/>
        </pc:sldMkLst>
      </pc:sldChg>
      <pc:sldChg chg="modSp mod">
        <pc:chgData name="Alfred Smith" userId="3c60a3631c0db8ad" providerId="LiveId" clId="{B7D4E455-8B5E-4DC0-B877-262F6317DC82}" dt="2024-07-22T05:08:10.572" v="19" actId="404"/>
        <pc:sldMkLst>
          <pc:docMk/>
          <pc:sldMk cId="2618424304" sldId="457"/>
        </pc:sldMkLst>
      </pc:sldChg>
      <pc:sldChg chg="modSp mod">
        <pc:chgData name="Alfred Smith" userId="3c60a3631c0db8ad" providerId="LiveId" clId="{B7D4E455-8B5E-4DC0-B877-262F6317DC82}" dt="2024-07-22T05:08:27.068" v="21" actId="404"/>
        <pc:sldMkLst>
          <pc:docMk/>
          <pc:sldMk cId="783514268" sldId="459"/>
        </pc:sldMkLst>
      </pc:sldChg>
      <pc:sldChg chg="modSp mod">
        <pc:chgData name="Alfred Smith" userId="3c60a3631c0db8ad" providerId="LiveId" clId="{B7D4E455-8B5E-4DC0-B877-262F6317DC82}" dt="2024-07-22T05:08:40.009" v="22"/>
        <pc:sldMkLst>
          <pc:docMk/>
          <pc:sldMk cId="3868250199" sldId="461"/>
        </pc:sldMkLst>
      </pc:sldChg>
      <pc:sldChg chg="modSp mod">
        <pc:chgData name="Alfred Smith" userId="3c60a3631c0db8ad" providerId="LiveId" clId="{B7D4E455-8B5E-4DC0-B877-262F6317DC82}" dt="2024-07-22T05:08:53.278" v="23"/>
        <pc:sldMkLst>
          <pc:docMk/>
          <pc:sldMk cId="2982327576" sldId="463"/>
        </pc:sldMkLst>
      </pc:sldChg>
      <pc:sldChg chg="addSp delSp modSp mod">
        <pc:chgData name="Alfred Smith" userId="3c60a3631c0db8ad" providerId="LiveId" clId="{B7D4E455-8B5E-4DC0-B877-262F6317DC82}" dt="2024-07-22T04:26:23.117" v="4"/>
        <pc:sldMkLst>
          <pc:docMk/>
          <pc:sldMk cId="3596600315" sldId="468"/>
        </pc:sldMkLst>
      </pc:sldChg>
      <pc:sldChg chg="addSp modSp">
        <pc:chgData name="Alfred Smith" userId="3c60a3631c0db8ad" providerId="LiveId" clId="{B7D4E455-8B5E-4DC0-B877-262F6317DC82}" dt="2024-07-22T04:27:26.845" v="5"/>
        <pc:sldMkLst>
          <pc:docMk/>
          <pc:sldMk cId="750579461" sldId="471"/>
        </pc:sldMkLst>
      </pc:sldChg>
    </pc:docChg>
  </pc:docChgLst>
  <pc:docChgLst>
    <pc:chgData name="Alfred Smith" userId="3c60a3631c0db8ad" providerId="LiveId" clId="{A9166ADB-7C30-4280-B0E5-76158FFAD34B}"/>
    <pc:docChg chg="custSel modSld">
      <pc:chgData name="Alfred Smith" userId="3c60a3631c0db8ad" providerId="LiveId" clId="{A9166ADB-7C30-4280-B0E5-76158FFAD34B}" dt="2025-05-16T05:37:44.348" v="18" actId="27636"/>
      <pc:docMkLst>
        <pc:docMk/>
      </pc:docMkLst>
      <pc:sldChg chg="modSp">
        <pc:chgData name="Alfred Smith" userId="3c60a3631c0db8ad" providerId="LiveId" clId="{A9166ADB-7C30-4280-B0E5-76158FFAD34B}" dt="2025-05-14T13:37:04.649" v="0"/>
        <pc:sldMkLst>
          <pc:docMk/>
          <pc:sldMk cId="3261377596" sldId="438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3261377596" sldId="438"/>
            <ac:spMk id="2" creationId="{75F7B30A-FAA9-3A12-A8FE-960E37540439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3759221820" sldId="439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A9166ADB-7C30-4280-B0E5-76158FFAD34B}" dt="2025-05-14T13:38:07.483" v="1"/>
        <pc:sldMkLst>
          <pc:docMk/>
          <pc:sldMk cId="3676245138" sldId="441"/>
        </pc:sldMkLst>
        <pc:spChg chg="mod">
          <ac:chgData name="Alfred Smith" userId="3c60a3631c0db8ad" providerId="LiveId" clId="{A9166ADB-7C30-4280-B0E5-76158FFAD34B}" dt="2025-05-14T13:38:07.483" v="1"/>
          <ac:spMkLst>
            <pc:docMk/>
            <pc:sldMk cId="3676245138" sldId="441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2180228365" sldId="442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2180228365" sldId="442"/>
            <ac:spMk id="2" creationId="{B4E4CD15-864D-7E87-CD7E-AF713121655C}"/>
          </ac:spMkLst>
        </pc:spChg>
      </pc:sldChg>
      <pc:sldChg chg="modSp mod">
        <pc:chgData name="Alfred Smith" userId="3c60a3631c0db8ad" providerId="LiveId" clId="{A9166ADB-7C30-4280-B0E5-76158FFAD34B}" dt="2025-05-14T13:38:35.325" v="2"/>
        <pc:sldMkLst>
          <pc:docMk/>
          <pc:sldMk cId="3095902142" sldId="443"/>
        </pc:sldMkLst>
        <pc:spChg chg="mod">
          <ac:chgData name="Alfred Smith" userId="3c60a3631c0db8ad" providerId="LiveId" clId="{A9166ADB-7C30-4280-B0E5-76158FFAD34B}" dt="2025-05-14T13:38:35.325" v="2"/>
          <ac:spMkLst>
            <pc:docMk/>
            <pc:sldMk cId="3095902142" sldId="443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1718612039" sldId="444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1718612039" sldId="444"/>
            <ac:spMk id="2" creationId="{8BA694CB-81B7-2323-E4E7-D32C52027F5B}"/>
          </ac:spMkLst>
        </pc:spChg>
      </pc:sldChg>
      <pc:sldChg chg="modSp mod">
        <pc:chgData name="Alfred Smith" userId="3c60a3631c0db8ad" providerId="LiveId" clId="{A9166ADB-7C30-4280-B0E5-76158FFAD34B}" dt="2025-05-14T13:39:01.097" v="3"/>
        <pc:sldMkLst>
          <pc:docMk/>
          <pc:sldMk cId="2166098122" sldId="445"/>
        </pc:sldMkLst>
        <pc:spChg chg="mod">
          <ac:chgData name="Alfred Smith" userId="3c60a3631c0db8ad" providerId="LiveId" clId="{A9166ADB-7C30-4280-B0E5-76158FFAD34B}" dt="2025-05-14T13:39:01.097" v="3"/>
          <ac:spMkLst>
            <pc:docMk/>
            <pc:sldMk cId="2166098122" sldId="445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665805102" sldId="446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665805102" sldId="446"/>
            <ac:spMk id="2" creationId="{99C30A9C-1281-9FE4-A1EA-D464D7FC04AD}"/>
          </ac:spMkLst>
        </pc:spChg>
      </pc:sldChg>
      <pc:sldChg chg="modSp mod">
        <pc:chgData name="Alfred Smith" userId="3c60a3631c0db8ad" providerId="LiveId" clId="{A9166ADB-7C30-4280-B0E5-76158FFAD34B}" dt="2025-05-14T13:39:31.020" v="4"/>
        <pc:sldMkLst>
          <pc:docMk/>
          <pc:sldMk cId="2422728137" sldId="447"/>
        </pc:sldMkLst>
        <pc:spChg chg="mod">
          <ac:chgData name="Alfred Smith" userId="3c60a3631c0db8ad" providerId="LiveId" clId="{A9166ADB-7C30-4280-B0E5-76158FFAD34B}" dt="2025-05-14T13:39:31.020" v="4"/>
          <ac:spMkLst>
            <pc:docMk/>
            <pc:sldMk cId="2422728137" sldId="447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843663555" sldId="448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843663555" sldId="448"/>
            <ac:spMk id="2" creationId="{CFAE0C10-3EDD-4872-49BD-B2E636D4C14B}"/>
          </ac:spMkLst>
        </pc:spChg>
      </pc:sldChg>
      <pc:sldChg chg="modSp mod">
        <pc:chgData name="Alfred Smith" userId="3c60a3631c0db8ad" providerId="LiveId" clId="{A9166ADB-7C30-4280-B0E5-76158FFAD34B}" dt="2025-05-14T13:39:55.853" v="5"/>
        <pc:sldMkLst>
          <pc:docMk/>
          <pc:sldMk cId="4160448636" sldId="449"/>
        </pc:sldMkLst>
        <pc:spChg chg="mod">
          <ac:chgData name="Alfred Smith" userId="3c60a3631c0db8ad" providerId="LiveId" clId="{A9166ADB-7C30-4280-B0E5-76158FFAD34B}" dt="2025-05-14T13:39:55.853" v="5"/>
          <ac:spMkLst>
            <pc:docMk/>
            <pc:sldMk cId="4160448636" sldId="449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538051216" sldId="450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538051216" sldId="450"/>
            <ac:spMk id="2" creationId="{2112AC1B-7AA3-BCDE-554B-C63F46230AF8}"/>
          </ac:spMkLst>
        </pc:spChg>
      </pc:sldChg>
      <pc:sldChg chg="modSp mod">
        <pc:chgData name="Alfred Smith" userId="3c60a3631c0db8ad" providerId="LiveId" clId="{A9166ADB-7C30-4280-B0E5-76158FFAD34B}" dt="2025-05-14T13:40:29.497" v="6"/>
        <pc:sldMkLst>
          <pc:docMk/>
          <pc:sldMk cId="3386340796" sldId="451"/>
        </pc:sldMkLst>
        <pc:spChg chg="mod">
          <ac:chgData name="Alfred Smith" userId="3c60a3631c0db8ad" providerId="LiveId" clId="{A9166ADB-7C30-4280-B0E5-76158FFAD34B}" dt="2025-05-14T13:40:29.497" v="6"/>
          <ac:spMkLst>
            <pc:docMk/>
            <pc:sldMk cId="3386340796" sldId="451"/>
            <ac:spMk id="6" creationId="{416C064E-628E-47C0-A712-DB178FE9901E}"/>
          </ac:spMkLst>
        </pc:spChg>
      </pc:sldChg>
      <pc:sldChg chg="modSp mod">
        <pc:chgData name="Alfred Smith" userId="3c60a3631c0db8ad" providerId="LiveId" clId="{A9166ADB-7C30-4280-B0E5-76158FFAD34B}" dt="2025-05-14T13:40:48.995" v="7"/>
        <pc:sldMkLst>
          <pc:docMk/>
          <pc:sldMk cId="4002949039" sldId="452"/>
        </pc:sldMkLst>
        <pc:spChg chg="mod">
          <ac:chgData name="Alfred Smith" userId="3c60a3631c0db8ad" providerId="LiveId" clId="{A9166ADB-7C30-4280-B0E5-76158FFAD34B}" dt="2025-05-14T13:40:48.995" v="7"/>
          <ac:spMkLst>
            <pc:docMk/>
            <pc:sldMk cId="4002949039" sldId="452"/>
            <ac:spMk id="6" creationId="{416C064E-628E-47C0-A712-DB178FE9901E}"/>
          </ac:spMkLst>
        </pc:spChg>
      </pc:sldChg>
      <pc:sldChg chg="modSp mod">
        <pc:chgData name="Alfred Smith" userId="3c60a3631c0db8ad" providerId="LiveId" clId="{A9166ADB-7C30-4280-B0E5-76158FFAD34B}" dt="2025-05-14T13:41:08.806" v="8"/>
        <pc:sldMkLst>
          <pc:docMk/>
          <pc:sldMk cId="283334129" sldId="453"/>
        </pc:sldMkLst>
        <pc:spChg chg="mod">
          <ac:chgData name="Alfred Smith" userId="3c60a3631c0db8ad" providerId="LiveId" clId="{A9166ADB-7C30-4280-B0E5-76158FFAD34B}" dt="2025-05-14T13:41:08.806" v="8"/>
          <ac:spMkLst>
            <pc:docMk/>
            <pc:sldMk cId="283334129" sldId="453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2511564658" sldId="454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2511564658" sldId="454"/>
            <ac:spMk id="2" creationId="{113BF3AF-9D29-3E46-DAAB-7D414228CAD5}"/>
          </ac:spMkLst>
        </pc:spChg>
      </pc:sldChg>
      <pc:sldChg chg="modSp mod">
        <pc:chgData name="Alfred Smith" userId="3c60a3631c0db8ad" providerId="LiveId" clId="{A9166ADB-7C30-4280-B0E5-76158FFAD34B}" dt="2025-05-14T13:47:42.359" v="10" actId="20577"/>
        <pc:sldMkLst>
          <pc:docMk/>
          <pc:sldMk cId="1799939013" sldId="455"/>
        </pc:sldMkLst>
        <pc:spChg chg="mod">
          <ac:chgData name="Alfred Smith" userId="3c60a3631c0db8ad" providerId="LiveId" clId="{A9166ADB-7C30-4280-B0E5-76158FFAD34B}" dt="2025-05-14T13:47:42.359" v="10" actId="20577"/>
          <ac:spMkLst>
            <pc:docMk/>
            <pc:sldMk cId="1799939013" sldId="455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4049696417" sldId="456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4049696417" sldId="456"/>
            <ac:spMk id="2" creationId="{6A176931-F25F-940A-E708-7871F4EEA574}"/>
          </ac:spMkLst>
        </pc:spChg>
      </pc:sldChg>
      <pc:sldChg chg="modSp mod">
        <pc:chgData name="Alfred Smith" userId="3c60a3631c0db8ad" providerId="LiveId" clId="{A9166ADB-7C30-4280-B0E5-76158FFAD34B}" dt="2025-05-14T13:48:37.861" v="12" actId="404"/>
        <pc:sldMkLst>
          <pc:docMk/>
          <pc:sldMk cId="2618424304" sldId="457"/>
        </pc:sldMkLst>
        <pc:spChg chg="mod">
          <ac:chgData name="Alfred Smith" userId="3c60a3631c0db8ad" providerId="LiveId" clId="{A9166ADB-7C30-4280-B0E5-76158FFAD34B}" dt="2025-05-14T13:48:37.861" v="12" actId="404"/>
          <ac:spMkLst>
            <pc:docMk/>
            <pc:sldMk cId="2618424304" sldId="457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2789980734" sldId="458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2789980734" sldId="458"/>
            <ac:spMk id="2" creationId="{58903D05-BF4F-3A0F-A202-67D7E0A7ADA9}"/>
          </ac:spMkLst>
        </pc:spChg>
      </pc:sldChg>
      <pc:sldChg chg="modSp mod">
        <pc:chgData name="Alfred Smith" userId="3c60a3631c0db8ad" providerId="LiveId" clId="{A9166ADB-7C30-4280-B0E5-76158FFAD34B}" dt="2025-05-14T13:48:58.357" v="13"/>
        <pc:sldMkLst>
          <pc:docMk/>
          <pc:sldMk cId="783514268" sldId="459"/>
        </pc:sldMkLst>
        <pc:spChg chg="mod">
          <ac:chgData name="Alfred Smith" userId="3c60a3631c0db8ad" providerId="LiveId" clId="{A9166ADB-7C30-4280-B0E5-76158FFAD34B}" dt="2025-05-14T13:48:58.357" v="13"/>
          <ac:spMkLst>
            <pc:docMk/>
            <pc:sldMk cId="783514268" sldId="459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2691432836" sldId="460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2691432836" sldId="460"/>
            <ac:spMk id="2" creationId="{2F8EA525-BD98-10CD-5013-DF80BAE94CFC}"/>
          </ac:spMkLst>
        </pc:spChg>
      </pc:sldChg>
      <pc:sldChg chg="modSp mod">
        <pc:chgData name="Alfred Smith" userId="3c60a3631c0db8ad" providerId="LiveId" clId="{A9166ADB-7C30-4280-B0E5-76158FFAD34B}" dt="2025-05-14T13:49:26.905" v="15" actId="404"/>
        <pc:sldMkLst>
          <pc:docMk/>
          <pc:sldMk cId="3868250199" sldId="461"/>
        </pc:sldMkLst>
        <pc:spChg chg="mod">
          <ac:chgData name="Alfred Smith" userId="3c60a3631c0db8ad" providerId="LiveId" clId="{A9166ADB-7C30-4280-B0E5-76158FFAD34B}" dt="2025-05-14T13:49:26.905" v="15" actId="404"/>
          <ac:spMkLst>
            <pc:docMk/>
            <pc:sldMk cId="3868250199" sldId="461"/>
            <ac:spMk id="6" creationId="{416C064E-628E-47C0-A712-DB178FE9901E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3941201962" sldId="462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3941201962" sldId="462"/>
            <ac:spMk id="2" creationId="{2CF66BE1-30DB-E921-64EC-B48721AC5274}"/>
          </ac:spMkLst>
        </pc:spChg>
      </pc:sldChg>
      <pc:sldChg chg="modSp mod">
        <pc:chgData name="Alfred Smith" userId="3c60a3631c0db8ad" providerId="LiveId" clId="{A9166ADB-7C30-4280-B0E5-76158FFAD34B}" dt="2025-05-14T13:49:45.325" v="16"/>
        <pc:sldMkLst>
          <pc:docMk/>
          <pc:sldMk cId="2982327576" sldId="463"/>
        </pc:sldMkLst>
        <pc:spChg chg="mod">
          <ac:chgData name="Alfred Smith" userId="3c60a3631c0db8ad" providerId="LiveId" clId="{A9166ADB-7C30-4280-B0E5-76158FFAD34B}" dt="2025-05-14T13:49:45.325" v="16"/>
          <ac:spMkLst>
            <pc:docMk/>
            <pc:sldMk cId="2982327576" sldId="463"/>
            <ac:spMk id="6" creationId="{416C064E-628E-47C0-A712-DB178FE9901E}"/>
          </ac:spMkLst>
        </pc:spChg>
      </pc:sldChg>
      <pc:sldChg chg="modSp mod">
        <pc:chgData name="Alfred Smith" userId="3c60a3631c0db8ad" providerId="LiveId" clId="{A9166ADB-7C30-4280-B0E5-76158FFAD34B}" dt="2025-05-16T05:37:44.348" v="18" actId="27636"/>
        <pc:sldMkLst>
          <pc:docMk/>
          <pc:sldMk cId="3596600315" sldId="468"/>
        </pc:sldMkLst>
        <pc:spChg chg="mod">
          <ac:chgData name="Alfred Smith" userId="3c60a3631c0db8ad" providerId="LiveId" clId="{A9166ADB-7C30-4280-B0E5-76158FFAD34B}" dt="2025-05-16T05:37:44.348" v="18" actId="27636"/>
          <ac:spMkLst>
            <pc:docMk/>
            <pc:sldMk cId="3596600315" sldId="468"/>
            <ac:spMk id="8" creationId="{08EBF22B-A76D-85A3-539D-C414A85FFB36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2663785459" sldId="469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2663785459" sldId="469"/>
            <ac:spMk id="2" creationId="{66D62D00-2745-78DD-E523-F4FE45B7873F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359834760" sldId="470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359834760" sldId="470"/>
            <ac:spMk id="2" creationId="{51FDEB41-03C1-7C0C-2EF3-E672085E791A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750579461" sldId="471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750579461" sldId="471"/>
            <ac:spMk id="2" creationId="{F59A0E14-C9B5-6E88-EC64-CC02BA7D0278}"/>
          </ac:spMkLst>
        </pc:spChg>
      </pc:sldChg>
      <pc:sldChg chg="modSp">
        <pc:chgData name="Alfred Smith" userId="3c60a3631c0db8ad" providerId="LiveId" clId="{A9166ADB-7C30-4280-B0E5-76158FFAD34B}" dt="2025-05-14T13:37:04.649" v="0"/>
        <pc:sldMkLst>
          <pc:docMk/>
          <pc:sldMk cId="2578393399" sldId="472"/>
        </pc:sldMkLst>
        <pc:spChg chg="mod">
          <ac:chgData name="Alfred Smith" userId="3c60a3631c0db8ad" providerId="LiveId" clId="{A9166ADB-7C30-4280-B0E5-76158FFAD34B}" dt="2025-05-14T13:37:04.649" v="0"/>
          <ac:spMkLst>
            <pc:docMk/>
            <pc:sldMk cId="2578393399" sldId="472"/>
            <ac:spMk id="2" creationId="{07AAFFA9-7854-84F2-BEAA-79D8C14773AD}"/>
          </ac:spMkLst>
        </pc:spChg>
      </pc:sldChg>
    </pc:docChg>
  </pc:docChgLst>
  <pc:docChgLst>
    <pc:chgData name="Leonie Smith" userId="fed1330f33f5650e" providerId="LiveId" clId="{74EC84DB-132F-4642-9D02-BDC237468F71}"/>
    <pc:docChg chg="modSld">
      <pc:chgData name="Leonie Smith" userId="fed1330f33f5650e" providerId="LiveId" clId="{74EC84DB-132F-4642-9D02-BDC237468F71}" dt="2022-08-11T07:07:31.945" v="62"/>
      <pc:docMkLst>
        <pc:docMk/>
      </pc:docMkLst>
      <pc:sldChg chg="addSp modSp">
        <pc:chgData name="Leonie Smith" userId="fed1330f33f5650e" providerId="LiveId" clId="{74EC84DB-132F-4642-9D02-BDC237468F71}" dt="2022-08-11T06:14:21.934" v="1"/>
        <pc:sldMkLst>
          <pc:docMk/>
          <pc:sldMk cId="3759221820" sldId="439"/>
        </pc:sldMkLst>
      </pc:sldChg>
      <pc:sldChg chg="addSp delSp modSp modTransition modAnim">
        <pc:chgData name="Leonie Smith" userId="fed1330f33f5650e" providerId="LiveId" clId="{74EC84DB-132F-4642-9D02-BDC237468F71}" dt="2022-08-11T06:16:31.740" v="8"/>
        <pc:sldMkLst>
          <pc:docMk/>
          <pc:sldMk cId="3676245138" sldId="441"/>
        </pc:sldMkLst>
      </pc:sldChg>
      <pc:sldChg chg="addSp delSp modSp modTransition modAnim">
        <pc:chgData name="Leonie Smith" userId="fed1330f33f5650e" providerId="LiveId" clId="{74EC84DB-132F-4642-9D02-BDC237468F71}" dt="2022-08-11T06:18:25.440" v="13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74EC84DB-132F-4642-9D02-BDC237468F71}" dt="2022-08-11T06:20:29.946" v="18"/>
        <pc:sldMkLst>
          <pc:docMk/>
          <pc:sldMk cId="2166098122" sldId="445"/>
        </pc:sldMkLst>
      </pc:sldChg>
      <pc:sldChg chg="addSp modSp">
        <pc:chgData name="Leonie Smith" userId="fed1330f33f5650e" providerId="LiveId" clId="{74EC84DB-132F-4642-9D02-BDC237468F71}" dt="2022-08-11T06:21:37.333" v="19"/>
        <pc:sldMkLst>
          <pc:docMk/>
          <pc:sldMk cId="2422728137" sldId="447"/>
        </pc:sldMkLst>
      </pc:sldChg>
      <pc:sldChg chg="addSp delSp modSp modTransition modAnim">
        <pc:chgData name="Leonie Smith" userId="fed1330f33f5650e" providerId="LiveId" clId="{74EC84DB-132F-4642-9D02-BDC237468F71}" dt="2022-08-11T06:23:59.638" v="22"/>
        <pc:sldMkLst>
          <pc:docMk/>
          <pc:sldMk cId="4160448636" sldId="449"/>
        </pc:sldMkLst>
      </pc:sldChg>
      <pc:sldChg chg="addSp delSp modSp modTransition modAnim">
        <pc:chgData name="Leonie Smith" userId="fed1330f33f5650e" providerId="LiveId" clId="{74EC84DB-132F-4642-9D02-BDC237468F71}" dt="2022-08-11T06:27:00.364" v="27"/>
        <pc:sldMkLst>
          <pc:docMk/>
          <pc:sldMk cId="3386340796" sldId="451"/>
        </pc:sldMkLst>
      </pc:sldChg>
      <pc:sldChg chg="addSp modSp">
        <pc:chgData name="Leonie Smith" userId="fed1330f33f5650e" providerId="LiveId" clId="{74EC84DB-132F-4642-9D02-BDC237468F71}" dt="2022-08-11T06:27:57.443" v="28"/>
        <pc:sldMkLst>
          <pc:docMk/>
          <pc:sldMk cId="4002949039" sldId="452"/>
        </pc:sldMkLst>
      </pc:sldChg>
      <pc:sldChg chg="addSp delSp modSp modTransition modAnim">
        <pc:chgData name="Leonie Smith" userId="fed1330f33f5650e" providerId="LiveId" clId="{74EC84DB-132F-4642-9D02-BDC237468F71}" dt="2022-08-11T06:33:20.375" v="35"/>
        <pc:sldMkLst>
          <pc:docMk/>
          <pc:sldMk cId="283334129" sldId="453"/>
        </pc:sldMkLst>
      </pc:sldChg>
      <pc:sldChg chg="addSp delSp modSp modTransition modAnim">
        <pc:chgData name="Leonie Smith" userId="fed1330f33f5650e" providerId="LiveId" clId="{74EC84DB-132F-4642-9D02-BDC237468F71}" dt="2022-08-11T06:35:08.370" v="40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74EC84DB-132F-4642-9D02-BDC237468F71}" dt="2022-08-11T06:47:20.528" v="45"/>
        <pc:sldMkLst>
          <pc:docMk/>
          <pc:sldMk cId="2618424304" sldId="457"/>
        </pc:sldMkLst>
      </pc:sldChg>
      <pc:sldChg chg="addSp modSp">
        <pc:chgData name="Leonie Smith" userId="fed1330f33f5650e" providerId="LiveId" clId="{74EC84DB-132F-4642-9D02-BDC237468F71}" dt="2022-08-11T06:53:36.474" v="46"/>
        <pc:sldMkLst>
          <pc:docMk/>
          <pc:sldMk cId="783514268" sldId="459"/>
        </pc:sldMkLst>
      </pc:sldChg>
      <pc:sldChg chg="addSp delSp modSp modTransition modAnim">
        <pc:chgData name="Leonie Smith" userId="fed1330f33f5650e" providerId="LiveId" clId="{74EC84DB-132F-4642-9D02-BDC237468F71}" dt="2022-08-11T07:03:10.498" v="51"/>
        <pc:sldMkLst>
          <pc:docMk/>
          <pc:sldMk cId="3868250199" sldId="461"/>
        </pc:sldMkLst>
      </pc:sldChg>
      <pc:sldChg chg="addSp delSp modSp modTransition modAnim">
        <pc:chgData name="Leonie Smith" userId="fed1330f33f5650e" providerId="LiveId" clId="{74EC84DB-132F-4642-9D02-BDC237468F71}" dt="2022-08-11T07:07:31.945" v="62"/>
        <pc:sldMkLst>
          <pc:docMk/>
          <pc:sldMk cId="2982327576" sldId="463"/>
        </pc:sldMkLst>
      </pc:sldChg>
      <pc:sldChg chg="addSp modSp">
        <pc:chgData name="Leonie Smith" userId="fed1330f33f5650e" providerId="LiveId" clId="{74EC84DB-132F-4642-9D02-BDC237468F71}" dt="2022-08-11T06:13:58.769" v="0"/>
        <pc:sldMkLst>
          <pc:docMk/>
          <pc:sldMk cId="3596600315" sldId="468"/>
        </pc:sldMkLst>
      </pc:sldChg>
    </pc:docChg>
  </pc:docChgLst>
  <pc:docChgLst>
    <pc:chgData name="Leonie Smith" userId="fed1330f33f5650e" providerId="LiveId" clId="{1D69B37D-6A46-4C2C-8E80-0C12823F8E2A}"/>
    <pc:docChg chg="custSel modSld">
      <pc:chgData name="Leonie Smith" userId="fed1330f33f5650e" providerId="LiveId" clId="{1D69B37D-6A46-4C2C-8E80-0C12823F8E2A}" dt="2023-12-16T02:47:37.930" v="76" actId="20577"/>
      <pc:docMkLst>
        <pc:docMk/>
      </pc:docMkLst>
      <pc:sldChg chg="addSp delSp modSp mod modTransition modAnim">
        <pc:chgData name="Leonie Smith" userId="fed1330f33f5650e" providerId="LiveId" clId="{1D69B37D-6A46-4C2C-8E80-0C12823F8E2A}" dt="2023-12-15T03:29:58.925" v="5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1D69B37D-6A46-4C2C-8E80-0C12823F8E2A}" dt="2023-12-15T03:30:47.207" v="11"/>
        <pc:sldMkLst>
          <pc:docMk/>
          <pc:sldMk cId="3676245138" sldId="441"/>
        </pc:sldMkLst>
      </pc:sldChg>
      <pc:sldChg chg="addSp delSp modSp mod modTransition modAnim">
        <pc:chgData name="Leonie Smith" userId="fed1330f33f5650e" providerId="LiveId" clId="{1D69B37D-6A46-4C2C-8E80-0C12823F8E2A}" dt="2023-12-15T03:31:06.831" v="14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1D69B37D-6A46-4C2C-8E80-0C12823F8E2A}" dt="2023-12-15T03:31:42.448" v="17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1D69B37D-6A46-4C2C-8E80-0C12823F8E2A}" dt="2023-12-15T03:32:05.050" v="20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1D69B37D-6A46-4C2C-8E80-0C12823F8E2A}" dt="2023-12-15T03:32:37.524" v="23"/>
        <pc:sldMkLst>
          <pc:docMk/>
          <pc:sldMk cId="4160448636" sldId="449"/>
        </pc:sldMkLst>
      </pc:sldChg>
      <pc:sldChg chg="addSp delSp modSp mod modTransition modAnim">
        <pc:chgData name="Leonie Smith" userId="fed1330f33f5650e" providerId="LiveId" clId="{1D69B37D-6A46-4C2C-8E80-0C12823F8E2A}" dt="2023-12-15T03:33:34.585" v="35"/>
        <pc:sldMkLst>
          <pc:docMk/>
          <pc:sldMk cId="3386340796" sldId="451"/>
        </pc:sldMkLst>
      </pc:sldChg>
      <pc:sldChg chg="addSp delSp modSp mod modTransition modAnim">
        <pc:chgData name="Leonie Smith" userId="fed1330f33f5650e" providerId="LiveId" clId="{1D69B37D-6A46-4C2C-8E80-0C12823F8E2A}" dt="2023-12-15T03:33:50.328" v="38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1D69B37D-6A46-4C2C-8E80-0C12823F8E2A}" dt="2023-12-15T03:34:44.492" v="47"/>
        <pc:sldMkLst>
          <pc:docMk/>
          <pc:sldMk cId="283334129" sldId="453"/>
        </pc:sldMkLst>
      </pc:sldChg>
      <pc:sldChg chg="addSp delSp modSp mod modTransition modAnim">
        <pc:chgData name="Leonie Smith" userId="fed1330f33f5650e" providerId="LiveId" clId="{1D69B37D-6A46-4C2C-8E80-0C12823F8E2A}" dt="2023-12-15T03:35:05.127" v="50"/>
        <pc:sldMkLst>
          <pc:docMk/>
          <pc:sldMk cId="1799939013" sldId="455"/>
        </pc:sldMkLst>
      </pc:sldChg>
      <pc:sldChg chg="addSp delSp modSp mod modTransition modAnim">
        <pc:chgData name="Leonie Smith" userId="fed1330f33f5650e" providerId="LiveId" clId="{1D69B37D-6A46-4C2C-8E80-0C12823F8E2A}" dt="2023-12-15T03:35:26.197" v="53"/>
        <pc:sldMkLst>
          <pc:docMk/>
          <pc:sldMk cId="2618424304" sldId="457"/>
        </pc:sldMkLst>
      </pc:sldChg>
      <pc:sldChg chg="addSp delSp modSp mod modTransition modAnim">
        <pc:chgData name="Leonie Smith" userId="fed1330f33f5650e" providerId="LiveId" clId="{1D69B37D-6A46-4C2C-8E80-0C12823F8E2A}" dt="2023-12-15T03:35:52.188" v="56"/>
        <pc:sldMkLst>
          <pc:docMk/>
          <pc:sldMk cId="783514268" sldId="459"/>
        </pc:sldMkLst>
      </pc:sldChg>
      <pc:sldChg chg="addSp delSp modSp mod modTransition modAnim">
        <pc:chgData name="Leonie Smith" userId="fed1330f33f5650e" providerId="LiveId" clId="{1D69B37D-6A46-4C2C-8E80-0C12823F8E2A}" dt="2023-12-15T03:36:13.903" v="59"/>
        <pc:sldMkLst>
          <pc:docMk/>
          <pc:sldMk cId="3868250199" sldId="461"/>
        </pc:sldMkLst>
      </pc:sldChg>
      <pc:sldChg chg="addSp delSp modSp mod modTransition modAnim">
        <pc:chgData name="Leonie Smith" userId="fed1330f33f5650e" providerId="LiveId" clId="{1D69B37D-6A46-4C2C-8E80-0C12823F8E2A}" dt="2023-12-15T03:36:35.620" v="62"/>
        <pc:sldMkLst>
          <pc:docMk/>
          <pc:sldMk cId="2982327576" sldId="463"/>
        </pc:sldMkLst>
      </pc:sldChg>
      <pc:sldChg chg="addSp delSp modSp mod modTransition modAnim modNotesTx">
        <pc:chgData name="Leonie Smith" userId="fed1330f33f5650e" providerId="LiveId" clId="{1D69B37D-6A46-4C2C-8E80-0C12823F8E2A}" dt="2023-12-16T02:47:37.930" v="76" actId="20577"/>
        <pc:sldMkLst>
          <pc:docMk/>
          <pc:sldMk cId="3596600315" sldId="468"/>
        </pc:sldMkLst>
      </pc:sldChg>
    </pc:docChg>
  </pc:docChgLst>
  <pc:docChgLst>
    <pc:chgData name="Leonie Smith" userId="fed1330f33f5650e" providerId="LiveId" clId="{83D4E415-B404-4B0F-A128-BAC578BA3893}"/>
    <pc:docChg chg="undo redo custSel modSld">
      <pc:chgData name="Leonie Smith" userId="fed1330f33f5650e" providerId="LiveId" clId="{83D4E415-B404-4B0F-A128-BAC578BA3893}" dt="2023-01-13T07:38:54.240" v="18"/>
      <pc:docMkLst>
        <pc:docMk/>
      </pc:docMkLst>
      <pc:sldChg chg="addSp delSp modSp mod">
        <pc:chgData name="Leonie Smith" userId="fed1330f33f5650e" providerId="LiveId" clId="{83D4E415-B404-4B0F-A128-BAC578BA3893}" dt="2023-01-13T07:38:50.314" v="16" actId="21"/>
        <pc:sldMkLst>
          <pc:docMk/>
          <pc:sldMk cId="3676245138" sldId="441"/>
        </pc:sldMkLst>
      </pc:sldChg>
      <pc:sldChg chg="addSp delSp mod">
        <pc:chgData name="Leonie Smith" userId="fed1330f33f5650e" providerId="LiveId" clId="{83D4E415-B404-4B0F-A128-BAC578BA3893}" dt="2023-01-13T07:38:48.938" v="15" actId="21"/>
        <pc:sldMkLst>
          <pc:docMk/>
          <pc:sldMk cId="3095902142" sldId="443"/>
        </pc:sldMkLst>
      </pc:sldChg>
      <pc:sldChg chg="addSp delSp mod">
        <pc:chgData name="Leonie Smith" userId="fed1330f33f5650e" providerId="LiveId" clId="{83D4E415-B404-4B0F-A128-BAC578BA3893}" dt="2023-01-13T07:38:48.246" v="14" actId="21"/>
        <pc:sldMkLst>
          <pc:docMk/>
          <pc:sldMk cId="2166098122" sldId="445"/>
        </pc:sldMkLst>
      </pc:sldChg>
      <pc:sldChg chg="addSp delSp mod">
        <pc:chgData name="Leonie Smith" userId="fed1330f33f5650e" providerId="LiveId" clId="{83D4E415-B404-4B0F-A128-BAC578BA3893}" dt="2023-01-13T07:38:47.549" v="13" actId="21"/>
        <pc:sldMkLst>
          <pc:docMk/>
          <pc:sldMk cId="2422728137" sldId="447"/>
        </pc:sldMkLst>
      </pc:sldChg>
      <pc:sldChg chg="addSp delSp mod">
        <pc:chgData name="Leonie Smith" userId="fed1330f33f5650e" providerId="LiveId" clId="{83D4E415-B404-4B0F-A128-BAC578BA3893}" dt="2023-01-13T07:38:47" v="12" actId="21"/>
        <pc:sldMkLst>
          <pc:docMk/>
          <pc:sldMk cId="4160448636" sldId="449"/>
        </pc:sldMkLst>
      </pc:sldChg>
      <pc:sldChg chg="addSp delSp mod">
        <pc:chgData name="Leonie Smith" userId="fed1330f33f5650e" providerId="LiveId" clId="{83D4E415-B404-4B0F-A128-BAC578BA3893}" dt="2023-01-13T07:38:46.382" v="11" actId="21"/>
        <pc:sldMkLst>
          <pc:docMk/>
          <pc:sldMk cId="3386340796" sldId="451"/>
        </pc:sldMkLst>
      </pc:sldChg>
      <pc:sldChg chg="addSp delSp modSp mod">
        <pc:chgData name="Leonie Smith" userId="fed1330f33f5650e" providerId="LiveId" clId="{83D4E415-B404-4B0F-A128-BAC578BA3893}" dt="2023-01-13T07:38:54.240" v="18"/>
        <pc:sldMkLst>
          <pc:docMk/>
          <pc:sldMk cId="3596600315" sldId="468"/>
        </pc:sldMkLst>
      </pc:sldChg>
    </pc:docChg>
  </pc:docChgLst>
  <pc:docChgLst>
    <pc:chgData name="Leonie Smith" userId="fed1330f33f5650e" providerId="LiveId" clId="{6AEB010B-4914-4B13-BE79-1C709B4D4AC0}"/>
    <pc:docChg chg="custSel modSld sldOrd">
      <pc:chgData name="Leonie Smith" userId="fed1330f33f5650e" providerId="LiveId" clId="{6AEB010B-4914-4B13-BE79-1C709B4D4AC0}" dt="2022-08-27T05:24:46.710" v="80" actId="14100"/>
      <pc:docMkLst>
        <pc:docMk/>
      </pc:docMkLst>
      <pc:sldChg chg="addSp modSp mod">
        <pc:chgData name="Leonie Smith" userId="fed1330f33f5650e" providerId="LiveId" clId="{6AEB010B-4914-4B13-BE79-1C709B4D4AC0}" dt="2022-08-27T05:20:38.574" v="5" actId="1076"/>
        <pc:sldMkLst>
          <pc:docMk/>
          <pc:sldMk cId="3261377596" sldId="438"/>
        </pc:sldMkLst>
      </pc:sldChg>
      <pc:sldChg chg="addSp modSp mod">
        <pc:chgData name="Leonie Smith" userId="fed1330f33f5650e" providerId="LiveId" clId="{6AEB010B-4914-4B13-BE79-1C709B4D4AC0}" dt="2022-08-27T05:22:16.513" v="28" actId="20577"/>
        <pc:sldMkLst>
          <pc:docMk/>
          <pc:sldMk cId="2180228365" sldId="442"/>
        </pc:sldMkLst>
      </pc:sldChg>
      <pc:sldChg chg="addSp modSp mod ord">
        <pc:chgData name="Leonie Smith" userId="fed1330f33f5650e" providerId="LiveId" clId="{6AEB010B-4914-4B13-BE79-1C709B4D4AC0}" dt="2022-08-27T05:22:23.926" v="30" actId="20577"/>
        <pc:sldMkLst>
          <pc:docMk/>
          <pc:sldMk cId="1718612039" sldId="444"/>
        </pc:sldMkLst>
      </pc:sldChg>
      <pc:sldChg chg="addSp modSp mod">
        <pc:chgData name="Leonie Smith" userId="fed1330f33f5650e" providerId="LiveId" clId="{6AEB010B-4914-4B13-BE79-1C709B4D4AC0}" dt="2022-08-27T05:22:33.394" v="35" actId="20577"/>
        <pc:sldMkLst>
          <pc:docMk/>
          <pc:sldMk cId="665805102" sldId="446"/>
        </pc:sldMkLst>
      </pc:sldChg>
      <pc:sldChg chg="addSp modSp mod">
        <pc:chgData name="Leonie Smith" userId="fed1330f33f5650e" providerId="LiveId" clId="{6AEB010B-4914-4B13-BE79-1C709B4D4AC0}" dt="2022-08-27T05:22:44.168" v="40" actId="20577"/>
        <pc:sldMkLst>
          <pc:docMk/>
          <pc:sldMk cId="843663555" sldId="448"/>
        </pc:sldMkLst>
      </pc:sldChg>
      <pc:sldChg chg="addSp modSp mod">
        <pc:chgData name="Leonie Smith" userId="fed1330f33f5650e" providerId="LiveId" clId="{6AEB010B-4914-4B13-BE79-1C709B4D4AC0}" dt="2022-08-27T05:22:59.838" v="46" actId="1076"/>
        <pc:sldMkLst>
          <pc:docMk/>
          <pc:sldMk cId="538051216" sldId="450"/>
        </pc:sldMkLst>
      </pc:sldChg>
      <pc:sldChg chg="addSp modSp mod">
        <pc:chgData name="Leonie Smith" userId="fed1330f33f5650e" providerId="LiveId" clId="{6AEB010B-4914-4B13-BE79-1C709B4D4AC0}" dt="2022-08-27T05:23:39.042" v="56" actId="20577"/>
        <pc:sldMkLst>
          <pc:docMk/>
          <pc:sldMk cId="2511564658" sldId="454"/>
        </pc:sldMkLst>
      </pc:sldChg>
      <pc:sldChg chg="addSp modSp mod">
        <pc:chgData name="Leonie Smith" userId="fed1330f33f5650e" providerId="LiveId" clId="{6AEB010B-4914-4B13-BE79-1C709B4D4AC0}" dt="2022-08-27T05:23:52.743" v="61" actId="20577"/>
        <pc:sldMkLst>
          <pc:docMk/>
          <pc:sldMk cId="4049696417" sldId="456"/>
        </pc:sldMkLst>
      </pc:sldChg>
      <pc:sldChg chg="addSp modSp mod">
        <pc:chgData name="Leonie Smith" userId="fed1330f33f5650e" providerId="LiveId" clId="{6AEB010B-4914-4B13-BE79-1C709B4D4AC0}" dt="2022-08-27T05:24:03.495" v="66" actId="20577"/>
        <pc:sldMkLst>
          <pc:docMk/>
          <pc:sldMk cId="2789980734" sldId="458"/>
        </pc:sldMkLst>
      </pc:sldChg>
      <pc:sldChg chg="addSp modSp mod">
        <pc:chgData name="Leonie Smith" userId="fed1330f33f5650e" providerId="LiveId" clId="{6AEB010B-4914-4B13-BE79-1C709B4D4AC0}" dt="2022-08-27T05:24:13.706" v="71" actId="20577"/>
        <pc:sldMkLst>
          <pc:docMk/>
          <pc:sldMk cId="2691432836" sldId="460"/>
        </pc:sldMkLst>
      </pc:sldChg>
      <pc:sldChg chg="addSp modSp mod">
        <pc:chgData name="Leonie Smith" userId="fed1330f33f5650e" providerId="LiveId" clId="{6AEB010B-4914-4B13-BE79-1C709B4D4AC0}" dt="2022-08-27T05:24:22.174" v="76" actId="20577"/>
        <pc:sldMkLst>
          <pc:docMk/>
          <pc:sldMk cId="3941201962" sldId="462"/>
        </pc:sldMkLst>
      </pc:sldChg>
      <pc:sldChg chg="addSp modSp mod">
        <pc:chgData name="Leonie Smith" userId="fed1330f33f5650e" providerId="LiveId" clId="{6AEB010B-4914-4B13-BE79-1C709B4D4AC0}" dt="2022-08-27T05:23:22.697" v="49" actId="1076"/>
        <pc:sldMkLst>
          <pc:docMk/>
          <pc:sldMk cId="2663785459" sldId="469"/>
        </pc:sldMkLst>
      </pc:sldChg>
      <pc:sldChg chg="addSp modSp mod">
        <pc:chgData name="Leonie Smith" userId="fed1330f33f5650e" providerId="LiveId" clId="{6AEB010B-4914-4B13-BE79-1C709B4D4AC0}" dt="2022-08-27T05:23:29.802" v="51" actId="20577"/>
        <pc:sldMkLst>
          <pc:docMk/>
          <pc:sldMk cId="359834760" sldId="470"/>
        </pc:sldMkLst>
      </pc:sldChg>
      <pc:sldChg chg="addSp modSp">
        <pc:chgData name="Leonie Smith" userId="fed1330f33f5650e" providerId="LiveId" clId="{6AEB010B-4914-4B13-BE79-1C709B4D4AC0}" dt="2022-08-27T05:20:47.437" v="6"/>
        <pc:sldMkLst>
          <pc:docMk/>
          <pc:sldMk cId="750579461" sldId="471"/>
        </pc:sldMkLst>
      </pc:sldChg>
      <pc:sldChg chg="addSp delSp modSp mod">
        <pc:chgData name="Leonie Smith" userId="fed1330f33f5650e" providerId="LiveId" clId="{6AEB010B-4914-4B13-BE79-1C709B4D4AC0}" dt="2022-08-27T05:24:46.710" v="80" actId="14100"/>
        <pc:sldMkLst>
          <pc:docMk/>
          <pc:sldMk cId="2578393399" sldId="4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30 Jesus’ Birth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Baptist’s birth foretold - Luke 1:5-25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Birth of Jesus Foretold - Luke 1:26 – 38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Mary visits Elizabeth - Luke 1:39-56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Birth of John - Luke 1:57-80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Joseph’s Dream - Matthew 1:18-25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Trip to Bethlehem - Luke 2:1-5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Birth of Jesus - Luke 2:6–7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Shepherds and the Angels - Luke 2:8–20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D37B89-C391-E6C8-5D02-E07B8A136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EBF22B-A76D-85A3-539D-C414A85FF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"/>
    </mc:Choice>
    <mc:Fallback xmlns="">
      <p:transition spd="slow" advTm="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00663-A9CD-668C-C61B-10772438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163"/>
            <a:ext cx="12191999" cy="6862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30A9C-1281-9FE4-A1EA-D464D7FC04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:60,61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62So they made signs to his father to find out what he wanted to name the child.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63Zechariah asked for a tablet and wrote, “His name is John.” And they were all amazed.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62བུའི་མིང་གང་འདོགས་འདོད་པ་ཤེས་པའི་ཕྱིར་ཁོ་ཚོས་ཕ་ལ་ལག་བརྡ་བྱས། 63ཁོང་གིས་ཡི་གེ་འབྲི་པང་ཞིག་བསླངས་ནས་ཁོའི་མིང་ཡོ་ཧ་ནན་ཡིན་ཞེས་བྲིས་པས་ཁོ་ཚོ་ཐམས་ཅད་ངོ་མཚར་སྐྱེ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D33DC2-97E2-5DB8-6F30-D8913D91A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6"/>
    </mc:Choice>
    <mc:Fallback xmlns="">
      <p:transition spd="slow" advTm="1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B00E1-AD25-4266-BC56-BF5FE17A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-499984" y="-279918"/>
            <a:ext cx="12691984" cy="7137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E0C10-3EDD-4872-49BD-B2E636D4C14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:62,63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64Immediately Zechariah’s mouth was opened and his tongue was released, and he began to speak, praising God.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65All their neighbors were filled with awe, and people throughout the hill country of Judea were talking about these events.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64འཕྲལ་དུ་ཁོའི་ཁ་ཕྱེ་སྟེ་ལྕེ་གྲོལ་ནས་སྐད་ཆ་བཤད་དེ་དཀོན་མཆོག་ལ་བསྟོད་པ་ཕུལ། 65ཉེ་འཁོར་གྱི་མི་ཐམས་ཅད་ཡ་མཚན་གྱིས་ཁེངས་ཏེ། ཡ་ཧུ་དཱ་ཡུལ་གྱི་རི་ཁུལ་ལ་སྡོད་མཁན་ཐམས་ཅད་ཀྱིས་དོན་དེའི་སྐོར་སྐད་ཆ་བཤད།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D5BB6D-572F-23DE-B072-73B3FFF94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8"/>
    </mc:Choice>
    <mc:Fallback xmlns="">
      <p:transition spd="slow" advTm="1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DC974-C8BA-74BE-A447-DF50C249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2AC1B-7AA3-BCDE-554B-C63F46230AF8}"/>
              </a:ext>
            </a:extLst>
          </p:cNvPr>
          <p:cNvSpPr txBox="1"/>
          <p:nvPr/>
        </p:nvSpPr>
        <p:spPr>
          <a:xfrm>
            <a:off x="9100886" y="206347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:64,65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66And all who heard this wondered in their hearts and asked, “What then will this child become?” For the Lord’s hand was with him.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66དོན་དེ་ཚོ་ཐོས་མཁན་ཐམས་ཅད་ཀྱིས་ཡིད་ལ་འཆང་སྟེ་“ཕྲུ་གུ་དེ་ཅི་ལྟ་བུ་ཞིག་འབྱུང་ཡོང་”ཞེས་སྨྲས། གང་ལགས་ཤེ་ན། གཙོ་བོའི་ནུས་མཐུ་ཁོང་དང་མཉམ་དུ་ཡོད་པས་སོ། །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F2B7445-FCDF-63A5-8985-94C93C100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6"/>
    </mc:Choice>
    <mc:Fallback xmlns="">
      <p:transition spd="slow" advTm="1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58A5B-4B6D-95D6-9A19-3392E7FA0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62D00-2745-78DD-E523-F4FE45B7873F}"/>
              </a:ext>
            </a:extLst>
          </p:cNvPr>
          <p:cNvSpPr txBox="1"/>
          <p:nvPr/>
        </p:nvSpPr>
        <p:spPr>
          <a:xfrm>
            <a:off x="9343257" y="206346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8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67Then his father Zechariah was filled with the Holy Spirit and prophesied: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67ཁོའི་ཕ་ཟེ་ཀ་རི་ཡཱ་དམ་པའི་ཐུགས་ཉིད་ཀྱིས་གང་ནས་འདི་ལྟར་ལུང་བསྟན།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B14C86-B916-D6DF-428E-7A620A7B9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"/>
    </mc:Choice>
    <mc:Fallback xmlns="">
      <p:transition spd="slow" advTm="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57A5D-7958-F18A-3719-78EB24B02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DEB41-03C1-7C0C-2EF3-E672085E791A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68“Blessed be the Lord, the God of Israel,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because He has visited and redeemed His people.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69He has raised up a horn of salvation for us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in the house of His servant David,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799222" y="0"/>
            <a:ext cx="639277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68ཡི་སི་ར་ཨེལ་གཙོ་བོ་དཀོན་མཆོག་ཉིད།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རང་གི་མི་རིགས་གཟིགས་ནས་བསྐྱབས་པར་མཛད།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དེ་ཡི་ཕྱིར་དུ་ཁོང་ལ་བསྟོད་པར་ཤོག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69ཞབས་ཕྱི་དཱ་བིད་དེ་ཡི་བུ་རྒྱུད་ལས།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ངེད་ཕྱིར་ཐར་པའི་རྭ་ཅོ་མཐོན་པོར་བཏེགས། 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99004E9-FF1C-9B93-CCF2-BDC636673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1"/>
    </mc:Choice>
    <mc:Fallback xmlns="">
      <p:transition spd="slow" advTm="1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7B30A-FAA9-3A12-A8FE-960E37540439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ལུ་ཀཱ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A25C5-9C94-84BE-97F5-28E9EC0BB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BF3AF-9D29-3E46-DAAB-7D414228CAD5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:68,69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70as He spoke through His holy prophets,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those of ages past,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71salvation from our enemies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from the hand of all who hate us,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72to show mercy to our fathers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to remember His holy covenant,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70གནའ་བོའི་དུས་ནས་དམ་པའི་ལུང་སྟོན་པའི། 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བཀའ་ཡི་སྒོ་ནས་ཁོང་གིས་གསུངས་པ་ལྟར། 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71དགྲ་དང་སྡང་མཁན་ལག་ནས་ངེད་སྐྱོབ་སྟེ། 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72-73ངེད་ཀྱི་མེས་པོར་སྙིང་རྗེ་མཛད་པ་དང༌།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980227-45F8-6363-AC35-48D4D8B75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0"/>
    </mc:Choice>
    <mc:Fallback xmlns="">
      <p:transition spd="slow" advTm="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04421-C0DD-9F36-0CDA-91F561BC4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76931-F25F-940A-E708-7871F4EEA5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:70-72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73the oath He swore to our father Abraham,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to grant us 74deliverance from hostile hands,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that we may serve Him without fear,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75in holiness and righteousness before Him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all the days of our lives.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མེས་པོ་ཨབ་ར་ཧམ་ལ་མནའ་བཞེས་པའི།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ཉིད་ཀྱི་དམ་པའི་ཞལ་ཆད་དྲན་པའི་ཕྱིར།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74-75ངེད་ཀྱི་དགྲ་ཡི་ལག་ལས་བསྐྱབས་མཛད་དེ།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ངེད་ཀྱི་ཚེ་གང་དམ་པ་དྲང་པོའི་ངང༌།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འཇིགས་པ་མེད་པར་ཁོང་ལ་བསྙེན་བཀུར་ཞུ། །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AB3FF9-23B3-1E49-524B-C7F55342B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9"/>
    </mc:Choice>
    <mc:Fallback xmlns="">
      <p:transition spd="slow" advTm="1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056D9-3C67-3586-1409-09E9F908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03D05-BF4F-3A0F-A202-67D7E0A7ADA9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:73-75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76And you, child, will be called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 prophet of the Most High;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for you will go on before the Lord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prepare the way for Him,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77to give to His people the knowledge of salvation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through the forgiveness of their sins,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727032" y="0"/>
            <a:ext cx="6464967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76ང་ཡི་བུ་ཁྱོད་བླ་ན་མེད་པ་ཡི།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དཀོན་མཆོག་གི་ནི་ལུང་སྟོན་པ་ཞེས་ཟེར།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གཙོ་བོའི་ཕེབས་ལམ་སེལ་བར་བྱེད་པའི་ཕྱིར།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ཁོང་གི་སྔོན་དུ་ལམ་ལ་འགྲོ་བར་བྱ།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77དེ་ཚོའི་སྡིག་ཉེས་སེལ་བའི་ཤེས་རབ་ཀྱིས།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ཁོང་གི་མི་རྣམས་ཐར་ལམ་ངོ་སྤྲོད་ཕྱིར།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D03EDA-97D0-1573-E4C5-D13A99563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9"/>
    </mc:Choice>
    <mc:Fallback xmlns="">
      <p:transition spd="slow" advTm="1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1E856-6BF2-BE1C-F33E-31B5934B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8658"/>
            <a:ext cx="12353731" cy="6926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EA525-BD98-10CD-5013-DF80BAE94CF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:76,77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78because of the tender mercy of our God,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by which the Dawn  will visit us from on high,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79to shine on those who live in darkness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and in the shadow of death,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guide our feet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into the path of peace.”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78དཀོན་མཆོག་ཉིད་ཀྱི་བཀའ་དྲིན་ཆེན་པོ་ཡིས།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གནམ་ནས་ཐུགས་རྗེའི་ཉི་མ་འཆར་བའི་ཚེ།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79མུན་གྲིབ་འཆི་གྲིབ་སེལ་ཕྱིར་འོད་འཕྲོས་ཏེ།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ཞི་བདེའི་ལམ་དུ་རྐང་པ་འདྲེན་པའི་ཕྱིར།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ཞེས་ལུང་བསྟན་ནོ། །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4EFFA2-DD12-F717-A849-0308852A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3"/>
    </mc:Choice>
    <mc:Fallback xmlns="">
      <p:transition spd="slow" advTm="1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B3B82-F590-4B11-287E-60DCF6293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6BE1-30DB-E921-64EC-B48721AC52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:78,79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121212"/>
                </a:solidFill>
                <a:latin typeface="ArialMT"/>
              </a:rPr>
              <a:t>80And the child grew and became strong in spirit; and he lived in the wilderness until the time of his public appearance to Israel.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121212"/>
                </a:solidFill>
                <a:latin typeface="ArialMT"/>
              </a:rPr>
              <a:t>80བུ་དེ་འཚར་ལོངས་བྱུང་ནས་སེམས་སུ་སྟོབས་དང་ལྡན་པར་གྱུར། ཡི་སི་ར་ཨེལ་པ་རྣམས་ལ་མངོན་སུམ་དུ་མ་འགྱུར་བའི་བར་དུ་ཁོང་དབེན་སྟོང་ལ་བཞུགས་སོ། 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BE5CD3-D9AA-4860-6BB0-537541910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6"/>
    </mc:Choice>
    <mc:Fallback xmlns="">
      <p:transition spd="slow" advTm="1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4. Birth of John - Luke 1:57-80 (Right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ཁྲུས་གསོལ་མཁན་ཡོ་ཧ་ནན་འཁྲུངས༌པ།</a:t>
            </a:r>
            <a:endParaRPr lang="en-ZA" sz="8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B677FD-73DD-20FA-87FA-CC6CC3585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"/>
    </mc:Choice>
    <mc:Fallback xmlns="">
      <p:transition spd="slow" advTm="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0" y="1281"/>
            <a:ext cx="12192000" cy="6856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AFFA9-7854-84F2-BEAA-79D8C14773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A0E14-C9B5-6E88-EC64-CC02BA7D0278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ལུ་ཀཱ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6BDD747-025F-C100-1366-E17C0A5A52C6}"/>
              </a:ext>
            </a:extLst>
          </p:cNvPr>
          <p:cNvSpPr txBox="1"/>
          <p:nvPr/>
        </p:nvSpPr>
        <p:spPr>
          <a:xfrm>
            <a:off x="369219" y="6191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7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57When the time came for Elizabeth to have her child, she gave birth to a son. 58Her neighbors and relatives heard that the Lord had shown her great mercy, and they rejoiced with 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57བུ་བཙའ་བའི་དུས་ལ་བབས་ཏེ་ཨེ་ལི་ས་བེད་ལ་བུ་ཞིག་སྐྱེས། 58ཁྱིམ་མཚེས་དང་གཉེན་ཚན་རྣམས་ཀྱིས་གཙོ་བོས་ཁོ་མོར་ཐུགས་རྗེ་ཆེན་པོ་གཟིགས་པ་ཐོས་ནས་མི་དེ་ཚོ་ཁོ་མོ་དང་མཉམ་དུ་དགའ་བར་གྱུར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F8D579A-C2D6-DDF3-0162-1220E0375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6"/>
    </mc:Choice>
    <mc:Fallback xmlns="">
      <p:transition spd="slow" advTm="1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5AACD-BDA1-16F6-16DB-710EB4C96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-100170"/>
            <a:ext cx="12372372" cy="6958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4CD15-864D-7E87-CD7E-AF713121655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:57,58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59On the eighth day, when they came to circumcise the child, they were going to name him after his father Zechariah.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59ཉི་མ་བརྒྱད་པར་ཁོ་ཚོ་བུ་དེར་ཡ་ཧུ་དཱ་པའི་ཆོས་ཀྱི་རྟགས་རྒྱག་པའི་ཆེད་དུ་འཛོམས་ནས་ཕ་ལྟར་ཟེ་ཀ་རི་ཡཱ་ཞེས་བུའི་མིང་བཏགས་སྙམ།</a:t>
            </a:r>
            <a:endParaRPr lang="en-ZA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42477A-98AE-939B-3691-19275A120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0"/>
    </mc:Choice>
    <mc:Fallback xmlns="">
      <p:transition spd="slow" advTm="1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DBC79-62AF-4921-6EC7-15C843B5D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694CB-81B7-2323-E4E7-D32C52027F5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60But his mother replied, “No! He shall be called John.”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61They said to her, “There is no one among your relatives who bears this name.”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60འོན་ཀྱང་བུའི་ཨ་མས་“ལགས་མ་ཡིན། ཡོ་ཧ་ནན་ཞེས་མིང་འདོགས་པར་འགྱུར་”ཞེས་སྨྲས་པ་ན། 61ཁོ་ཚོས་“ཁྱེད་ཀྱི་གཉེན་ཚན་གྱི་ཁྲོད་དུ་མིང་དེ་འདྲ་སུ་ལ་ཡང་མེད་”ཅེས་ཟེར་བས།</a:t>
            </a:r>
            <a:endParaRPr lang="en-ZA" sz="4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85E583-615C-7905-D2F1-C46BEAABB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8"/>
    </mc:Choice>
    <mc:Fallback xmlns="">
      <p:transition spd="slow" advTm="1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1410</Words>
  <Application>Microsoft Office PowerPoint</Application>
  <PresentationFormat>Widescreen</PresentationFormat>
  <Paragraphs>112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2025-05-16T05:37:45Z</dcterms:modified>
</cp:coreProperties>
</file>