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468" r:id="rId2"/>
    <p:sldId id="438" r:id="rId3"/>
    <p:sldId id="439" r:id="rId4"/>
    <p:sldId id="471" r:id="rId5"/>
    <p:sldId id="441" r:id="rId6"/>
    <p:sldId id="442" r:id="rId7"/>
    <p:sldId id="443" r:id="rId8"/>
    <p:sldId id="444" r:id="rId9"/>
    <p:sldId id="445" r:id="rId10"/>
    <p:sldId id="446" r:id="rId11"/>
    <p:sldId id="447" r:id="rId12"/>
    <p:sldId id="448" r:id="rId13"/>
    <p:sldId id="449" r:id="rId14"/>
    <p:sldId id="450" r:id="rId15"/>
    <p:sldId id="451" r:id="rId16"/>
    <p:sldId id="469" r:id="rId17"/>
    <p:sldId id="452" r:id="rId18"/>
    <p:sldId id="470" r:id="rId19"/>
    <p:sldId id="453" r:id="rId20"/>
    <p:sldId id="454" r:id="rId21"/>
    <p:sldId id="455" r:id="rId22"/>
    <p:sldId id="456" r:id="rId23"/>
    <p:sldId id="457" r:id="rId24"/>
    <p:sldId id="458" r:id="rId25"/>
    <p:sldId id="459" r:id="rId26"/>
    <p:sldId id="460" r:id="rId27"/>
    <p:sldId id="461" r:id="rId28"/>
    <p:sldId id="462" r:id="rId29"/>
    <p:sldId id="463" r:id="rId30"/>
    <p:sldId id="47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D4E455-8B5E-4DC0-B877-262F6317DC82}" v="4" dt="2024-07-22T04:27:26.8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18" autoAdjust="0"/>
    <p:restoredTop sz="80545" autoAdjust="0"/>
  </p:normalViewPr>
  <p:slideViewPr>
    <p:cSldViewPr snapToGrid="0">
      <p:cViewPr varScale="1">
        <p:scale>
          <a:sx n="71" d="100"/>
          <a:sy n="71" d="100"/>
        </p:scale>
        <p:origin x="83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7D512A42-F297-40D2-8085-AD1560252828}"/>
    <pc:docChg chg="undo custSel addSld delSld modSld">
      <pc:chgData name="Alfred Smith" userId="3c60a3631c0db8ad" providerId="LiveId" clId="{7D512A42-F297-40D2-8085-AD1560252828}" dt="2024-02-20T11:23:45.427" v="24" actId="21"/>
      <pc:docMkLst>
        <pc:docMk/>
      </pc:docMkLst>
      <pc:sldChg chg="addSp delSp add del mod">
        <pc:chgData name="Alfred Smith" userId="3c60a3631c0db8ad" providerId="LiveId" clId="{7D512A42-F297-40D2-8085-AD1560252828}" dt="2024-02-20T11:23:45.427" v="24" actId="21"/>
        <pc:sldMkLst>
          <pc:docMk/>
          <pc:sldMk cId="3261377596" sldId="438"/>
        </pc:sldMkLst>
        <pc:spChg chg="add del">
          <ac:chgData name="Alfred Smith" userId="3c60a3631c0db8ad" providerId="LiveId" clId="{7D512A42-F297-40D2-8085-AD1560252828}" dt="2024-02-20T11:23:45.427" v="24" actId="21"/>
          <ac:spMkLst>
            <pc:docMk/>
            <pc:sldMk cId="3261377596" sldId="438"/>
            <ac:spMk id="2" creationId="{75F7B30A-FAA9-3A12-A8FE-960E37540439}"/>
          </ac:spMkLst>
        </pc:spChg>
        <pc:spChg chg="add del">
          <ac:chgData name="Alfred Smith" userId="3c60a3631c0db8ad" providerId="LiveId" clId="{7D512A42-F297-40D2-8085-AD1560252828}" dt="2024-02-20T11:23:45.427" v="24" actId="21"/>
          <ac:spMkLst>
            <pc:docMk/>
            <pc:sldMk cId="3261377596" sldId="438"/>
            <ac:spMk id="4" creationId="{9A13E2D8-2F59-44C1-B1D2-79C300C26DD4}"/>
          </ac:spMkLst>
        </pc:spChg>
        <pc:spChg chg="add del">
          <ac:chgData name="Alfred Smith" userId="3c60a3631c0db8ad" providerId="LiveId" clId="{7D512A42-F297-40D2-8085-AD1560252828}" dt="2024-02-20T11:23:45.427" v="24" actId="21"/>
          <ac:spMkLst>
            <pc:docMk/>
            <pc:sldMk cId="3261377596" sldId="438"/>
            <ac:spMk id="6" creationId="{416C064E-628E-47C0-A712-DB178FE9901E}"/>
          </ac:spMkLst>
        </pc:spChg>
        <pc:spChg chg="add del">
          <ac:chgData name="Alfred Smith" userId="3c60a3631c0db8ad" providerId="LiveId" clId="{7D512A42-F297-40D2-8085-AD1560252828}" dt="2024-02-20T11:23:45.427" v="24" actId="21"/>
          <ac:spMkLst>
            <pc:docMk/>
            <pc:sldMk cId="3261377596" sldId="438"/>
            <ac:spMk id="11" creationId="{42A4FC2C-047E-45A5-965D-8E1E3BF09BC6}"/>
          </ac:spMkLst>
        </pc:spChg>
        <pc:picChg chg="add del">
          <ac:chgData name="Alfred Smith" userId="3c60a3631c0db8ad" providerId="LiveId" clId="{7D512A42-F297-40D2-8085-AD1560252828}" dt="2024-02-20T11:23:45.427" v="24" actId="21"/>
          <ac:picMkLst>
            <pc:docMk/>
            <pc:sldMk cId="3261377596" sldId="438"/>
            <ac:picMk id="3" creationId="{0BEC8225-F9AD-FA6D-8C78-232479FE31CC}"/>
          </ac:picMkLst>
        </pc:picChg>
      </pc:sldChg>
      <pc:sldChg chg="addSp modSp">
        <pc:chgData name="Alfred Smith" userId="3c60a3631c0db8ad" providerId="LiveId" clId="{7D512A42-F297-40D2-8085-AD1560252828}" dt="2024-02-20T11:23:16.670" v="4"/>
        <pc:sldMkLst>
          <pc:docMk/>
          <pc:sldMk cId="3759221820" sldId="439"/>
        </pc:sldMkLst>
        <pc:spChg chg="add mod">
          <ac:chgData name="Alfred Smith" userId="3c60a3631c0db8ad" providerId="LiveId" clId="{7D512A42-F297-40D2-8085-AD1560252828}" dt="2024-02-20T11:23:16.670" v="4"/>
          <ac:spMkLst>
            <pc:docMk/>
            <pc:sldMk cId="3759221820" sldId="439"/>
            <ac:spMk id="2" creationId="{9A13E2D8-2F59-44C1-B1D2-79C300C26DD4}"/>
          </ac:spMkLst>
        </pc:spChg>
        <pc:spChg chg="add mod">
          <ac:chgData name="Alfred Smith" userId="3c60a3631c0db8ad" providerId="LiveId" clId="{7D512A42-F297-40D2-8085-AD1560252828}" dt="2024-02-20T11:23:16.670" v="4"/>
          <ac:spMkLst>
            <pc:docMk/>
            <pc:sldMk cId="3759221820" sldId="439"/>
            <ac:spMk id="5" creationId="{416C064E-628E-47C0-A712-DB178FE9901E}"/>
          </ac:spMkLst>
        </pc:spChg>
        <pc:spChg chg="add mod">
          <ac:chgData name="Alfred Smith" userId="3c60a3631c0db8ad" providerId="LiveId" clId="{7D512A42-F297-40D2-8085-AD1560252828}" dt="2024-02-20T11:23:16.670" v="4"/>
          <ac:spMkLst>
            <pc:docMk/>
            <pc:sldMk cId="3759221820" sldId="439"/>
            <ac:spMk id="8" creationId="{F59A0E14-C9B5-6E88-EC64-CC02BA7D0278}"/>
          </ac:spMkLst>
        </pc:spChg>
        <pc:picChg chg="add mod">
          <ac:chgData name="Alfred Smith" userId="3c60a3631c0db8ad" providerId="LiveId" clId="{7D512A42-F297-40D2-8085-AD1560252828}" dt="2024-02-20T11:23:16.670" v="4"/>
          <ac:picMkLst>
            <pc:docMk/>
            <pc:sldMk cId="3759221820" sldId="439"/>
            <ac:picMk id="3" creationId="{0BEC8225-F9AD-FA6D-8C78-232479FE31CC}"/>
          </ac:picMkLst>
        </pc:picChg>
      </pc:sldChg>
      <pc:sldChg chg="addSp modSp">
        <pc:chgData name="Alfred Smith" userId="3c60a3631c0db8ad" providerId="LiveId" clId="{7D512A42-F297-40D2-8085-AD1560252828}" dt="2024-02-20T11:23:22.463" v="7"/>
        <pc:sldMkLst>
          <pc:docMk/>
          <pc:sldMk cId="3676245138" sldId="441"/>
        </pc:sldMkLst>
        <pc:spChg chg="add mod">
          <ac:chgData name="Alfred Smith" userId="3c60a3631c0db8ad" providerId="LiveId" clId="{7D512A42-F297-40D2-8085-AD1560252828}" dt="2024-02-20T11:23:22.463" v="7"/>
          <ac:spMkLst>
            <pc:docMk/>
            <pc:sldMk cId="3676245138" sldId="441"/>
            <ac:spMk id="2" creationId="{42A4FC2C-047E-45A5-965D-8E1E3BF09BC6}"/>
          </ac:spMkLst>
        </pc:spChg>
        <pc:spChg chg="add mod">
          <ac:chgData name="Alfred Smith" userId="3c60a3631c0db8ad" providerId="LiveId" clId="{7D512A42-F297-40D2-8085-AD1560252828}" dt="2024-02-20T11:23:22.463" v="7"/>
          <ac:spMkLst>
            <pc:docMk/>
            <pc:sldMk cId="3676245138" sldId="441"/>
            <ac:spMk id="5" creationId="{9A13E2D8-2F59-44C1-B1D2-79C300C26DD4}"/>
          </ac:spMkLst>
        </pc:spChg>
        <pc:spChg chg="add mod">
          <ac:chgData name="Alfred Smith" userId="3c60a3631c0db8ad" providerId="LiveId" clId="{7D512A42-F297-40D2-8085-AD1560252828}" dt="2024-02-20T11:23:22.463" v="7"/>
          <ac:spMkLst>
            <pc:docMk/>
            <pc:sldMk cId="3676245138" sldId="441"/>
            <ac:spMk id="7" creationId="{416C064E-628E-47C0-A712-DB178FE9901E}"/>
          </ac:spMkLst>
        </pc:spChg>
        <pc:spChg chg="add mod">
          <ac:chgData name="Alfred Smith" userId="3c60a3631c0db8ad" providerId="LiveId" clId="{7D512A42-F297-40D2-8085-AD1560252828}" dt="2024-02-20T11:23:22.463" v="7"/>
          <ac:spMkLst>
            <pc:docMk/>
            <pc:sldMk cId="3676245138" sldId="441"/>
            <ac:spMk id="8" creationId="{B4E4CD15-864D-7E87-CD7E-AF713121655C}"/>
          </ac:spMkLst>
        </pc:spChg>
        <pc:picChg chg="add mod">
          <ac:chgData name="Alfred Smith" userId="3c60a3631c0db8ad" providerId="LiveId" clId="{7D512A42-F297-40D2-8085-AD1560252828}" dt="2024-02-20T11:23:22.463" v="7"/>
          <ac:picMkLst>
            <pc:docMk/>
            <pc:sldMk cId="3676245138" sldId="441"/>
            <ac:picMk id="3" creationId="{06D5AACD-BDA1-16F6-16DB-710EB4C96584}"/>
          </ac:picMkLst>
        </pc:picChg>
      </pc:sldChg>
      <pc:sldChg chg="addSp delSp add del mod">
        <pc:chgData name="Alfred Smith" userId="3c60a3631c0db8ad" providerId="LiveId" clId="{7D512A42-F297-40D2-8085-AD1560252828}" dt="2024-02-20T11:23:44.420" v="20" actId="21"/>
        <pc:sldMkLst>
          <pc:docMk/>
          <pc:sldMk cId="2180228365" sldId="442"/>
        </pc:sldMkLst>
        <pc:spChg chg="add del">
          <ac:chgData name="Alfred Smith" userId="3c60a3631c0db8ad" providerId="LiveId" clId="{7D512A42-F297-40D2-8085-AD1560252828}" dt="2024-02-20T11:23:44.420" v="20" actId="21"/>
          <ac:spMkLst>
            <pc:docMk/>
            <pc:sldMk cId="2180228365" sldId="442"/>
            <ac:spMk id="2" creationId="{B4E4CD15-864D-7E87-CD7E-AF713121655C}"/>
          </ac:spMkLst>
        </pc:spChg>
        <pc:spChg chg="add del">
          <ac:chgData name="Alfred Smith" userId="3c60a3631c0db8ad" providerId="LiveId" clId="{7D512A42-F297-40D2-8085-AD1560252828}" dt="2024-02-20T11:23:44.420" v="20" actId="21"/>
          <ac:spMkLst>
            <pc:docMk/>
            <pc:sldMk cId="2180228365" sldId="442"/>
            <ac:spMk id="4" creationId="{9A13E2D8-2F59-44C1-B1D2-79C300C26DD4}"/>
          </ac:spMkLst>
        </pc:spChg>
        <pc:spChg chg="add del">
          <ac:chgData name="Alfred Smith" userId="3c60a3631c0db8ad" providerId="LiveId" clId="{7D512A42-F297-40D2-8085-AD1560252828}" dt="2024-02-20T11:23:44.420" v="20" actId="21"/>
          <ac:spMkLst>
            <pc:docMk/>
            <pc:sldMk cId="2180228365" sldId="442"/>
            <ac:spMk id="6" creationId="{416C064E-628E-47C0-A712-DB178FE9901E}"/>
          </ac:spMkLst>
        </pc:spChg>
        <pc:spChg chg="add del">
          <ac:chgData name="Alfred Smith" userId="3c60a3631c0db8ad" providerId="LiveId" clId="{7D512A42-F297-40D2-8085-AD1560252828}" dt="2024-02-20T11:23:44.420" v="20" actId="21"/>
          <ac:spMkLst>
            <pc:docMk/>
            <pc:sldMk cId="2180228365" sldId="442"/>
            <ac:spMk id="11" creationId="{42A4FC2C-047E-45A5-965D-8E1E3BF09BC6}"/>
          </ac:spMkLst>
        </pc:spChg>
        <pc:picChg chg="add del">
          <ac:chgData name="Alfred Smith" userId="3c60a3631c0db8ad" providerId="LiveId" clId="{7D512A42-F297-40D2-8085-AD1560252828}" dt="2024-02-20T11:23:44.420" v="20" actId="21"/>
          <ac:picMkLst>
            <pc:docMk/>
            <pc:sldMk cId="2180228365" sldId="442"/>
            <ac:picMk id="3" creationId="{06D5AACD-BDA1-16F6-16DB-710EB4C96584}"/>
          </ac:picMkLst>
        </pc:picChg>
      </pc:sldChg>
      <pc:sldChg chg="addSp modSp">
        <pc:chgData name="Alfred Smith" userId="3c60a3631c0db8ad" providerId="LiveId" clId="{7D512A42-F297-40D2-8085-AD1560252828}" dt="2024-02-20T11:23:27.845" v="10"/>
        <pc:sldMkLst>
          <pc:docMk/>
          <pc:sldMk cId="3095902142" sldId="443"/>
        </pc:sldMkLst>
        <pc:spChg chg="add mod">
          <ac:chgData name="Alfred Smith" userId="3c60a3631c0db8ad" providerId="LiveId" clId="{7D512A42-F297-40D2-8085-AD1560252828}" dt="2024-02-20T11:23:27.845" v="10"/>
          <ac:spMkLst>
            <pc:docMk/>
            <pc:sldMk cId="3095902142" sldId="443"/>
            <ac:spMk id="2" creationId="{9A13E2D8-2F59-44C1-B1D2-79C300C26DD4}"/>
          </ac:spMkLst>
        </pc:spChg>
        <pc:spChg chg="add mod">
          <ac:chgData name="Alfred Smith" userId="3c60a3631c0db8ad" providerId="LiveId" clId="{7D512A42-F297-40D2-8085-AD1560252828}" dt="2024-02-20T11:23:27.845" v="10"/>
          <ac:spMkLst>
            <pc:docMk/>
            <pc:sldMk cId="3095902142" sldId="443"/>
            <ac:spMk id="5" creationId="{416C064E-628E-47C0-A712-DB178FE9901E}"/>
          </ac:spMkLst>
        </pc:spChg>
        <pc:spChg chg="add mod">
          <ac:chgData name="Alfred Smith" userId="3c60a3631c0db8ad" providerId="LiveId" clId="{7D512A42-F297-40D2-8085-AD1560252828}" dt="2024-02-20T11:23:27.845" v="10"/>
          <ac:spMkLst>
            <pc:docMk/>
            <pc:sldMk cId="3095902142" sldId="443"/>
            <ac:spMk id="8" creationId="{8BA694CB-81B7-2323-E4E7-D32C52027F5B}"/>
          </ac:spMkLst>
        </pc:spChg>
        <pc:spChg chg="add mod">
          <ac:chgData name="Alfred Smith" userId="3c60a3631c0db8ad" providerId="LiveId" clId="{7D512A42-F297-40D2-8085-AD1560252828}" dt="2024-02-20T11:23:27.845" v="10"/>
          <ac:spMkLst>
            <pc:docMk/>
            <pc:sldMk cId="3095902142" sldId="443"/>
            <ac:spMk id="11" creationId="{42A4FC2C-047E-45A5-965D-8E1E3BF09BC6}"/>
          </ac:spMkLst>
        </pc:spChg>
        <pc:picChg chg="add mod">
          <ac:chgData name="Alfred Smith" userId="3c60a3631c0db8ad" providerId="LiveId" clId="{7D512A42-F297-40D2-8085-AD1560252828}" dt="2024-02-20T11:23:27.845" v="10"/>
          <ac:picMkLst>
            <pc:docMk/>
            <pc:sldMk cId="3095902142" sldId="443"/>
            <ac:picMk id="3" creationId="{C68DBC79-62AF-4921-6EC7-15C843B5DF07}"/>
          </ac:picMkLst>
        </pc:picChg>
      </pc:sldChg>
      <pc:sldChg chg="addSp delSp add del mod">
        <pc:chgData name="Alfred Smith" userId="3c60a3631c0db8ad" providerId="LiveId" clId="{7D512A42-F297-40D2-8085-AD1560252828}" dt="2024-02-20T11:23:43.925" v="18" actId="21"/>
        <pc:sldMkLst>
          <pc:docMk/>
          <pc:sldMk cId="1718612039" sldId="444"/>
        </pc:sldMkLst>
        <pc:spChg chg="add del">
          <ac:chgData name="Alfred Smith" userId="3c60a3631c0db8ad" providerId="LiveId" clId="{7D512A42-F297-40D2-8085-AD1560252828}" dt="2024-02-20T11:23:43.925" v="18" actId="21"/>
          <ac:spMkLst>
            <pc:docMk/>
            <pc:sldMk cId="1718612039" sldId="444"/>
            <ac:spMk id="2" creationId="{8BA694CB-81B7-2323-E4E7-D32C52027F5B}"/>
          </ac:spMkLst>
        </pc:spChg>
        <pc:spChg chg="add del">
          <ac:chgData name="Alfred Smith" userId="3c60a3631c0db8ad" providerId="LiveId" clId="{7D512A42-F297-40D2-8085-AD1560252828}" dt="2024-02-20T11:23:43.925" v="18" actId="21"/>
          <ac:spMkLst>
            <pc:docMk/>
            <pc:sldMk cId="1718612039" sldId="444"/>
            <ac:spMk id="4" creationId="{9A13E2D8-2F59-44C1-B1D2-79C300C26DD4}"/>
          </ac:spMkLst>
        </pc:spChg>
        <pc:spChg chg="add del">
          <ac:chgData name="Alfred Smith" userId="3c60a3631c0db8ad" providerId="LiveId" clId="{7D512A42-F297-40D2-8085-AD1560252828}" dt="2024-02-20T11:23:43.925" v="18" actId="21"/>
          <ac:spMkLst>
            <pc:docMk/>
            <pc:sldMk cId="1718612039" sldId="444"/>
            <ac:spMk id="6" creationId="{416C064E-628E-47C0-A712-DB178FE9901E}"/>
          </ac:spMkLst>
        </pc:spChg>
        <pc:spChg chg="add del">
          <ac:chgData name="Alfred Smith" userId="3c60a3631c0db8ad" providerId="LiveId" clId="{7D512A42-F297-40D2-8085-AD1560252828}" dt="2024-02-20T11:23:43.925" v="18" actId="21"/>
          <ac:spMkLst>
            <pc:docMk/>
            <pc:sldMk cId="1718612039" sldId="444"/>
            <ac:spMk id="11" creationId="{42A4FC2C-047E-45A5-965D-8E1E3BF09BC6}"/>
          </ac:spMkLst>
        </pc:spChg>
        <pc:picChg chg="add del">
          <ac:chgData name="Alfred Smith" userId="3c60a3631c0db8ad" providerId="LiveId" clId="{7D512A42-F297-40D2-8085-AD1560252828}" dt="2024-02-20T11:23:43.925" v="18" actId="21"/>
          <ac:picMkLst>
            <pc:docMk/>
            <pc:sldMk cId="1718612039" sldId="444"/>
            <ac:picMk id="3" creationId="{C68DBC79-62AF-4921-6EC7-15C843B5DF07}"/>
          </ac:picMkLst>
        </pc:picChg>
      </pc:sldChg>
      <pc:sldChg chg="addSp modSp">
        <pc:chgData name="Alfred Smith" userId="3c60a3631c0db8ad" providerId="LiveId" clId="{7D512A42-F297-40D2-8085-AD1560252828}" dt="2024-02-20T11:23:36.875" v="13"/>
        <pc:sldMkLst>
          <pc:docMk/>
          <pc:sldMk cId="2166098122" sldId="445"/>
        </pc:sldMkLst>
        <pc:spChg chg="add mod">
          <ac:chgData name="Alfred Smith" userId="3c60a3631c0db8ad" providerId="LiveId" clId="{7D512A42-F297-40D2-8085-AD1560252828}" dt="2024-02-20T11:23:36.875" v="13"/>
          <ac:spMkLst>
            <pc:docMk/>
            <pc:sldMk cId="2166098122" sldId="445"/>
            <ac:spMk id="2" creationId="{9A13E2D8-2F59-44C1-B1D2-79C300C26DD4}"/>
          </ac:spMkLst>
        </pc:spChg>
        <pc:spChg chg="add mod">
          <ac:chgData name="Alfred Smith" userId="3c60a3631c0db8ad" providerId="LiveId" clId="{7D512A42-F297-40D2-8085-AD1560252828}" dt="2024-02-20T11:23:36.875" v="13"/>
          <ac:spMkLst>
            <pc:docMk/>
            <pc:sldMk cId="2166098122" sldId="445"/>
            <ac:spMk id="3" creationId="{416C064E-628E-47C0-A712-DB178FE9901E}"/>
          </ac:spMkLst>
        </pc:spChg>
        <pc:spChg chg="add mod">
          <ac:chgData name="Alfred Smith" userId="3c60a3631c0db8ad" providerId="LiveId" clId="{7D512A42-F297-40D2-8085-AD1560252828}" dt="2024-02-20T11:23:36.875" v="13"/>
          <ac:spMkLst>
            <pc:docMk/>
            <pc:sldMk cId="2166098122" sldId="445"/>
            <ac:spMk id="8" creationId="{99C30A9C-1281-9FE4-A1EA-D464D7FC04AD}"/>
          </ac:spMkLst>
        </pc:spChg>
        <pc:picChg chg="add mod">
          <ac:chgData name="Alfred Smith" userId="3c60a3631c0db8ad" providerId="LiveId" clId="{7D512A42-F297-40D2-8085-AD1560252828}" dt="2024-02-20T11:23:36.875" v="13"/>
          <ac:picMkLst>
            <pc:docMk/>
            <pc:sldMk cId="2166098122" sldId="445"/>
            <ac:picMk id="5" creationId="{BD500663-A9CD-668C-C61B-10772438B04E}"/>
          </ac:picMkLst>
        </pc:picChg>
      </pc:sldChg>
      <pc:sldChg chg="addSp delSp add del mod">
        <pc:chgData name="Alfred Smith" userId="3c60a3631c0db8ad" providerId="LiveId" clId="{7D512A42-F297-40D2-8085-AD1560252828}" dt="2024-02-20T11:23:43.394" v="16" actId="21"/>
        <pc:sldMkLst>
          <pc:docMk/>
          <pc:sldMk cId="665805102" sldId="446"/>
        </pc:sldMkLst>
        <pc:spChg chg="add del">
          <ac:chgData name="Alfred Smith" userId="3c60a3631c0db8ad" providerId="LiveId" clId="{7D512A42-F297-40D2-8085-AD1560252828}" dt="2024-02-20T11:23:43.394" v="16" actId="21"/>
          <ac:spMkLst>
            <pc:docMk/>
            <pc:sldMk cId="665805102" sldId="446"/>
            <ac:spMk id="2" creationId="{99C30A9C-1281-9FE4-A1EA-D464D7FC04AD}"/>
          </ac:spMkLst>
        </pc:spChg>
        <pc:spChg chg="add del">
          <ac:chgData name="Alfred Smith" userId="3c60a3631c0db8ad" providerId="LiveId" clId="{7D512A42-F297-40D2-8085-AD1560252828}" dt="2024-02-20T11:23:43.394" v="16" actId="21"/>
          <ac:spMkLst>
            <pc:docMk/>
            <pc:sldMk cId="665805102" sldId="446"/>
            <ac:spMk id="4" creationId="{9A13E2D8-2F59-44C1-B1D2-79C300C26DD4}"/>
          </ac:spMkLst>
        </pc:spChg>
        <pc:spChg chg="add del">
          <ac:chgData name="Alfred Smith" userId="3c60a3631c0db8ad" providerId="LiveId" clId="{7D512A42-F297-40D2-8085-AD1560252828}" dt="2024-02-20T11:23:43.394" v="16" actId="21"/>
          <ac:spMkLst>
            <pc:docMk/>
            <pc:sldMk cId="665805102" sldId="446"/>
            <ac:spMk id="6" creationId="{416C064E-628E-47C0-A712-DB178FE9901E}"/>
          </ac:spMkLst>
        </pc:spChg>
        <pc:picChg chg="add del">
          <ac:chgData name="Alfred Smith" userId="3c60a3631c0db8ad" providerId="LiveId" clId="{7D512A42-F297-40D2-8085-AD1560252828}" dt="2024-02-20T11:23:43.394" v="16" actId="21"/>
          <ac:picMkLst>
            <pc:docMk/>
            <pc:sldMk cId="665805102" sldId="446"/>
            <ac:picMk id="7" creationId="{BD500663-A9CD-668C-C61B-10772438B04E}"/>
          </ac:picMkLst>
        </pc:picChg>
      </pc:sldChg>
      <pc:sldChg chg="addSp modSp">
        <pc:chgData name="Alfred Smith" userId="3c60a3631c0db8ad" providerId="LiveId" clId="{7D512A42-F297-40D2-8085-AD1560252828}" dt="2024-02-20T11:23:11.344" v="1"/>
        <pc:sldMkLst>
          <pc:docMk/>
          <pc:sldMk cId="3596600315" sldId="468"/>
        </pc:sldMkLst>
        <pc:spChg chg="add mod">
          <ac:chgData name="Alfred Smith" userId="3c60a3631c0db8ad" providerId="LiveId" clId="{7D512A42-F297-40D2-8085-AD1560252828}" dt="2024-02-20T11:23:11.344" v="1"/>
          <ac:spMkLst>
            <pc:docMk/>
            <pc:sldMk cId="3596600315" sldId="468"/>
            <ac:spMk id="5" creationId="{9A13E2D8-2F59-44C1-B1D2-79C300C26DD4}"/>
          </ac:spMkLst>
        </pc:spChg>
        <pc:spChg chg="add mod">
          <ac:chgData name="Alfred Smith" userId="3c60a3631c0db8ad" providerId="LiveId" clId="{7D512A42-F297-40D2-8085-AD1560252828}" dt="2024-02-20T11:23:11.344" v="1"/>
          <ac:spMkLst>
            <pc:docMk/>
            <pc:sldMk cId="3596600315" sldId="468"/>
            <ac:spMk id="6" creationId="{416C064E-628E-47C0-A712-DB178FE9901E}"/>
          </ac:spMkLst>
        </pc:spChg>
        <pc:spChg chg="add mod">
          <ac:chgData name="Alfred Smith" userId="3c60a3631c0db8ad" providerId="LiveId" clId="{7D512A42-F297-40D2-8085-AD1560252828}" dt="2024-02-20T11:23:11.344" v="1"/>
          <ac:spMkLst>
            <pc:docMk/>
            <pc:sldMk cId="3596600315" sldId="468"/>
            <ac:spMk id="8" creationId="{75F7B30A-FAA9-3A12-A8FE-960E37540439}"/>
          </ac:spMkLst>
        </pc:spChg>
        <pc:spChg chg="add mod">
          <ac:chgData name="Alfred Smith" userId="3c60a3631c0db8ad" providerId="LiveId" clId="{7D512A42-F297-40D2-8085-AD1560252828}" dt="2024-02-20T11:23:11.344" v="1"/>
          <ac:spMkLst>
            <pc:docMk/>
            <pc:sldMk cId="3596600315" sldId="468"/>
            <ac:spMk id="11" creationId="{42A4FC2C-047E-45A5-965D-8E1E3BF09BC6}"/>
          </ac:spMkLst>
        </pc:spChg>
        <pc:picChg chg="add mod">
          <ac:chgData name="Alfred Smith" userId="3c60a3631c0db8ad" providerId="LiveId" clId="{7D512A42-F297-40D2-8085-AD1560252828}" dt="2024-02-20T11:23:11.344" v="1"/>
          <ac:picMkLst>
            <pc:docMk/>
            <pc:sldMk cId="3596600315" sldId="468"/>
            <ac:picMk id="4" creationId="{0BEC8225-F9AD-FA6D-8C78-232479FE31CC}"/>
          </ac:picMkLst>
        </pc:picChg>
      </pc:sldChg>
      <pc:sldChg chg="addSp delSp add del mod">
        <pc:chgData name="Alfred Smith" userId="3c60a3631c0db8ad" providerId="LiveId" clId="{7D512A42-F297-40D2-8085-AD1560252828}" dt="2024-02-20T11:23:44.921" v="22" actId="21"/>
        <pc:sldMkLst>
          <pc:docMk/>
          <pc:sldMk cId="750579461" sldId="471"/>
        </pc:sldMkLst>
        <pc:spChg chg="add del">
          <ac:chgData name="Alfred Smith" userId="3c60a3631c0db8ad" providerId="LiveId" clId="{7D512A42-F297-40D2-8085-AD1560252828}" dt="2024-02-20T11:23:44.921" v="22" actId="21"/>
          <ac:spMkLst>
            <pc:docMk/>
            <pc:sldMk cId="750579461" sldId="471"/>
            <ac:spMk id="2" creationId="{F59A0E14-C9B5-6E88-EC64-CC02BA7D0278}"/>
          </ac:spMkLst>
        </pc:spChg>
        <pc:spChg chg="add del">
          <ac:chgData name="Alfred Smith" userId="3c60a3631c0db8ad" providerId="LiveId" clId="{7D512A42-F297-40D2-8085-AD1560252828}" dt="2024-02-20T11:23:44.921" v="22" actId="21"/>
          <ac:spMkLst>
            <pc:docMk/>
            <pc:sldMk cId="750579461" sldId="471"/>
            <ac:spMk id="4" creationId="{9A13E2D8-2F59-44C1-B1D2-79C300C26DD4}"/>
          </ac:spMkLst>
        </pc:spChg>
        <pc:spChg chg="add del">
          <ac:chgData name="Alfred Smith" userId="3c60a3631c0db8ad" providerId="LiveId" clId="{7D512A42-F297-40D2-8085-AD1560252828}" dt="2024-02-20T11:23:44.921" v="22" actId="21"/>
          <ac:spMkLst>
            <pc:docMk/>
            <pc:sldMk cId="750579461" sldId="471"/>
            <ac:spMk id="6" creationId="{416C064E-628E-47C0-A712-DB178FE9901E}"/>
          </ac:spMkLst>
        </pc:spChg>
        <pc:picChg chg="add del">
          <ac:chgData name="Alfred Smith" userId="3c60a3631c0db8ad" providerId="LiveId" clId="{7D512A42-F297-40D2-8085-AD1560252828}" dt="2024-02-20T11:23:44.921" v="22" actId="21"/>
          <ac:picMkLst>
            <pc:docMk/>
            <pc:sldMk cId="750579461" sldId="471"/>
            <ac:picMk id="3" creationId="{0BEC8225-F9AD-FA6D-8C78-232479FE31CC}"/>
          </ac:picMkLst>
        </pc:picChg>
      </pc:sldChg>
    </pc:docChg>
  </pc:docChgLst>
  <pc:docChgLst>
    <pc:chgData name="Alfred Smith" userId="3c60a3631c0db8ad" providerId="LiveId" clId="{B7D4E455-8B5E-4DC0-B877-262F6317DC82}"/>
    <pc:docChg chg="custSel modSld">
      <pc:chgData name="Alfred Smith" userId="3c60a3631c0db8ad" providerId="LiveId" clId="{B7D4E455-8B5E-4DC0-B877-262F6317DC82}" dt="2024-07-22T05:08:53.278" v="23"/>
      <pc:docMkLst>
        <pc:docMk/>
      </pc:docMkLst>
      <pc:sldChg chg="modSp mod">
        <pc:chgData name="Alfred Smith" userId="3c60a3631c0db8ad" providerId="LiveId" clId="{B7D4E455-8B5E-4DC0-B877-262F6317DC82}" dt="2024-07-22T05:05:32.453" v="6"/>
        <pc:sldMkLst>
          <pc:docMk/>
          <pc:sldMk cId="3676245138" sldId="441"/>
        </pc:sldMkLst>
        <pc:spChg chg="mod">
          <ac:chgData name="Alfred Smith" userId="3c60a3631c0db8ad" providerId="LiveId" clId="{B7D4E455-8B5E-4DC0-B877-262F6317DC82}" dt="2024-07-22T05:05:32.453" v="6"/>
          <ac:spMkLst>
            <pc:docMk/>
            <pc:sldMk cId="3676245138" sldId="441"/>
            <ac:spMk id="4" creationId="{9A13E2D8-2F59-44C1-B1D2-79C300C26DD4}"/>
          </ac:spMkLst>
        </pc:spChg>
      </pc:sldChg>
      <pc:sldChg chg="modSp mod">
        <pc:chgData name="Alfred Smith" userId="3c60a3631c0db8ad" providerId="LiveId" clId="{B7D4E455-8B5E-4DC0-B877-262F6317DC82}" dt="2024-07-22T05:05:42.204" v="7"/>
        <pc:sldMkLst>
          <pc:docMk/>
          <pc:sldMk cId="3095902142" sldId="443"/>
        </pc:sldMkLst>
        <pc:spChg chg="mod">
          <ac:chgData name="Alfred Smith" userId="3c60a3631c0db8ad" providerId="LiveId" clId="{B7D4E455-8B5E-4DC0-B877-262F6317DC82}" dt="2024-07-22T05:05:42.204" v="7"/>
          <ac:spMkLst>
            <pc:docMk/>
            <pc:sldMk cId="3095902142" sldId="443"/>
            <ac:spMk id="4" creationId="{9A13E2D8-2F59-44C1-B1D2-79C300C26DD4}"/>
          </ac:spMkLst>
        </pc:spChg>
      </pc:sldChg>
      <pc:sldChg chg="modSp mod">
        <pc:chgData name="Alfred Smith" userId="3c60a3631c0db8ad" providerId="LiveId" clId="{B7D4E455-8B5E-4DC0-B877-262F6317DC82}" dt="2024-07-22T05:05:55.226" v="8"/>
        <pc:sldMkLst>
          <pc:docMk/>
          <pc:sldMk cId="2166098122" sldId="445"/>
        </pc:sldMkLst>
        <pc:spChg chg="mod">
          <ac:chgData name="Alfred Smith" userId="3c60a3631c0db8ad" providerId="LiveId" clId="{B7D4E455-8B5E-4DC0-B877-262F6317DC82}" dt="2024-07-22T05:05:55.226" v="8"/>
          <ac:spMkLst>
            <pc:docMk/>
            <pc:sldMk cId="2166098122" sldId="445"/>
            <ac:spMk id="4" creationId="{9A13E2D8-2F59-44C1-B1D2-79C300C26DD4}"/>
          </ac:spMkLst>
        </pc:spChg>
      </pc:sldChg>
      <pc:sldChg chg="modSp mod">
        <pc:chgData name="Alfred Smith" userId="3c60a3631c0db8ad" providerId="LiveId" clId="{B7D4E455-8B5E-4DC0-B877-262F6317DC82}" dt="2024-07-22T05:06:12.397" v="9"/>
        <pc:sldMkLst>
          <pc:docMk/>
          <pc:sldMk cId="2422728137" sldId="447"/>
        </pc:sldMkLst>
        <pc:spChg chg="mod">
          <ac:chgData name="Alfred Smith" userId="3c60a3631c0db8ad" providerId="LiveId" clId="{B7D4E455-8B5E-4DC0-B877-262F6317DC82}" dt="2024-07-22T05:06:12.397" v="9"/>
          <ac:spMkLst>
            <pc:docMk/>
            <pc:sldMk cId="2422728137" sldId="447"/>
            <ac:spMk id="4" creationId="{9A13E2D8-2F59-44C1-B1D2-79C300C26DD4}"/>
          </ac:spMkLst>
        </pc:spChg>
      </pc:sldChg>
      <pc:sldChg chg="modSp mod">
        <pc:chgData name="Alfred Smith" userId="3c60a3631c0db8ad" providerId="LiveId" clId="{B7D4E455-8B5E-4DC0-B877-262F6317DC82}" dt="2024-07-22T05:06:34.455" v="11" actId="404"/>
        <pc:sldMkLst>
          <pc:docMk/>
          <pc:sldMk cId="4160448636" sldId="449"/>
        </pc:sldMkLst>
        <pc:spChg chg="mod">
          <ac:chgData name="Alfred Smith" userId="3c60a3631c0db8ad" providerId="LiveId" clId="{B7D4E455-8B5E-4DC0-B877-262F6317DC82}" dt="2024-07-22T05:06:34.455" v="11" actId="404"/>
          <ac:spMkLst>
            <pc:docMk/>
            <pc:sldMk cId="4160448636" sldId="449"/>
            <ac:spMk id="4" creationId="{9A13E2D8-2F59-44C1-B1D2-79C300C26DD4}"/>
          </ac:spMkLst>
        </pc:spChg>
      </pc:sldChg>
      <pc:sldChg chg="modSp mod">
        <pc:chgData name="Alfred Smith" userId="3c60a3631c0db8ad" providerId="LiveId" clId="{B7D4E455-8B5E-4DC0-B877-262F6317DC82}" dt="2024-07-22T05:06:54.176" v="13" actId="20577"/>
        <pc:sldMkLst>
          <pc:docMk/>
          <pc:sldMk cId="3386340796" sldId="451"/>
        </pc:sldMkLst>
        <pc:spChg chg="mod">
          <ac:chgData name="Alfred Smith" userId="3c60a3631c0db8ad" providerId="LiveId" clId="{B7D4E455-8B5E-4DC0-B877-262F6317DC82}" dt="2024-07-22T05:06:54.176" v="13" actId="20577"/>
          <ac:spMkLst>
            <pc:docMk/>
            <pc:sldMk cId="3386340796" sldId="451"/>
            <ac:spMk id="4" creationId="{9A13E2D8-2F59-44C1-B1D2-79C300C26DD4}"/>
          </ac:spMkLst>
        </pc:spChg>
      </pc:sldChg>
      <pc:sldChg chg="modSp mod">
        <pc:chgData name="Alfred Smith" userId="3c60a3631c0db8ad" providerId="LiveId" clId="{B7D4E455-8B5E-4DC0-B877-262F6317DC82}" dt="2024-07-22T05:07:14.266" v="15" actId="6549"/>
        <pc:sldMkLst>
          <pc:docMk/>
          <pc:sldMk cId="4002949039" sldId="452"/>
        </pc:sldMkLst>
        <pc:spChg chg="mod">
          <ac:chgData name="Alfred Smith" userId="3c60a3631c0db8ad" providerId="LiveId" clId="{B7D4E455-8B5E-4DC0-B877-262F6317DC82}" dt="2024-07-22T05:07:14.266" v="15" actId="6549"/>
          <ac:spMkLst>
            <pc:docMk/>
            <pc:sldMk cId="4002949039" sldId="452"/>
            <ac:spMk id="4" creationId="{9A13E2D8-2F59-44C1-B1D2-79C300C26DD4}"/>
          </ac:spMkLst>
        </pc:spChg>
      </pc:sldChg>
      <pc:sldChg chg="modSp mod">
        <pc:chgData name="Alfred Smith" userId="3c60a3631c0db8ad" providerId="LiveId" clId="{B7D4E455-8B5E-4DC0-B877-262F6317DC82}" dt="2024-07-22T05:07:31.647" v="16"/>
        <pc:sldMkLst>
          <pc:docMk/>
          <pc:sldMk cId="283334129" sldId="453"/>
        </pc:sldMkLst>
        <pc:spChg chg="mod">
          <ac:chgData name="Alfred Smith" userId="3c60a3631c0db8ad" providerId="LiveId" clId="{B7D4E455-8B5E-4DC0-B877-262F6317DC82}" dt="2024-07-22T05:07:31.647" v="16"/>
          <ac:spMkLst>
            <pc:docMk/>
            <pc:sldMk cId="283334129" sldId="453"/>
            <ac:spMk id="4" creationId="{9A13E2D8-2F59-44C1-B1D2-79C300C26DD4}"/>
          </ac:spMkLst>
        </pc:spChg>
      </pc:sldChg>
      <pc:sldChg chg="modSp mod">
        <pc:chgData name="Alfred Smith" userId="3c60a3631c0db8ad" providerId="LiveId" clId="{B7D4E455-8B5E-4DC0-B877-262F6317DC82}" dt="2024-07-22T05:07:44.051" v="17"/>
        <pc:sldMkLst>
          <pc:docMk/>
          <pc:sldMk cId="1799939013" sldId="455"/>
        </pc:sldMkLst>
        <pc:spChg chg="mod">
          <ac:chgData name="Alfred Smith" userId="3c60a3631c0db8ad" providerId="LiveId" clId="{B7D4E455-8B5E-4DC0-B877-262F6317DC82}" dt="2024-07-22T05:07:44.051" v="17"/>
          <ac:spMkLst>
            <pc:docMk/>
            <pc:sldMk cId="1799939013" sldId="455"/>
            <ac:spMk id="4" creationId="{9A13E2D8-2F59-44C1-B1D2-79C300C26DD4}"/>
          </ac:spMkLst>
        </pc:spChg>
      </pc:sldChg>
      <pc:sldChg chg="modSp mod">
        <pc:chgData name="Alfred Smith" userId="3c60a3631c0db8ad" providerId="LiveId" clId="{B7D4E455-8B5E-4DC0-B877-262F6317DC82}" dt="2024-07-22T05:08:10.572" v="19" actId="404"/>
        <pc:sldMkLst>
          <pc:docMk/>
          <pc:sldMk cId="2618424304" sldId="457"/>
        </pc:sldMkLst>
        <pc:spChg chg="mod">
          <ac:chgData name="Alfred Smith" userId="3c60a3631c0db8ad" providerId="LiveId" clId="{B7D4E455-8B5E-4DC0-B877-262F6317DC82}" dt="2024-07-22T05:08:10.572" v="19" actId="404"/>
          <ac:spMkLst>
            <pc:docMk/>
            <pc:sldMk cId="2618424304" sldId="457"/>
            <ac:spMk id="4" creationId="{9A13E2D8-2F59-44C1-B1D2-79C300C26DD4}"/>
          </ac:spMkLst>
        </pc:spChg>
      </pc:sldChg>
      <pc:sldChg chg="modSp mod">
        <pc:chgData name="Alfred Smith" userId="3c60a3631c0db8ad" providerId="LiveId" clId="{B7D4E455-8B5E-4DC0-B877-262F6317DC82}" dt="2024-07-22T05:08:27.068" v="21" actId="404"/>
        <pc:sldMkLst>
          <pc:docMk/>
          <pc:sldMk cId="783514268" sldId="459"/>
        </pc:sldMkLst>
        <pc:spChg chg="mod">
          <ac:chgData name="Alfred Smith" userId="3c60a3631c0db8ad" providerId="LiveId" clId="{B7D4E455-8B5E-4DC0-B877-262F6317DC82}" dt="2024-07-22T05:08:27.068" v="21" actId="404"/>
          <ac:spMkLst>
            <pc:docMk/>
            <pc:sldMk cId="783514268" sldId="459"/>
            <ac:spMk id="4" creationId="{9A13E2D8-2F59-44C1-B1D2-79C300C26DD4}"/>
          </ac:spMkLst>
        </pc:spChg>
      </pc:sldChg>
      <pc:sldChg chg="modSp mod">
        <pc:chgData name="Alfred Smith" userId="3c60a3631c0db8ad" providerId="LiveId" clId="{B7D4E455-8B5E-4DC0-B877-262F6317DC82}" dt="2024-07-22T05:08:40.009" v="22"/>
        <pc:sldMkLst>
          <pc:docMk/>
          <pc:sldMk cId="3868250199" sldId="461"/>
        </pc:sldMkLst>
        <pc:spChg chg="mod">
          <ac:chgData name="Alfred Smith" userId="3c60a3631c0db8ad" providerId="LiveId" clId="{B7D4E455-8B5E-4DC0-B877-262F6317DC82}" dt="2024-07-22T05:08:40.009" v="22"/>
          <ac:spMkLst>
            <pc:docMk/>
            <pc:sldMk cId="3868250199" sldId="461"/>
            <ac:spMk id="4" creationId="{9A13E2D8-2F59-44C1-B1D2-79C300C26DD4}"/>
          </ac:spMkLst>
        </pc:spChg>
      </pc:sldChg>
      <pc:sldChg chg="modSp mod">
        <pc:chgData name="Alfred Smith" userId="3c60a3631c0db8ad" providerId="LiveId" clId="{B7D4E455-8B5E-4DC0-B877-262F6317DC82}" dt="2024-07-22T05:08:53.278" v="23"/>
        <pc:sldMkLst>
          <pc:docMk/>
          <pc:sldMk cId="2982327576" sldId="463"/>
        </pc:sldMkLst>
        <pc:spChg chg="mod">
          <ac:chgData name="Alfred Smith" userId="3c60a3631c0db8ad" providerId="LiveId" clId="{B7D4E455-8B5E-4DC0-B877-262F6317DC82}" dt="2024-07-22T05:08:53.278" v="23"/>
          <ac:spMkLst>
            <pc:docMk/>
            <pc:sldMk cId="2982327576" sldId="463"/>
            <ac:spMk id="4" creationId="{9A13E2D8-2F59-44C1-B1D2-79C300C26DD4}"/>
          </ac:spMkLst>
        </pc:spChg>
      </pc:sldChg>
      <pc:sldChg chg="addSp delSp modSp mod">
        <pc:chgData name="Alfred Smith" userId="3c60a3631c0db8ad" providerId="LiveId" clId="{B7D4E455-8B5E-4DC0-B877-262F6317DC82}" dt="2024-07-22T04:26:23.117" v="4"/>
        <pc:sldMkLst>
          <pc:docMk/>
          <pc:sldMk cId="3596600315" sldId="468"/>
        </pc:sldMkLst>
        <pc:spChg chg="del">
          <ac:chgData name="Alfred Smith" userId="3c60a3631c0db8ad" providerId="LiveId" clId="{B7D4E455-8B5E-4DC0-B877-262F6317DC82}" dt="2024-07-22T04:26:18.658" v="0" actId="478"/>
          <ac:spMkLst>
            <pc:docMk/>
            <pc:sldMk cId="3596600315" sldId="468"/>
            <ac:spMk id="3" creationId="{0162BEE1-134B-8B70-2BB8-9226F1DF1614}"/>
          </ac:spMkLst>
        </pc:spChg>
        <pc:spChg chg="add del mod">
          <ac:chgData name="Alfred Smith" userId="3c60a3631c0db8ad" providerId="LiveId" clId="{B7D4E455-8B5E-4DC0-B877-262F6317DC82}" dt="2024-07-22T04:26:22.497" v="3" actId="478"/>
          <ac:spMkLst>
            <pc:docMk/>
            <pc:sldMk cId="3596600315" sldId="468"/>
            <ac:spMk id="5" creationId="{8CDAB60E-B8B2-5A9A-7060-8A715C30A827}"/>
          </ac:spMkLst>
        </pc:spChg>
        <pc:spChg chg="add mod">
          <ac:chgData name="Alfred Smith" userId="3c60a3631c0db8ad" providerId="LiveId" clId="{B7D4E455-8B5E-4DC0-B877-262F6317DC82}" dt="2024-07-22T04:26:20.987" v="2"/>
          <ac:spMkLst>
            <pc:docMk/>
            <pc:sldMk cId="3596600315" sldId="468"/>
            <ac:spMk id="6" creationId="{571E85A5-1A22-2AD7-4BC9-D09F2B8E76BF}"/>
          </ac:spMkLst>
        </pc:spChg>
        <pc:spChg chg="add mod">
          <ac:chgData name="Alfred Smith" userId="3c60a3631c0db8ad" providerId="LiveId" clId="{B7D4E455-8B5E-4DC0-B877-262F6317DC82}" dt="2024-07-22T04:26:23.117" v="4"/>
          <ac:spMkLst>
            <pc:docMk/>
            <pc:sldMk cId="3596600315" sldId="468"/>
            <ac:spMk id="8" creationId="{08EBF22B-A76D-85A3-539D-C414A85FFB36}"/>
          </ac:spMkLst>
        </pc:spChg>
      </pc:sldChg>
      <pc:sldChg chg="addSp modSp">
        <pc:chgData name="Alfred Smith" userId="3c60a3631c0db8ad" providerId="LiveId" clId="{B7D4E455-8B5E-4DC0-B877-262F6317DC82}" dt="2024-07-22T04:27:26.845" v="5"/>
        <pc:sldMkLst>
          <pc:docMk/>
          <pc:sldMk cId="750579461" sldId="471"/>
        </pc:sldMkLst>
        <pc:spChg chg="add mod">
          <ac:chgData name="Alfred Smith" userId="3c60a3631c0db8ad" providerId="LiveId" clId="{B7D4E455-8B5E-4DC0-B877-262F6317DC82}" dt="2024-07-22T04:27:26.845" v="5"/>
          <ac:spMkLst>
            <pc:docMk/>
            <pc:sldMk cId="750579461" sldId="471"/>
            <ac:spMk id="5" creationId="{96BDD747-025F-C100-1366-E17C0A5A52C6}"/>
          </ac:spMkLst>
        </pc:spChg>
      </pc:sldChg>
    </pc:docChg>
  </pc:docChgLst>
  <pc:docChgLst>
    <pc:chgData name="Leonie Smith" userId="fed1330f33f5650e" providerId="LiveId" clId="{74EC84DB-132F-4642-9D02-BDC237468F71}"/>
    <pc:docChg chg="modSld">
      <pc:chgData name="Leonie Smith" userId="fed1330f33f5650e" providerId="LiveId" clId="{74EC84DB-132F-4642-9D02-BDC237468F71}" dt="2022-08-11T07:07:31.945" v="62"/>
      <pc:docMkLst>
        <pc:docMk/>
      </pc:docMkLst>
      <pc:sldChg chg="addSp modSp">
        <pc:chgData name="Leonie Smith" userId="fed1330f33f5650e" providerId="LiveId" clId="{74EC84DB-132F-4642-9D02-BDC237468F71}" dt="2022-08-11T06:14:21.934" v="1"/>
        <pc:sldMkLst>
          <pc:docMk/>
          <pc:sldMk cId="3759221820" sldId="439"/>
        </pc:sldMkLst>
        <pc:picChg chg="add mod">
          <ac:chgData name="Leonie Smith" userId="fed1330f33f5650e" providerId="LiveId" clId="{74EC84DB-132F-4642-9D02-BDC237468F71}" dt="2022-08-11T06:14:21.934" v="1"/>
          <ac:picMkLst>
            <pc:docMk/>
            <pc:sldMk cId="3759221820" sldId="439"/>
            <ac:picMk id="2" creationId="{677E5BE0-9E7D-0551-7A28-C786D1574867}"/>
          </ac:picMkLst>
        </pc:picChg>
      </pc:sldChg>
      <pc:sldChg chg="addSp delSp modSp modTransition modAnim">
        <pc:chgData name="Leonie Smith" userId="fed1330f33f5650e" providerId="LiveId" clId="{74EC84DB-132F-4642-9D02-BDC237468F71}" dt="2022-08-11T06:16:31.740" v="8"/>
        <pc:sldMkLst>
          <pc:docMk/>
          <pc:sldMk cId="3676245138" sldId="441"/>
        </pc:sldMkLst>
        <pc:picChg chg="add del mod">
          <ac:chgData name="Leonie Smith" userId="fed1330f33f5650e" providerId="LiveId" clId="{74EC84DB-132F-4642-9D02-BDC237468F71}" dt="2022-08-11T06:15:40.862" v="3"/>
          <ac:picMkLst>
            <pc:docMk/>
            <pc:sldMk cId="3676245138" sldId="441"/>
            <ac:picMk id="2" creationId="{F953E11C-8F57-EEBE-0610-170D1F200964}"/>
          </ac:picMkLst>
        </pc:picChg>
        <pc:picChg chg="add del mod">
          <ac:chgData name="Leonie Smith" userId="fed1330f33f5650e" providerId="LiveId" clId="{74EC84DB-132F-4642-9D02-BDC237468F71}" dt="2022-08-11T06:15:52.095" v="5"/>
          <ac:picMkLst>
            <pc:docMk/>
            <pc:sldMk cId="3676245138" sldId="441"/>
            <ac:picMk id="3" creationId="{152A77B4-5931-968B-0D45-6A639E803524}"/>
          </ac:picMkLst>
        </pc:picChg>
        <pc:picChg chg="add del mod">
          <ac:chgData name="Leonie Smith" userId="fed1330f33f5650e" providerId="LiveId" clId="{74EC84DB-132F-4642-9D02-BDC237468F71}" dt="2022-08-11T06:16:13.487" v="7"/>
          <ac:picMkLst>
            <pc:docMk/>
            <pc:sldMk cId="3676245138" sldId="441"/>
            <ac:picMk id="5" creationId="{D207E340-8F76-73E3-0B99-2BAD9D4A538C}"/>
          </ac:picMkLst>
        </pc:picChg>
        <pc:picChg chg="add mod">
          <ac:chgData name="Leonie Smith" userId="fed1330f33f5650e" providerId="LiveId" clId="{74EC84DB-132F-4642-9D02-BDC237468F71}" dt="2022-08-11T06:16:31.740" v="8"/>
          <ac:picMkLst>
            <pc:docMk/>
            <pc:sldMk cId="3676245138" sldId="441"/>
            <ac:picMk id="7" creationId="{8A7ECF41-2CED-D45B-B6D8-A9569604BDC8}"/>
          </ac:picMkLst>
        </pc:picChg>
      </pc:sldChg>
      <pc:sldChg chg="addSp delSp modSp modTransition modAnim">
        <pc:chgData name="Leonie Smith" userId="fed1330f33f5650e" providerId="LiveId" clId="{74EC84DB-132F-4642-9D02-BDC237468F71}" dt="2022-08-11T06:18:25.440" v="13"/>
        <pc:sldMkLst>
          <pc:docMk/>
          <pc:sldMk cId="3095902142" sldId="443"/>
        </pc:sldMkLst>
        <pc:picChg chg="add del mod">
          <ac:chgData name="Leonie Smith" userId="fed1330f33f5650e" providerId="LiveId" clId="{74EC84DB-132F-4642-9D02-BDC237468F71}" dt="2022-08-11T06:17:49.501" v="10"/>
          <ac:picMkLst>
            <pc:docMk/>
            <pc:sldMk cId="3095902142" sldId="443"/>
            <ac:picMk id="2" creationId="{ABEF79C9-3497-D6D1-47D7-B6363DDFE684}"/>
          </ac:picMkLst>
        </pc:picChg>
        <pc:picChg chg="add del mod">
          <ac:chgData name="Leonie Smith" userId="fed1330f33f5650e" providerId="LiveId" clId="{74EC84DB-132F-4642-9D02-BDC237468F71}" dt="2022-08-11T06:18:09.962" v="12"/>
          <ac:picMkLst>
            <pc:docMk/>
            <pc:sldMk cId="3095902142" sldId="443"/>
            <ac:picMk id="3" creationId="{E0C247BE-C5BB-6F77-45F4-4832C9E08151}"/>
          </ac:picMkLst>
        </pc:picChg>
        <pc:picChg chg="add mod">
          <ac:chgData name="Leonie Smith" userId="fed1330f33f5650e" providerId="LiveId" clId="{74EC84DB-132F-4642-9D02-BDC237468F71}" dt="2022-08-11T06:18:25.440" v="13"/>
          <ac:picMkLst>
            <pc:docMk/>
            <pc:sldMk cId="3095902142" sldId="443"/>
            <ac:picMk id="5" creationId="{88A587A7-894D-6E2C-00C0-7303DBBABDE1}"/>
          </ac:picMkLst>
        </pc:picChg>
      </pc:sldChg>
      <pc:sldChg chg="addSp delSp modSp modTransition modAnim">
        <pc:chgData name="Leonie Smith" userId="fed1330f33f5650e" providerId="LiveId" clId="{74EC84DB-132F-4642-9D02-BDC237468F71}" dt="2022-08-11T06:20:29.946" v="18"/>
        <pc:sldMkLst>
          <pc:docMk/>
          <pc:sldMk cId="2166098122" sldId="445"/>
        </pc:sldMkLst>
        <pc:picChg chg="add del mod">
          <ac:chgData name="Leonie Smith" userId="fed1330f33f5650e" providerId="LiveId" clId="{74EC84DB-132F-4642-9D02-BDC237468F71}" dt="2022-08-11T06:19:25.614" v="15"/>
          <ac:picMkLst>
            <pc:docMk/>
            <pc:sldMk cId="2166098122" sldId="445"/>
            <ac:picMk id="2" creationId="{35DB3FDB-5FBC-9C78-D85E-8B4C68FBB8F6}"/>
          </ac:picMkLst>
        </pc:picChg>
        <pc:picChg chg="add del mod">
          <ac:chgData name="Leonie Smith" userId="fed1330f33f5650e" providerId="LiveId" clId="{74EC84DB-132F-4642-9D02-BDC237468F71}" dt="2022-08-11T06:20:10.477" v="17"/>
          <ac:picMkLst>
            <pc:docMk/>
            <pc:sldMk cId="2166098122" sldId="445"/>
            <ac:picMk id="3" creationId="{30555417-1F7F-47C6-407B-DB19A2F104CB}"/>
          </ac:picMkLst>
        </pc:picChg>
        <pc:picChg chg="add mod">
          <ac:chgData name="Leonie Smith" userId="fed1330f33f5650e" providerId="LiveId" clId="{74EC84DB-132F-4642-9D02-BDC237468F71}" dt="2022-08-11T06:20:29.946" v="18"/>
          <ac:picMkLst>
            <pc:docMk/>
            <pc:sldMk cId="2166098122" sldId="445"/>
            <ac:picMk id="5" creationId="{3250113A-60D5-8101-6C77-74755CB06CFD}"/>
          </ac:picMkLst>
        </pc:picChg>
      </pc:sldChg>
      <pc:sldChg chg="addSp modSp">
        <pc:chgData name="Leonie Smith" userId="fed1330f33f5650e" providerId="LiveId" clId="{74EC84DB-132F-4642-9D02-BDC237468F71}" dt="2022-08-11T06:21:37.333" v="19"/>
        <pc:sldMkLst>
          <pc:docMk/>
          <pc:sldMk cId="2422728137" sldId="447"/>
        </pc:sldMkLst>
        <pc:picChg chg="add mod">
          <ac:chgData name="Leonie Smith" userId="fed1330f33f5650e" providerId="LiveId" clId="{74EC84DB-132F-4642-9D02-BDC237468F71}" dt="2022-08-11T06:21:37.333" v="19"/>
          <ac:picMkLst>
            <pc:docMk/>
            <pc:sldMk cId="2422728137" sldId="447"/>
            <ac:picMk id="2" creationId="{8B71A2EC-877A-732B-6E2D-269491777730}"/>
          </ac:picMkLst>
        </pc:picChg>
      </pc:sldChg>
      <pc:sldChg chg="addSp delSp modSp modTransition modAnim">
        <pc:chgData name="Leonie Smith" userId="fed1330f33f5650e" providerId="LiveId" clId="{74EC84DB-132F-4642-9D02-BDC237468F71}" dt="2022-08-11T06:23:59.638" v="22"/>
        <pc:sldMkLst>
          <pc:docMk/>
          <pc:sldMk cId="4160448636" sldId="449"/>
        </pc:sldMkLst>
        <pc:picChg chg="add del mod">
          <ac:chgData name="Leonie Smith" userId="fed1330f33f5650e" providerId="LiveId" clId="{74EC84DB-132F-4642-9D02-BDC237468F71}" dt="2022-08-11T06:23:40.688" v="21"/>
          <ac:picMkLst>
            <pc:docMk/>
            <pc:sldMk cId="4160448636" sldId="449"/>
            <ac:picMk id="2" creationId="{57924DEC-C92B-A9FF-292B-DFDD0E9EA3FB}"/>
          </ac:picMkLst>
        </pc:picChg>
        <pc:picChg chg="add mod">
          <ac:chgData name="Leonie Smith" userId="fed1330f33f5650e" providerId="LiveId" clId="{74EC84DB-132F-4642-9D02-BDC237468F71}" dt="2022-08-11T06:23:59.638" v="22"/>
          <ac:picMkLst>
            <pc:docMk/>
            <pc:sldMk cId="4160448636" sldId="449"/>
            <ac:picMk id="3" creationId="{C3E355A5-4D5C-2943-C48C-93370623B6C8}"/>
          </ac:picMkLst>
        </pc:picChg>
      </pc:sldChg>
      <pc:sldChg chg="addSp delSp modSp modTransition modAnim">
        <pc:chgData name="Leonie Smith" userId="fed1330f33f5650e" providerId="LiveId" clId="{74EC84DB-132F-4642-9D02-BDC237468F71}" dt="2022-08-11T06:27:00.364" v="27"/>
        <pc:sldMkLst>
          <pc:docMk/>
          <pc:sldMk cId="3386340796" sldId="451"/>
        </pc:sldMkLst>
        <pc:picChg chg="add del mod">
          <ac:chgData name="Leonie Smith" userId="fed1330f33f5650e" providerId="LiveId" clId="{74EC84DB-132F-4642-9D02-BDC237468F71}" dt="2022-08-11T06:25:32.759" v="24"/>
          <ac:picMkLst>
            <pc:docMk/>
            <pc:sldMk cId="3386340796" sldId="451"/>
            <ac:picMk id="2" creationId="{2807F042-B429-20A1-E7F7-5B4D2F3FEC05}"/>
          </ac:picMkLst>
        </pc:picChg>
        <pc:picChg chg="add del mod">
          <ac:chgData name="Leonie Smith" userId="fed1330f33f5650e" providerId="LiveId" clId="{74EC84DB-132F-4642-9D02-BDC237468F71}" dt="2022-08-11T06:26:49.826" v="26"/>
          <ac:picMkLst>
            <pc:docMk/>
            <pc:sldMk cId="3386340796" sldId="451"/>
            <ac:picMk id="3" creationId="{28F2A8CB-611A-E43B-D572-406C32D6C41E}"/>
          </ac:picMkLst>
        </pc:picChg>
        <pc:picChg chg="add mod">
          <ac:chgData name="Leonie Smith" userId="fed1330f33f5650e" providerId="LiveId" clId="{74EC84DB-132F-4642-9D02-BDC237468F71}" dt="2022-08-11T06:27:00.364" v="27"/>
          <ac:picMkLst>
            <pc:docMk/>
            <pc:sldMk cId="3386340796" sldId="451"/>
            <ac:picMk id="5" creationId="{1AB08E52-61AD-B996-A9CB-994D4E8391DA}"/>
          </ac:picMkLst>
        </pc:picChg>
      </pc:sldChg>
      <pc:sldChg chg="addSp modSp">
        <pc:chgData name="Leonie Smith" userId="fed1330f33f5650e" providerId="LiveId" clId="{74EC84DB-132F-4642-9D02-BDC237468F71}" dt="2022-08-11T06:27:57.443" v="28"/>
        <pc:sldMkLst>
          <pc:docMk/>
          <pc:sldMk cId="4002949039" sldId="452"/>
        </pc:sldMkLst>
        <pc:picChg chg="add mod">
          <ac:chgData name="Leonie Smith" userId="fed1330f33f5650e" providerId="LiveId" clId="{74EC84DB-132F-4642-9D02-BDC237468F71}" dt="2022-08-11T06:27:57.443" v="28"/>
          <ac:picMkLst>
            <pc:docMk/>
            <pc:sldMk cId="4002949039" sldId="452"/>
            <ac:picMk id="2" creationId="{F6E59D3C-81D2-B8BB-DE79-B9584187DBB3}"/>
          </ac:picMkLst>
        </pc:picChg>
      </pc:sldChg>
      <pc:sldChg chg="addSp delSp modSp modTransition modAnim">
        <pc:chgData name="Leonie Smith" userId="fed1330f33f5650e" providerId="LiveId" clId="{74EC84DB-132F-4642-9D02-BDC237468F71}" dt="2022-08-11T06:33:20.375" v="35"/>
        <pc:sldMkLst>
          <pc:docMk/>
          <pc:sldMk cId="283334129" sldId="453"/>
        </pc:sldMkLst>
        <pc:picChg chg="add del mod">
          <ac:chgData name="Leonie Smith" userId="fed1330f33f5650e" providerId="LiveId" clId="{74EC84DB-132F-4642-9D02-BDC237468F71}" dt="2022-08-11T06:31:42.927" v="30"/>
          <ac:picMkLst>
            <pc:docMk/>
            <pc:sldMk cId="283334129" sldId="453"/>
            <ac:picMk id="2" creationId="{561B9CC4-3328-7062-D33F-0746CC615923}"/>
          </ac:picMkLst>
        </pc:picChg>
        <pc:picChg chg="add del mod">
          <ac:chgData name="Leonie Smith" userId="fed1330f33f5650e" providerId="LiveId" clId="{74EC84DB-132F-4642-9D02-BDC237468F71}" dt="2022-08-11T06:32:20.430" v="32"/>
          <ac:picMkLst>
            <pc:docMk/>
            <pc:sldMk cId="283334129" sldId="453"/>
            <ac:picMk id="3" creationId="{AAD6DE91-2C35-0C6E-0A41-79CA6E736E31}"/>
          </ac:picMkLst>
        </pc:picChg>
        <pc:picChg chg="add del mod">
          <ac:chgData name="Leonie Smith" userId="fed1330f33f5650e" providerId="LiveId" clId="{74EC84DB-132F-4642-9D02-BDC237468F71}" dt="2022-08-11T06:33:05.204" v="34"/>
          <ac:picMkLst>
            <pc:docMk/>
            <pc:sldMk cId="283334129" sldId="453"/>
            <ac:picMk id="5" creationId="{C9C7FEFD-2946-AFF1-E934-F5A4CE41FBE8}"/>
          </ac:picMkLst>
        </pc:picChg>
        <pc:picChg chg="add mod">
          <ac:chgData name="Leonie Smith" userId="fed1330f33f5650e" providerId="LiveId" clId="{74EC84DB-132F-4642-9D02-BDC237468F71}" dt="2022-08-11T06:33:20.375" v="35"/>
          <ac:picMkLst>
            <pc:docMk/>
            <pc:sldMk cId="283334129" sldId="453"/>
            <ac:picMk id="7" creationId="{464306FB-244D-23D4-E616-864E9E4A137F}"/>
          </ac:picMkLst>
        </pc:picChg>
      </pc:sldChg>
      <pc:sldChg chg="addSp delSp modSp modTransition modAnim">
        <pc:chgData name="Leonie Smith" userId="fed1330f33f5650e" providerId="LiveId" clId="{74EC84DB-132F-4642-9D02-BDC237468F71}" dt="2022-08-11T06:35:08.370" v="40"/>
        <pc:sldMkLst>
          <pc:docMk/>
          <pc:sldMk cId="1799939013" sldId="455"/>
        </pc:sldMkLst>
        <pc:picChg chg="add del mod">
          <ac:chgData name="Leonie Smith" userId="fed1330f33f5650e" providerId="LiveId" clId="{74EC84DB-132F-4642-9D02-BDC237468F71}" dt="2022-08-11T06:34:29.359" v="37"/>
          <ac:picMkLst>
            <pc:docMk/>
            <pc:sldMk cId="1799939013" sldId="455"/>
            <ac:picMk id="2" creationId="{48A68394-8800-A3AC-44ED-27429E9C77AF}"/>
          </ac:picMkLst>
        </pc:picChg>
        <pc:picChg chg="add del mod">
          <ac:chgData name="Leonie Smith" userId="fed1330f33f5650e" providerId="LiveId" clId="{74EC84DB-132F-4642-9D02-BDC237468F71}" dt="2022-08-11T06:34:59.331" v="39"/>
          <ac:picMkLst>
            <pc:docMk/>
            <pc:sldMk cId="1799939013" sldId="455"/>
            <ac:picMk id="3" creationId="{B59002DA-50A0-0E9C-6103-E329217ACB22}"/>
          </ac:picMkLst>
        </pc:picChg>
        <pc:picChg chg="add mod">
          <ac:chgData name="Leonie Smith" userId="fed1330f33f5650e" providerId="LiveId" clId="{74EC84DB-132F-4642-9D02-BDC237468F71}" dt="2022-08-11T06:35:08.370" v="40"/>
          <ac:picMkLst>
            <pc:docMk/>
            <pc:sldMk cId="1799939013" sldId="455"/>
            <ac:picMk id="5" creationId="{D6FFF672-1CE5-E8FB-A3B1-CD9721BCE880}"/>
          </ac:picMkLst>
        </pc:picChg>
      </pc:sldChg>
      <pc:sldChg chg="addSp delSp modSp modTransition modAnim">
        <pc:chgData name="Leonie Smith" userId="fed1330f33f5650e" providerId="LiveId" clId="{74EC84DB-132F-4642-9D02-BDC237468F71}" dt="2022-08-11T06:47:20.528" v="45"/>
        <pc:sldMkLst>
          <pc:docMk/>
          <pc:sldMk cId="2618424304" sldId="457"/>
        </pc:sldMkLst>
        <pc:picChg chg="add del mod">
          <ac:chgData name="Leonie Smith" userId="fed1330f33f5650e" providerId="LiveId" clId="{74EC84DB-132F-4642-9D02-BDC237468F71}" dt="2022-08-11T06:46:19.407" v="42"/>
          <ac:picMkLst>
            <pc:docMk/>
            <pc:sldMk cId="2618424304" sldId="457"/>
            <ac:picMk id="2" creationId="{C174BEDB-0498-BD8B-4463-1E840DC77207}"/>
          </ac:picMkLst>
        </pc:picChg>
        <pc:picChg chg="add del mod">
          <ac:chgData name="Leonie Smith" userId="fed1330f33f5650e" providerId="LiveId" clId="{74EC84DB-132F-4642-9D02-BDC237468F71}" dt="2022-08-11T06:47:02.156" v="44"/>
          <ac:picMkLst>
            <pc:docMk/>
            <pc:sldMk cId="2618424304" sldId="457"/>
            <ac:picMk id="3" creationId="{1D21CAE5-26E8-27C2-0FF1-EC68720BD357}"/>
          </ac:picMkLst>
        </pc:picChg>
        <pc:picChg chg="add mod">
          <ac:chgData name="Leonie Smith" userId="fed1330f33f5650e" providerId="LiveId" clId="{74EC84DB-132F-4642-9D02-BDC237468F71}" dt="2022-08-11T06:47:20.528" v="45"/>
          <ac:picMkLst>
            <pc:docMk/>
            <pc:sldMk cId="2618424304" sldId="457"/>
            <ac:picMk id="5" creationId="{2C870433-B612-2750-272F-265E1A2BCAFA}"/>
          </ac:picMkLst>
        </pc:picChg>
      </pc:sldChg>
      <pc:sldChg chg="addSp modSp">
        <pc:chgData name="Leonie Smith" userId="fed1330f33f5650e" providerId="LiveId" clId="{74EC84DB-132F-4642-9D02-BDC237468F71}" dt="2022-08-11T06:53:36.474" v="46"/>
        <pc:sldMkLst>
          <pc:docMk/>
          <pc:sldMk cId="783514268" sldId="459"/>
        </pc:sldMkLst>
        <pc:picChg chg="add mod">
          <ac:chgData name="Leonie Smith" userId="fed1330f33f5650e" providerId="LiveId" clId="{74EC84DB-132F-4642-9D02-BDC237468F71}" dt="2022-08-11T06:53:36.474" v="46"/>
          <ac:picMkLst>
            <pc:docMk/>
            <pc:sldMk cId="783514268" sldId="459"/>
            <ac:picMk id="2" creationId="{B5BFA1CF-D4F8-12EA-10EE-C24ABFD5C28D}"/>
          </ac:picMkLst>
        </pc:picChg>
      </pc:sldChg>
      <pc:sldChg chg="addSp delSp modSp modTransition modAnim">
        <pc:chgData name="Leonie Smith" userId="fed1330f33f5650e" providerId="LiveId" clId="{74EC84DB-132F-4642-9D02-BDC237468F71}" dt="2022-08-11T07:03:10.498" v="51"/>
        <pc:sldMkLst>
          <pc:docMk/>
          <pc:sldMk cId="3868250199" sldId="461"/>
        </pc:sldMkLst>
        <pc:picChg chg="add del mod">
          <ac:chgData name="Leonie Smith" userId="fed1330f33f5650e" providerId="LiveId" clId="{74EC84DB-132F-4642-9D02-BDC237468F71}" dt="2022-08-11T07:01:40.700" v="48"/>
          <ac:picMkLst>
            <pc:docMk/>
            <pc:sldMk cId="3868250199" sldId="461"/>
            <ac:picMk id="2" creationId="{A979EBA6-4461-7A62-4323-A9246A15C536}"/>
          </ac:picMkLst>
        </pc:picChg>
        <pc:picChg chg="add del mod">
          <ac:chgData name="Leonie Smith" userId="fed1330f33f5650e" providerId="LiveId" clId="{74EC84DB-132F-4642-9D02-BDC237468F71}" dt="2022-08-11T07:02:47.898" v="50"/>
          <ac:picMkLst>
            <pc:docMk/>
            <pc:sldMk cId="3868250199" sldId="461"/>
            <ac:picMk id="3" creationId="{FF0E5382-B663-C35C-477D-1E1FC5990D70}"/>
          </ac:picMkLst>
        </pc:picChg>
        <pc:picChg chg="add mod">
          <ac:chgData name="Leonie Smith" userId="fed1330f33f5650e" providerId="LiveId" clId="{74EC84DB-132F-4642-9D02-BDC237468F71}" dt="2022-08-11T07:03:10.498" v="51"/>
          <ac:picMkLst>
            <pc:docMk/>
            <pc:sldMk cId="3868250199" sldId="461"/>
            <ac:picMk id="5" creationId="{35B63FEB-599B-166B-5DA9-2569B721EEDB}"/>
          </ac:picMkLst>
        </pc:picChg>
      </pc:sldChg>
      <pc:sldChg chg="addSp delSp modSp modTransition modAnim">
        <pc:chgData name="Leonie Smith" userId="fed1330f33f5650e" providerId="LiveId" clId="{74EC84DB-132F-4642-9D02-BDC237468F71}" dt="2022-08-11T07:07:31.945" v="62"/>
        <pc:sldMkLst>
          <pc:docMk/>
          <pc:sldMk cId="2982327576" sldId="463"/>
        </pc:sldMkLst>
        <pc:picChg chg="add del mod">
          <ac:chgData name="Leonie Smith" userId="fed1330f33f5650e" providerId="LiveId" clId="{74EC84DB-132F-4642-9D02-BDC237468F71}" dt="2022-08-11T07:04:21.393" v="53"/>
          <ac:picMkLst>
            <pc:docMk/>
            <pc:sldMk cId="2982327576" sldId="463"/>
            <ac:picMk id="2" creationId="{AE60F07F-8EDF-DD1E-2681-A76244246E15}"/>
          </ac:picMkLst>
        </pc:picChg>
        <pc:picChg chg="add del mod">
          <ac:chgData name="Leonie Smith" userId="fed1330f33f5650e" providerId="LiveId" clId="{74EC84DB-132F-4642-9D02-BDC237468F71}" dt="2022-08-11T07:04:41.173" v="55"/>
          <ac:picMkLst>
            <pc:docMk/>
            <pc:sldMk cId="2982327576" sldId="463"/>
            <ac:picMk id="3" creationId="{77386FB7-0C29-6BC2-3B91-7575592E0812}"/>
          </ac:picMkLst>
        </pc:picChg>
        <pc:picChg chg="add del mod">
          <ac:chgData name="Leonie Smith" userId="fed1330f33f5650e" providerId="LiveId" clId="{74EC84DB-132F-4642-9D02-BDC237468F71}" dt="2022-08-11T07:06:57.724" v="57"/>
          <ac:picMkLst>
            <pc:docMk/>
            <pc:sldMk cId="2982327576" sldId="463"/>
            <ac:picMk id="5" creationId="{155483F1-7A3F-E5D3-ADB9-99928E4F8B44}"/>
          </ac:picMkLst>
        </pc:picChg>
        <pc:picChg chg="add del mod">
          <ac:chgData name="Leonie Smith" userId="fed1330f33f5650e" providerId="LiveId" clId="{74EC84DB-132F-4642-9D02-BDC237468F71}" dt="2022-08-11T07:07:08.999" v="59"/>
          <ac:picMkLst>
            <pc:docMk/>
            <pc:sldMk cId="2982327576" sldId="463"/>
            <ac:picMk id="7" creationId="{C6BDBF20-DB6A-C4DC-BDD5-446616CA5BE0}"/>
          </ac:picMkLst>
        </pc:picChg>
        <pc:picChg chg="add del mod">
          <ac:chgData name="Leonie Smith" userId="fed1330f33f5650e" providerId="LiveId" clId="{74EC84DB-132F-4642-9D02-BDC237468F71}" dt="2022-08-11T07:07:21.240" v="61"/>
          <ac:picMkLst>
            <pc:docMk/>
            <pc:sldMk cId="2982327576" sldId="463"/>
            <ac:picMk id="8" creationId="{F9E25DB6-6641-BA1A-5A5F-74E8170D5BBA}"/>
          </ac:picMkLst>
        </pc:picChg>
        <pc:picChg chg="add mod">
          <ac:chgData name="Leonie Smith" userId="fed1330f33f5650e" providerId="LiveId" clId="{74EC84DB-132F-4642-9D02-BDC237468F71}" dt="2022-08-11T07:07:31.945" v="62"/>
          <ac:picMkLst>
            <pc:docMk/>
            <pc:sldMk cId="2982327576" sldId="463"/>
            <ac:picMk id="9" creationId="{3B1E653D-2BCF-C071-AA54-7CEFBE05D6D0}"/>
          </ac:picMkLst>
        </pc:picChg>
      </pc:sldChg>
      <pc:sldChg chg="addSp modSp">
        <pc:chgData name="Leonie Smith" userId="fed1330f33f5650e" providerId="LiveId" clId="{74EC84DB-132F-4642-9D02-BDC237468F71}" dt="2022-08-11T06:13:58.769" v="0"/>
        <pc:sldMkLst>
          <pc:docMk/>
          <pc:sldMk cId="3596600315" sldId="468"/>
        </pc:sldMkLst>
        <pc:picChg chg="add mod">
          <ac:chgData name="Leonie Smith" userId="fed1330f33f5650e" providerId="LiveId" clId="{74EC84DB-132F-4642-9D02-BDC237468F71}" dt="2022-08-11T06:13:58.769" v="0"/>
          <ac:picMkLst>
            <pc:docMk/>
            <pc:sldMk cId="3596600315" sldId="468"/>
            <ac:picMk id="4" creationId="{E8659216-4231-4886-2DEE-67B85AD11A53}"/>
          </ac:picMkLst>
        </pc:picChg>
      </pc:sldChg>
    </pc:docChg>
  </pc:docChgLst>
  <pc:docChgLst>
    <pc:chgData name="Leonie Smith" userId="fed1330f33f5650e" providerId="LiveId" clId="{1D69B37D-6A46-4C2C-8E80-0C12823F8E2A}"/>
    <pc:docChg chg="custSel modSld">
      <pc:chgData name="Leonie Smith" userId="fed1330f33f5650e" providerId="LiveId" clId="{1D69B37D-6A46-4C2C-8E80-0C12823F8E2A}" dt="2023-12-16T02:47:37.930" v="76" actId="20577"/>
      <pc:docMkLst>
        <pc:docMk/>
      </pc:docMkLst>
      <pc:sldChg chg="addSp delSp modSp mod modTransition modAnim">
        <pc:chgData name="Leonie Smith" userId="fed1330f33f5650e" providerId="LiveId" clId="{1D69B37D-6A46-4C2C-8E80-0C12823F8E2A}" dt="2023-12-15T03:29:58.925" v="5"/>
        <pc:sldMkLst>
          <pc:docMk/>
          <pc:sldMk cId="3759221820" sldId="439"/>
        </pc:sldMkLst>
        <pc:picChg chg="del">
          <ac:chgData name="Leonie Smith" userId="fed1330f33f5650e" providerId="LiveId" clId="{1D69B37D-6A46-4C2C-8E80-0C12823F8E2A}" dt="2023-12-15T03:29:52.126" v="4"/>
          <ac:picMkLst>
            <pc:docMk/>
            <pc:sldMk cId="3759221820" sldId="439"/>
            <ac:picMk id="2" creationId="{677E5BE0-9E7D-0551-7A28-C786D1574867}"/>
          </ac:picMkLst>
        </pc:picChg>
        <pc:picChg chg="add del mod">
          <ac:chgData name="Leonie Smith" userId="fed1330f33f5650e" providerId="LiveId" clId="{1D69B37D-6A46-4C2C-8E80-0C12823F8E2A}" dt="2023-12-15T03:29:58.925" v="5"/>
          <ac:picMkLst>
            <pc:docMk/>
            <pc:sldMk cId="3759221820" sldId="439"/>
            <ac:picMk id="5" creationId="{3BFF66A2-7913-F6A6-7C6E-451AADD8A2C4}"/>
          </ac:picMkLst>
        </pc:picChg>
        <pc:picChg chg="add mod">
          <ac:chgData name="Leonie Smith" userId="fed1330f33f5650e" providerId="LiveId" clId="{1D69B37D-6A46-4C2C-8E80-0C12823F8E2A}" dt="2023-12-15T03:29:58.925" v="5"/>
          <ac:picMkLst>
            <pc:docMk/>
            <pc:sldMk cId="3759221820" sldId="439"/>
            <ac:picMk id="7" creationId="{AFB677FD-73DD-20FA-87FA-CC6CC3585D66}"/>
          </ac:picMkLst>
        </pc:picChg>
      </pc:sldChg>
      <pc:sldChg chg="addSp delSp modSp mod modTransition modAnim">
        <pc:chgData name="Leonie Smith" userId="fed1330f33f5650e" providerId="LiveId" clId="{1D69B37D-6A46-4C2C-8E80-0C12823F8E2A}" dt="2023-12-15T03:30:47.207" v="11"/>
        <pc:sldMkLst>
          <pc:docMk/>
          <pc:sldMk cId="3676245138" sldId="441"/>
        </pc:sldMkLst>
        <pc:picChg chg="add del mod">
          <ac:chgData name="Leonie Smith" userId="fed1330f33f5650e" providerId="LiveId" clId="{1D69B37D-6A46-4C2C-8E80-0C12823F8E2A}" dt="2023-12-15T03:30:15.442" v="8"/>
          <ac:picMkLst>
            <pc:docMk/>
            <pc:sldMk cId="3676245138" sldId="441"/>
            <ac:picMk id="3" creationId="{71F5B2F7-4448-8AE9-7365-A3D157FD3AE5}"/>
          </ac:picMkLst>
        </pc:picChg>
        <pc:picChg chg="add del mod">
          <ac:chgData name="Leonie Smith" userId="fed1330f33f5650e" providerId="LiveId" clId="{1D69B37D-6A46-4C2C-8E80-0C12823F8E2A}" dt="2023-12-15T03:30:28.487" v="10"/>
          <ac:picMkLst>
            <pc:docMk/>
            <pc:sldMk cId="3676245138" sldId="441"/>
            <ac:picMk id="5" creationId="{119AAF66-54D8-A994-B0F0-6D2CCAF675D5}"/>
          </ac:picMkLst>
        </pc:picChg>
        <pc:picChg chg="del">
          <ac:chgData name="Leonie Smith" userId="fed1330f33f5650e" providerId="LiveId" clId="{1D69B37D-6A46-4C2C-8E80-0C12823F8E2A}" dt="2023-12-15T03:30:06.047" v="7"/>
          <ac:picMkLst>
            <pc:docMk/>
            <pc:sldMk cId="3676245138" sldId="441"/>
            <ac:picMk id="7" creationId="{8A7ECF41-2CED-D45B-B6D8-A9569604BDC8}"/>
          </ac:picMkLst>
        </pc:picChg>
        <pc:picChg chg="add del mod ord">
          <ac:chgData name="Leonie Smith" userId="fed1330f33f5650e" providerId="LiveId" clId="{1D69B37D-6A46-4C2C-8E80-0C12823F8E2A}" dt="2023-12-15T03:30:47.207" v="11"/>
          <ac:picMkLst>
            <pc:docMk/>
            <pc:sldMk cId="3676245138" sldId="441"/>
            <ac:picMk id="10" creationId="{C499B34A-5AB1-30F4-9121-25338F3D0255}"/>
          </ac:picMkLst>
        </pc:picChg>
        <pc:picChg chg="add mod">
          <ac:chgData name="Leonie Smith" userId="fed1330f33f5650e" providerId="LiveId" clId="{1D69B37D-6A46-4C2C-8E80-0C12823F8E2A}" dt="2023-12-15T03:30:47.207" v="11"/>
          <ac:picMkLst>
            <pc:docMk/>
            <pc:sldMk cId="3676245138" sldId="441"/>
            <ac:picMk id="11" creationId="{DF8D579A-C2D6-DDF3-0162-1220E0375467}"/>
          </ac:picMkLst>
        </pc:picChg>
      </pc:sldChg>
      <pc:sldChg chg="addSp delSp modSp mod modTransition modAnim">
        <pc:chgData name="Leonie Smith" userId="fed1330f33f5650e" providerId="LiveId" clId="{1D69B37D-6A46-4C2C-8E80-0C12823F8E2A}" dt="2023-12-15T03:31:06.831" v="14"/>
        <pc:sldMkLst>
          <pc:docMk/>
          <pc:sldMk cId="3095902142" sldId="443"/>
        </pc:sldMkLst>
        <pc:picChg chg="add del mod">
          <ac:chgData name="Leonie Smith" userId="fed1330f33f5650e" providerId="LiveId" clId="{1D69B37D-6A46-4C2C-8E80-0C12823F8E2A}" dt="2023-12-15T03:31:06.831" v="14"/>
          <ac:picMkLst>
            <pc:docMk/>
            <pc:sldMk cId="3095902142" sldId="443"/>
            <ac:picMk id="3" creationId="{2A4F87B6-9257-9A11-30D0-E840F3A43524}"/>
          </ac:picMkLst>
        </pc:picChg>
        <pc:picChg chg="del">
          <ac:chgData name="Leonie Smith" userId="fed1330f33f5650e" providerId="LiveId" clId="{1D69B37D-6A46-4C2C-8E80-0C12823F8E2A}" dt="2023-12-15T03:30:51.648" v="13"/>
          <ac:picMkLst>
            <pc:docMk/>
            <pc:sldMk cId="3095902142" sldId="443"/>
            <ac:picMk id="5" creationId="{88A587A7-894D-6E2C-00C0-7303DBBABDE1}"/>
          </ac:picMkLst>
        </pc:picChg>
        <pc:picChg chg="add mod">
          <ac:chgData name="Leonie Smith" userId="fed1330f33f5650e" providerId="LiveId" clId="{1D69B37D-6A46-4C2C-8E80-0C12823F8E2A}" dt="2023-12-15T03:31:06.831" v="14"/>
          <ac:picMkLst>
            <pc:docMk/>
            <pc:sldMk cId="3095902142" sldId="443"/>
            <ac:picMk id="7" creationId="{9942477A-98AE-939B-3691-19275A120F7B}"/>
          </ac:picMkLst>
        </pc:picChg>
      </pc:sldChg>
      <pc:sldChg chg="addSp delSp modSp mod modTransition modAnim">
        <pc:chgData name="Leonie Smith" userId="fed1330f33f5650e" providerId="LiveId" clId="{1D69B37D-6A46-4C2C-8E80-0C12823F8E2A}" dt="2023-12-15T03:31:42.448" v="17"/>
        <pc:sldMkLst>
          <pc:docMk/>
          <pc:sldMk cId="2166098122" sldId="445"/>
        </pc:sldMkLst>
        <pc:picChg chg="add del mod">
          <ac:chgData name="Leonie Smith" userId="fed1330f33f5650e" providerId="LiveId" clId="{1D69B37D-6A46-4C2C-8E80-0C12823F8E2A}" dt="2023-12-15T03:31:42.448" v="17"/>
          <ac:picMkLst>
            <pc:docMk/>
            <pc:sldMk cId="2166098122" sldId="445"/>
            <ac:picMk id="3" creationId="{262EAEC6-A160-7231-3127-637D86B7D18D}"/>
          </ac:picMkLst>
        </pc:picChg>
        <pc:picChg chg="del">
          <ac:chgData name="Leonie Smith" userId="fed1330f33f5650e" providerId="LiveId" clId="{1D69B37D-6A46-4C2C-8E80-0C12823F8E2A}" dt="2023-12-15T03:31:25.203" v="16"/>
          <ac:picMkLst>
            <pc:docMk/>
            <pc:sldMk cId="2166098122" sldId="445"/>
            <ac:picMk id="5" creationId="{3250113A-60D5-8101-6C77-74755CB06CFD}"/>
          </ac:picMkLst>
        </pc:picChg>
        <pc:picChg chg="add mod">
          <ac:chgData name="Leonie Smith" userId="fed1330f33f5650e" providerId="LiveId" clId="{1D69B37D-6A46-4C2C-8E80-0C12823F8E2A}" dt="2023-12-15T03:31:42.448" v="17"/>
          <ac:picMkLst>
            <pc:docMk/>
            <pc:sldMk cId="2166098122" sldId="445"/>
            <ac:picMk id="7" creationId="{5185E583-615C-7905-D2F1-C46BEAABB3B2}"/>
          </ac:picMkLst>
        </pc:picChg>
      </pc:sldChg>
      <pc:sldChg chg="addSp delSp modSp mod modTransition modAnim">
        <pc:chgData name="Leonie Smith" userId="fed1330f33f5650e" providerId="LiveId" clId="{1D69B37D-6A46-4C2C-8E80-0C12823F8E2A}" dt="2023-12-15T03:32:05.050" v="20"/>
        <pc:sldMkLst>
          <pc:docMk/>
          <pc:sldMk cId="2422728137" sldId="447"/>
        </pc:sldMkLst>
        <pc:picChg chg="del">
          <ac:chgData name="Leonie Smith" userId="fed1330f33f5650e" providerId="LiveId" clId="{1D69B37D-6A46-4C2C-8E80-0C12823F8E2A}" dt="2023-12-15T03:31:46.264" v="19"/>
          <ac:picMkLst>
            <pc:docMk/>
            <pc:sldMk cId="2422728137" sldId="447"/>
            <ac:picMk id="2" creationId="{8B71A2EC-877A-732B-6E2D-269491777730}"/>
          </ac:picMkLst>
        </pc:picChg>
        <pc:picChg chg="add del mod">
          <ac:chgData name="Leonie Smith" userId="fed1330f33f5650e" providerId="LiveId" clId="{1D69B37D-6A46-4C2C-8E80-0C12823F8E2A}" dt="2023-12-15T03:32:05.050" v="20"/>
          <ac:picMkLst>
            <pc:docMk/>
            <pc:sldMk cId="2422728137" sldId="447"/>
            <ac:picMk id="5" creationId="{55D3F65D-719D-2CE5-1F58-22869988B69D}"/>
          </ac:picMkLst>
        </pc:picChg>
        <pc:picChg chg="add mod">
          <ac:chgData name="Leonie Smith" userId="fed1330f33f5650e" providerId="LiveId" clId="{1D69B37D-6A46-4C2C-8E80-0C12823F8E2A}" dt="2023-12-15T03:32:05.050" v="20"/>
          <ac:picMkLst>
            <pc:docMk/>
            <pc:sldMk cId="2422728137" sldId="447"/>
            <ac:picMk id="7" creationId="{17D33DC2-97E2-5DB8-6F30-D8913D91A35F}"/>
          </ac:picMkLst>
        </pc:picChg>
      </pc:sldChg>
      <pc:sldChg chg="addSp delSp modSp mod modTransition modAnim">
        <pc:chgData name="Leonie Smith" userId="fed1330f33f5650e" providerId="LiveId" clId="{1D69B37D-6A46-4C2C-8E80-0C12823F8E2A}" dt="2023-12-15T03:32:37.524" v="23"/>
        <pc:sldMkLst>
          <pc:docMk/>
          <pc:sldMk cId="4160448636" sldId="449"/>
        </pc:sldMkLst>
        <pc:picChg chg="del">
          <ac:chgData name="Leonie Smith" userId="fed1330f33f5650e" providerId="LiveId" clId="{1D69B37D-6A46-4C2C-8E80-0C12823F8E2A}" dt="2023-12-15T03:32:17.843" v="22"/>
          <ac:picMkLst>
            <pc:docMk/>
            <pc:sldMk cId="4160448636" sldId="449"/>
            <ac:picMk id="3" creationId="{C3E355A5-4D5C-2943-C48C-93370623B6C8}"/>
          </ac:picMkLst>
        </pc:picChg>
        <pc:picChg chg="add del mod">
          <ac:chgData name="Leonie Smith" userId="fed1330f33f5650e" providerId="LiveId" clId="{1D69B37D-6A46-4C2C-8E80-0C12823F8E2A}" dt="2023-12-15T03:32:37.524" v="23"/>
          <ac:picMkLst>
            <pc:docMk/>
            <pc:sldMk cId="4160448636" sldId="449"/>
            <ac:picMk id="5" creationId="{24E710E8-5081-B852-3BD4-75C86144562D}"/>
          </ac:picMkLst>
        </pc:picChg>
        <pc:picChg chg="add mod">
          <ac:chgData name="Leonie Smith" userId="fed1330f33f5650e" providerId="LiveId" clId="{1D69B37D-6A46-4C2C-8E80-0C12823F8E2A}" dt="2023-12-15T03:32:37.524" v="23"/>
          <ac:picMkLst>
            <pc:docMk/>
            <pc:sldMk cId="4160448636" sldId="449"/>
            <ac:picMk id="7" creationId="{0ED5BB6D-572F-23DE-B072-73B3FFF94499}"/>
          </ac:picMkLst>
        </pc:picChg>
      </pc:sldChg>
      <pc:sldChg chg="addSp delSp modSp mod modTransition modAnim">
        <pc:chgData name="Leonie Smith" userId="fed1330f33f5650e" providerId="LiveId" clId="{1D69B37D-6A46-4C2C-8E80-0C12823F8E2A}" dt="2023-12-15T03:33:34.585" v="35"/>
        <pc:sldMkLst>
          <pc:docMk/>
          <pc:sldMk cId="3386340796" sldId="451"/>
        </pc:sldMkLst>
        <pc:picChg chg="add del mod">
          <ac:chgData name="Leonie Smith" userId="fed1330f33f5650e" providerId="LiveId" clId="{1D69B37D-6A46-4C2C-8E80-0C12823F8E2A}" dt="2023-12-15T03:32:47.864" v="26"/>
          <ac:picMkLst>
            <pc:docMk/>
            <pc:sldMk cId="3386340796" sldId="451"/>
            <ac:picMk id="3" creationId="{8C274125-2542-B0EA-4168-7F1A7EB010F6}"/>
          </ac:picMkLst>
        </pc:picChg>
        <pc:picChg chg="del">
          <ac:chgData name="Leonie Smith" userId="fed1330f33f5650e" providerId="LiveId" clId="{1D69B37D-6A46-4C2C-8E80-0C12823F8E2A}" dt="2023-12-15T03:32:41.950" v="25"/>
          <ac:picMkLst>
            <pc:docMk/>
            <pc:sldMk cId="3386340796" sldId="451"/>
            <ac:picMk id="5" creationId="{1AB08E52-61AD-B996-A9CB-994D4E8391DA}"/>
          </ac:picMkLst>
        </pc:picChg>
        <pc:picChg chg="add del mod">
          <ac:chgData name="Leonie Smith" userId="fed1330f33f5650e" providerId="LiveId" clId="{1D69B37D-6A46-4C2C-8E80-0C12823F8E2A}" dt="2023-12-15T03:32:49.185" v="28"/>
          <ac:picMkLst>
            <pc:docMk/>
            <pc:sldMk cId="3386340796" sldId="451"/>
            <ac:picMk id="7" creationId="{C0278E24-7E7E-01AD-6845-710848EA1076}"/>
          </ac:picMkLst>
        </pc:picChg>
        <pc:picChg chg="add del mod ord">
          <ac:chgData name="Leonie Smith" userId="fed1330f33f5650e" providerId="LiveId" clId="{1D69B37D-6A46-4C2C-8E80-0C12823F8E2A}" dt="2023-12-15T03:33:04.341" v="29"/>
          <ac:picMkLst>
            <pc:docMk/>
            <pc:sldMk cId="3386340796" sldId="451"/>
            <ac:picMk id="10" creationId="{6AFA3B0E-ADB7-5C2C-8445-AD6CA2435B08}"/>
          </ac:picMkLst>
        </pc:picChg>
        <pc:picChg chg="add del mod">
          <ac:chgData name="Leonie Smith" userId="fed1330f33f5650e" providerId="LiveId" clId="{1D69B37D-6A46-4C2C-8E80-0C12823F8E2A}" dt="2023-12-15T03:33:09.999" v="31"/>
          <ac:picMkLst>
            <pc:docMk/>
            <pc:sldMk cId="3386340796" sldId="451"/>
            <ac:picMk id="11" creationId="{1E00BEE4-167B-76F0-8AB2-509D71F4A0BA}"/>
          </ac:picMkLst>
        </pc:picChg>
        <pc:picChg chg="add del mod ord">
          <ac:chgData name="Leonie Smith" userId="fed1330f33f5650e" providerId="LiveId" clId="{1D69B37D-6A46-4C2C-8E80-0C12823F8E2A}" dt="2023-12-15T03:33:14.025" v="32"/>
          <ac:picMkLst>
            <pc:docMk/>
            <pc:sldMk cId="3386340796" sldId="451"/>
            <ac:picMk id="14" creationId="{825D6E27-D345-AFEB-4D11-A77DCC61C391}"/>
          </ac:picMkLst>
        </pc:picChg>
        <pc:picChg chg="add del mod">
          <ac:chgData name="Leonie Smith" userId="fed1330f33f5650e" providerId="LiveId" clId="{1D69B37D-6A46-4C2C-8E80-0C12823F8E2A}" dt="2023-12-15T03:33:18.126" v="34"/>
          <ac:picMkLst>
            <pc:docMk/>
            <pc:sldMk cId="3386340796" sldId="451"/>
            <ac:picMk id="15" creationId="{BE9071E7-59E0-8944-3847-7ACA7F403440}"/>
          </ac:picMkLst>
        </pc:picChg>
        <pc:picChg chg="add del mod ord">
          <ac:chgData name="Leonie Smith" userId="fed1330f33f5650e" providerId="LiveId" clId="{1D69B37D-6A46-4C2C-8E80-0C12823F8E2A}" dt="2023-12-15T03:33:34.585" v="35"/>
          <ac:picMkLst>
            <pc:docMk/>
            <pc:sldMk cId="3386340796" sldId="451"/>
            <ac:picMk id="18" creationId="{381A7AED-4E85-7F01-74FD-5A85D8FD9CF3}"/>
          </ac:picMkLst>
        </pc:picChg>
        <pc:picChg chg="add mod">
          <ac:chgData name="Leonie Smith" userId="fed1330f33f5650e" providerId="LiveId" clId="{1D69B37D-6A46-4C2C-8E80-0C12823F8E2A}" dt="2023-12-15T03:33:34.585" v="35"/>
          <ac:picMkLst>
            <pc:docMk/>
            <pc:sldMk cId="3386340796" sldId="451"/>
            <ac:picMk id="19" creationId="{7F2B7445-FCDF-63A5-8985-94C93C100FA3}"/>
          </ac:picMkLst>
        </pc:picChg>
      </pc:sldChg>
      <pc:sldChg chg="addSp delSp modSp mod modTransition modAnim">
        <pc:chgData name="Leonie Smith" userId="fed1330f33f5650e" providerId="LiveId" clId="{1D69B37D-6A46-4C2C-8E80-0C12823F8E2A}" dt="2023-12-15T03:33:50.328" v="38"/>
        <pc:sldMkLst>
          <pc:docMk/>
          <pc:sldMk cId="4002949039" sldId="452"/>
        </pc:sldMkLst>
        <pc:picChg chg="del">
          <ac:chgData name="Leonie Smith" userId="fed1330f33f5650e" providerId="LiveId" clId="{1D69B37D-6A46-4C2C-8E80-0C12823F8E2A}" dt="2023-12-15T03:33:38.774" v="37"/>
          <ac:picMkLst>
            <pc:docMk/>
            <pc:sldMk cId="4002949039" sldId="452"/>
            <ac:picMk id="2" creationId="{F6E59D3C-81D2-B8BB-DE79-B9584187DBB3}"/>
          </ac:picMkLst>
        </pc:picChg>
        <pc:picChg chg="add del mod">
          <ac:chgData name="Leonie Smith" userId="fed1330f33f5650e" providerId="LiveId" clId="{1D69B37D-6A46-4C2C-8E80-0C12823F8E2A}" dt="2023-12-15T03:33:50.328" v="38"/>
          <ac:picMkLst>
            <pc:docMk/>
            <pc:sldMk cId="4002949039" sldId="452"/>
            <ac:picMk id="5" creationId="{AEEE8B0C-8690-4B52-053B-89DD5A06BF60}"/>
          </ac:picMkLst>
        </pc:picChg>
        <pc:picChg chg="add mod">
          <ac:chgData name="Leonie Smith" userId="fed1330f33f5650e" providerId="LiveId" clId="{1D69B37D-6A46-4C2C-8E80-0C12823F8E2A}" dt="2023-12-15T03:33:50.328" v="38"/>
          <ac:picMkLst>
            <pc:docMk/>
            <pc:sldMk cId="4002949039" sldId="452"/>
            <ac:picMk id="7" creationId="{6AB14C86-B916-D6DF-428E-7A620A7B9A71}"/>
          </ac:picMkLst>
        </pc:picChg>
      </pc:sldChg>
      <pc:sldChg chg="addSp delSp modSp mod modTransition modAnim">
        <pc:chgData name="Leonie Smith" userId="fed1330f33f5650e" providerId="LiveId" clId="{1D69B37D-6A46-4C2C-8E80-0C12823F8E2A}" dt="2023-12-15T03:34:44.492" v="47"/>
        <pc:sldMkLst>
          <pc:docMk/>
          <pc:sldMk cId="283334129" sldId="453"/>
        </pc:sldMkLst>
        <pc:picChg chg="add del mod">
          <ac:chgData name="Leonie Smith" userId="fed1330f33f5650e" providerId="LiveId" clId="{1D69B37D-6A46-4C2C-8E80-0C12823F8E2A}" dt="2023-12-15T03:34:04.330" v="41"/>
          <ac:picMkLst>
            <pc:docMk/>
            <pc:sldMk cId="283334129" sldId="453"/>
            <ac:picMk id="3" creationId="{5E5AD582-E2C5-925F-FF9E-9ADC86E0327E}"/>
          </ac:picMkLst>
        </pc:picChg>
        <pc:picChg chg="add del mod">
          <ac:chgData name="Leonie Smith" userId="fed1330f33f5650e" providerId="LiveId" clId="{1D69B37D-6A46-4C2C-8E80-0C12823F8E2A}" dt="2023-12-15T03:34:09.280" v="43"/>
          <ac:picMkLst>
            <pc:docMk/>
            <pc:sldMk cId="283334129" sldId="453"/>
            <ac:picMk id="5" creationId="{C7E5270F-1BEE-3B28-3BBD-E749C8AEBD46}"/>
          </ac:picMkLst>
        </pc:picChg>
        <pc:picChg chg="del">
          <ac:chgData name="Leonie Smith" userId="fed1330f33f5650e" providerId="LiveId" clId="{1D69B37D-6A46-4C2C-8E80-0C12823F8E2A}" dt="2023-12-15T03:33:56.556" v="40"/>
          <ac:picMkLst>
            <pc:docMk/>
            <pc:sldMk cId="283334129" sldId="453"/>
            <ac:picMk id="7" creationId="{464306FB-244D-23D4-E616-864E9E4A137F}"/>
          </ac:picMkLst>
        </pc:picChg>
        <pc:picChg chg="add del mod ord">
          <ac:chgData name="Leonie Smith" userId="fed1330f33f5650e" providerId="LiveId" clId="{1D69B37D-6A46-4C2C-8E80-0C12823F8E2A}" dt="2023-12-15T03:34:14.234" v="44"/>
          <ac:picMkLst>
            <pc:docMk/>
            <pc:sldMk cId="283334129" sldId="453"/>
            <ac:picMk id="10" creationId="{676716E0-7B12-FABC-ECD4-0633A65CF6C1}"/>
          </ac:picMkLst>
        </pc:picChg>
        <pc:picChg chg="add del mod">
          <ac:chgData name="Leonie Smith" userId="fed1330f33f5650e" providerId="LiveId" clId="{1D69B37D-6A46-4C2C-8E80-0C12823F8E2A}" dt="2023-12-15T03:34:22.509" v="46"/>
          <ac:picMkLst>
            <pc:docMk/>
            <pc:sldMk cId="283334129" sldId="453"/>
            <ac:picMk id="11" creationId="{477AAC6C-3141-0D08-5AC6-5D53C6AD509E}"/>
          </ac:picMkLst>
        </pc:picChg>
        <pc:picChg chg="add del mod ord">
          <ac:chgData name="Leonie Smith" userId="fed1330f33f5650e" providerId="LiveId" clId="{1D69B37D-6A46-4C2C-8E80-0C12823F8E2A}" dt="2023-12-15T03:34:44.492" v="47"/>
          <ac:picMkLst>
            <pc:docMk/>
            <pc:sldMk cId="283334129" sldId="453"/>
            <ac:picMk id="14" creationId="{C61A08C5-4041-F6A0-B7C4-6F523B696DF4}"/>
          </ac:picMkLst>
        </pc:picChg>
        <pc:picChg chg="add mod">
          <ac:chgData name="Leonie Smith" userId="fed1330f33f5650e" providerId="LiveId" clId="{1D69B37D-6A46-4C2C-8E80-0C12823F8E2A}" dt="2023-12-15T03:34:44.492" v="47"/>
          <ac:picMkLst>
            <pc:docMk/>
            <pc:sldMk cId="283334129" sldId="453"/>
            <ac:picMk id="15" creationId="{999004E9-FF1C-9B93-CCF2-BDC6366731F5}"/>
          </ac:picMkLst>
        </pc:picChg>
      </pc:sldChg>
      <pc:sldChg chg="addSp delSp modSp mod modTransition modAnim">
        <pc:chgData name="Leonie Smith" userId="fed1330f33f5650e" providerId="LiveId" clId="{1D69B37D-6A46-4C2C-8E80-0C12823F8E2A}" dt="2023-12-15T03:35:05.127" v="50"/>
        <pc:sldMkLst>
          <pc:docMk/>
          <pc:sldMk cId="1799939013" sldId="455"/>
        </pc:sldMkLst>
        <pc:picChg chg="add del mod">
          <ac:chgData name="Leonie Smith" userId="fed1330f33f5650e" providerId="LiveId" clId="{1D69B37D-6A46-4C2C-8E80-0C12823F8E2A}" dt="2023-12-15T03:35:05.127" v="50"/>
          <ac:picMkLst>
            <pc:docMk/>
            <pc:sldMk cId="1799939013" sldId="455"/>
            <ac:picMk id="3" creationId="{39C049A6-1528-A03C-7700-76C35797E881}"/>
          </ac:picMkLst>
        </pc:picChg>
        <pc:picChg chg="del">
          <ac:chgData name="Leonie Smith" userId="fed1330f33f5650e" providerId="LiveId" clId="{1D69B37D-6A46-4C2C-8E80-0C12823F8E2A}" dt="2023-12-15T03:34:48.611" v="49"/>
          <ac:picMkLst>
            <pc:docMk/>
            <pc:sldMk cId="1799939013" sldId="455"/>
            <ac:picMk id="5" creationId="{D6FFF672-1CE5-E8FB-A3B1-CD9721BCE880}"/>
          </ac:picMkLst>
        </pc:picChg>
        <pc:picChg chg="add mod">
          <ac:chgData name="Leonie Smith" userId="fed1330f33f5650e" providerId="LiveId" clId="{1D69B37D-6A46-4C2C-8E80-0C12823F8E2A}" dt="2023-12-15T03:35:05.127" v="50"/>
          <ac:picMkLst>
            <pc:docMk/>
            <pc:sldMk cId="1799939013" sldId="455"/>
            <ac:picMk id="7" creationId="{B6980227-45F8-6363-AC35-48D4D8B75F1D}"/>
          </ac:picMkLst>
        </pc:picChg>
      </pc:sldChg>
      <pc:sldChg chg="addSp delSp modSp mod modTransition modAnim">
        <pc:chgData name="Leonie Smith" userId="fed1330f33f5650e" providerId="LiveId" clId="{1D69B37D-6A46-4C2C-8E80-0C12823F8E2A}" dt="2023-12-15T03:35:26.197" v="53"/>
        <pc:sldMkLst>
          <pc:docMk/>
          <pc:sldMk cId="2618424304" sldId="457"/>
        </pc:sldMkLst>
        <pc:picChg chg="add del mod">
          <ac:chgData name="Leonie Smith" userId="fed1330f33f5650e" providerId="LiveId" clId="{1D69B37D-6A46-4C2C-8E80-0C12823F8E2A}" dt="2023-12-15T03:35:26.197" v="53"/>
          <ac:picMkLst>
            <pc:docMk/>
            <pc:sldMk cId="2618424304" sldId="457"/>
            <ac:picMk id="3" creationId="{6BC7C22E-FDC1-7630-DE6C-AADE7052DF6A}"/>
          </ac:picMkLst>
        </pc:picChg>
        <pc:picChg chg="del">
          <ac:chgData name="Leonie Smith" userId="fed1330f33f5650e" providerId="LiveId" clId="{1D69B37D-6A46-4C2C-8E80-0C12823F8E2A}" dt="2023-12-15T03:35:09.152" v="52"/>
          <ac:picMkLst>
            <pc:docMk/>
            <pc:sldMk cId="2618424304" sldId="457"/>
            <ac:picMk id="5" creationId="{2C870433-B612-2750-272F-265E1A2BCAFA}"/>
          </ac:picMkLst>
        </pc:picChg>
        <pc:picChg chg="add mod">
          <ac:chgData name="Leonie Smith" userId="fed1330f33f5650e" providerId="LiveId" clId="{1D69B37D-6A46-4C2C-8E80-0C12823F8E2A}" dt="2023-12-15T03:35:26.197" v="53"/>
          <ac:picMkLst>
            <pc:docMk/>
            <pc:sldMk cId="2618424304" sldId="457"/>
            <ac:picMk id="7" creationId="{ECAB3FF9-23B3-1E49-524B-C7F55342B2BE}"/>
          </ac:picMkLst>
        </pc:picChg>
      </pc:sldChg>
      <pc:sldChg chg="addSp delSp modSp mod modTransition modAnim">
        <pc:chgData name="Leonie Smith" userId="fed1330f33f5650e" providerId="LiveId" clId="{1D69B37D-6A46-4C2C-8E80-0C12823F8E2A}" dt="2023-12-15T03:35:52.188" v="56"/>
        <pc:sldMkLst>
          <pc:docMk/>
          <pc:sldMk cId="783514268" sldId="459"/>
        </pc:sldMkLst>
        <pc:picChg chg="del">
          <ac:chgData name="Leonie Smith" userId="fed1330f33f5650e" providerId="LiveId" clId="{1D69B37D-6A46-4C2C-8E80-0C12823F8E2A}" dt="2023-12-15T03:35:30.861" v="55"/>
          <ac:picMkLst>
            <pc:docMk/>
            <pc:sldMk cId="783514268" sldId="459"/>
            <ac:picMk id="2" creationId="{B5BFA1CF-D4F8-12EA-10EE-C24ABFD5C28D}"/>
          </ac:picMkLst>
        </pc:picChg>
        <pc:picChg chg="add del mod">
          <ac:chgData name="Leonie Smith" userId="fed1330f33f5650e" providerId="LiveId" clId="{1D69B37D-6A46-4C2C-8E80-0C12823F8E2A}" dt="2023-12-15T03:35:52.188" v="56"/>
          <ac:picMkLst>
            <pc:docMk/>
            <pc:sldMk cId="783514268" sldId="459"/>
            <ac:picMk id="5" creationId="{12C61F90-F8DC-0A2F-3CA8-54E65036E880}"/>
          </ac:picMkLst>
        </pc:picChg>
        <pc:picChg chg="add mod">
          <ac:chgData name="Leonie Smith" userId="fed1330f33f5650e" providerId="LiveId" clId="{1D69B37D-6A46-4C2C-8E80-0C12823F8E2A}" dt="2023-12-15T03:35:52.188" v="56"/>
          <ac:picMkLst>
            <pc:docMk/>
            <pc:sldMk cId="783514268" sldId="459"/>
            <ac:picMk id="7" creationId="{DBD03EDA-97D0-1573-E4C5-D13A99563B92}"/>
          </ac:picMkLst>
        </pc:picChg>
      </pc:sldChg>
      <pc:sldChg chg="addSp delSp modSp mod modTransition modAnim">
        <pc:chgData name="Leonie Smith" userId="fed1330f33f5650e" providerId="LiveId" clId="{1D69B37D-6A46-4C2C-8E80-0C12823F8E2A}" dt="2023-12-15T03:36:13.903" v="59"/>
        <pc:sldMkLst>
          <pc:docMk/>
          <pc:sldMk cId="3868250199" sldId="461"/>
        </pc:sldMkLst>
        <pc:picChg chg="add del mod">
          <ac:chgData name="Leonie Smith" userId="fed1330f33f5650e" providerId="LiveId" clId="{1D69B37D-6A46-4C2C-8E80-0C12823F8E2A}" dt="2023-12-15T03:36:13.903" v="59"/>
          <ac:picMkLst>
            <pc:docMk/>
            <pc:sldMk cId="3868250199" sldId="461"/>
            <ac:picMk id="3" creationId="{9E34D89A-07FC-567B-0A5B-D6B73DA84A77}"/>
          </ac:picMkLst>
        </pc:picChg>
        <pc:picChg chg="del">
          <ac:chgData name="Leonie Smith" userId="fed1330f33f5650e" providerId="LiveId" clId="{1D69B37D-6A46-4C2C-8E80-0C12823F8E2A}" dt="2023-12-15T03:35:56.213" v="58"/>
          <ac:picMkLst>
            <pc:docMk/>
            <pc:sldMk cId="3868250199" sldId="461"/>
            <ac:picMk id="5" creationId="{35B63FEB-599B-166B-5DA9-2569B721EEDB}"/>
          </ac:picMkLst>
        </pc:picChg>
        <pc:picChg chg="add mod">
          <ac:chgData name="Leonie Smith" userId="fed1330f33f5650e" providerId="LiveId" clId="{1D69B37D-6A46-4C2C-8E80-0C12823F8E2A}" dt="2023-12-15T03:36:13.903" v="59"/>
          <ac:picMkLst>
            <pc:docMk/>
            <pc:sldMk cId="3868250199" sldId="461"/>
            <ac:picMk id="7" creationId="{594EFFA2-DD12-F717-A849-0308852AE087}"/>
          </ac:picMkLst>
        </pc:picChg>
      </pc:sldChg>
      <pc:sldChg chg="addSp delSp modSp mod modTransition modAnim">
        <pc:chgData name="Leonie Smith" userId="fed1330f33f5650e" providerId="LiveId" clId="{1D69B37D-6A46-4C2C-8E80-0C12823F8E2A}" dt="2023-12-15T03:36:35.620" v="62"/>
        <pc:sldMkLst>
          <pc:docMk/>
          <pc:sldMk cId="2982327576" sldId="463"/>
        </pc:sldMkLst>
        <pc:picChg chg="add del mod">
          <ac:chgData name="Leonie Smith" userId="fed1330f33f5650e" providerId="LiveId" clId="{1D69B37D-6A46-4C2C-8E80-0C12823F8E2A}" dt="2023-12-15T03:36:35.620" v="62"/>
          <ac:picMkLst>
            <pc:docMk/>
            <pc:sldMk cId="2982327576" sldId="463"/>
            <ac:picMk id="3" creationId="{7439FD5E-1267-885C-8536-57B024CDDDDF}"/>
          </ac:picMkLst>
        </pc:picChg>
        <pc:picChg chg="add mod">
          <ac:chgData name="Leonie Smith" userId="fed1330f33f5650e" providerId="LiveId" clId="{1D69B37D-6A46-4C2C-8E80-0C12823F8E2A}" dt="2023-12-15T03:36:35.620" v="62"/>
          <ac:picMkLst>
            <pc:docMk/>
            <pc:sldMk cId="2982327576" sldId="463"/>
            <ac:picMk id="5" creationId="{85BE5CD3-D9AA-4860-6BB0-537541910F47}"/>
          </ac:picMkLst>
        </pc:picChg>
        <pc:picChg chg="del">
          <ac:chgData name="Leonie Smith" userId="fed1330f33f5650e" providerId="LiveId" clId="{1D69B37D-6A46-4C2C-8E80-0C12823F8E2A}" dt="2023-12-15T03:36:20.031" v="61"/>
          <ac:picMkLst>
            <pc:docMk/>
            <pc:sldMk cId="2982327576" sldId="463"/>
            <ac:picMk id="9" creationId="{3B1E653D-2BCF-C071-AA54-7CEFBE05D6D0}"/>
          </ac:picMkLst>
        </pc:picChg>
      </pc:sldChg>
      <pc:sldChg chg="addSp delSp modSp mod modTransition modAnim modNotesTx">
        <pc:chgData name="Leonie Smith" userId="fed1330f33f5650e" providerId="LiveId" clId="{1D69B37D-6A46-4C2C-8E80-0C12823F8E2A}" dt="2023-12-16T02:47:37.930" v="76" actId="20577"/>
        <pc:sldMkLst>
          <pc:docMk/>
          <pc:sldMk cId="3596600315" sldId="468"/>
        </pc:sldMkLst>
        <pc:picChg chg="del">
          <ac:chgData name="Leonie Smith" userId="fed1330f33f5650e" providerId="LiveId" clId="{1D69B37D-6A46-4C2C-8E80-0C12823F8E2A}" dt="2023-12-15T03:29:33.987" v="1"/>
          <ac:picMkLst>
            <pc:docMk/>
            <pc:sldMk cId="3596600315" sldId="468"/>
            <ac:picMk id="4" creationId="{E8659216-4231-4886-2DEE-67B85AD11A53}"/>
          </ac:picMkLst>
        </pc:picChg>
        <pc:picChg chg="add del mod">
          <ac:chgData name="Leonie Smith" userId="fed1330f33f5650e" providerId="LiveId" clId="{1D69B37D-6A46-4C2C-8E80-0C12823F8E2A}" dt="2023-12-15T03:29:40.557" v="2"/>
          <ac:picMkLst>
            <pc:docMk/>
            <pc:sldMk cId="3596600315" sldId="468"/>
            <ac:picMk id="6" creationId="{F32CCFE9-B8E5-6ACD-2BF3-0F1920650200}"/>
          </ac:picMkLst>
        </pc:picChg>
        <pc:picChg chg="add mod">
          <ac:chgData name="Leonie Smith" userId="fed1330f33f5650e" providerId="LiveId" clId="{1D69B37D-6A46-4C2C-8E80-0C12823F8E2A}" dt="2023-12-15T03:29:40.557" v="2"/>
          <ac:picMkLst>
            <pc:docMk/>
            <pc:sldMk cId="3596600315" sldId="468"/>
            <ac:picMk id="7" creationId="{F9D37B89-C391-E6C8-5D02-E07B8A136C75}"/>
          </ac:picMkLst>
        </pc:picChg>
      </pc:sldChg>
    </pc:docChg>
  </pc:docChgLst>
  <pc:docChgLst>
    <pc:chgData name="Leonie Smith" userId="fed1330f33f5650e" providerId="LiveId" clId="{83D4E415-B404-4B0F-A128-BAC578BA3893}"/>
    <pc:docChg chg="undo redo custSel modSld">
      <pc:chgData name="Leonie Smith" userId="fed1330f33f5650e" providerId="LiveId" clId="{83D4E415-B404-4B0F-A128-BAC578BA3893}" dt="2023-01-13T07:38:54.240" v="18"/>
      <pc:docMkLst>
        <pc:docMk/>
      </pc:docMkLst>
      <pc:sldChg chg="addSp delSp modSp mod">
        <pc:chgData name="Leonie Smith" userId="fed1330f33f5650e" providerId="LiveId" clId="{83D4E415-B404-4B0F-A128-BAC578BA3893}" dt="2023-01-13T07:38:50.314" v="16" actId="21"/>
        <pc:sldMkLst>
          <pc:docMk/>
          <pc:sldMk cId="3676245138" sldId="441"/>
        </pc:sldMkLst>
        <pc:spChg chg="add del mod">
          <ac:chgData name="Leonie Smith" userId="fed1330f33f5650e" providerId="LiveId" clId="{83D4E415-B404-4B0F-A128-BAC578BA3893}" dt="2023-01-13T07:38:11.066" v="4"/>
          <ac:spMkLst>
            <pc:docMk/>
            <pc:sldMk cId="3676245138" sldId="441"/>
            <ac:spMk id="2" creationId="{B3978C08-206C-CF56-53C5-951905A57BB6}"/>
          </ac:spMkLst>
        </pc:spChg>
        <pc:spChg chg="add del">
          <ac:chgData name="Leonie Smith" userId="fed1330f33f5650e" providerId="LiveId" clId="{83D4E415-B404-4B0F-A128-BAC578BA3893}" dt="2023-01-13T07:38:50.314" v="16" actId="21"/>
          <ac:spMkLst>
            <pc:docMk/>
            <pc:sldMk cId="3676245138" sldId="441"/>
            <ac:spMk id="4" creationId="{9A13E2D8-2F59-44C1-B1D2-79C300C26DD4}"/>
          </ac:spMkLst>
        </pc:spChg>
      </pc:sldChg>
      <pc:sldChg chg="addSp delSp mod">
        <pc:chgData name="Leonie Smith" userId="fed1330f33f5650e" providerId="LiveId" clId="{83D4E415-B404-4B0F-A128-BAC578BA3893}" dt="2023-01-13T07:38:48.938" v="15" actId="21"/>
        <pc:sldMkLst>
          <pc:docMk/>
          <pc:sldMk cId="3095902142" sldId="443"/>
        </pc:sldMkLst>
        <pc:spChg chg="add del">
          <ac:chgData name="Leonie Smith" userId="fed1330f33f5650e" providerId="LiveId" clId="{83D4E415-B404-4B0F-A128-BAC578BA3893}" dt="2023-01-13T07:38:48.938" v="15" actId="21"/>
          <ac:spMkLst>
            <pc:docMk/>
            <pc:sldMk cId="3095902142" sldId="443"/>
            <ac:spMk id="4" creationId="{9A13E2D8-2F59-44C1-B1D2-79C300C26DD4}"/>
          </ac:spMkLst>
        </pc:spChg>
      </pc:sldChg>
      <pc:sldChg chg="addSp delSp mod">
        <pc:chgData name="Leonie Smith" userId="fed1330f33f5650e" providerId="LiveId" clId="{83D4E415-B404-4B0F-A128-BAC578BA3893}" dt="2023-01-13T07:38:48.246" v="14" actId="21"/>
        <pc:sldMkLst>
          <pc:docMk/>
          <pc:sldMk cId="2166098122" sldId="445"/>
        </pc:sldMkLst>
        <pc:spChg chg="add del">
          <ac:chgData name="Leonie Smith" userId="fed1330f33f5650e" providerId="LiveId" clId="{83D4E415-B404-4B0F-A128-BAC578BA3893}" dt="2023-01-13T07:38:48.246" v="14" actId="21"/>
          <ac:spMkLst>
            <pc:docMk/>
            <pc:sldMk cId="2166098122" sldId="445"/>
            <ac:spMk id="4" creationId="{9A13E2D8-2F59-44C1-B1D2-79C300C26DD4}"/>
          </ac:spMkLst>
        </pc:spChg>
      </pc:sldChg>
      <pc:sldChg chg="addSp delSp mod">
        <pc:chgData name="Leonie Smith" userId="fed1330f33f5650e" providerId="LiveId" clId="{83D4E415-B404-4B0F-A128-BAC578BA3893}" dt="2023-01-13T07:38:47.549" v="13" actId="21"/>
        <pc:sldMkLst>
          <pc:docMk/>
          <pc:sldMk cId="2422728137" sldId="447"/>
        </pc:sldMkLst>
        <pc:spChg chg="add del">
          <ac:chgData name="Leonie Smith" userId="fed1330f33f5650e" providerId="LiveId" clId="{83D4E415-B404-4B0F-A128-BAC578BA3893}" dt="2023-01-13T07:38:47.549" v="13" actId="21"/>
          <ac:spMkLst>
            <pc:docMk/>
            <pc:sldMk cId="2422728137" sldId="447"/>
            <ac:spMk id="4" creationId="{9A13E2D8-2F59-44C1-B1D2-79C300C26DD4}"/>
          </ac:spMkLst>
        </pc:spChg>
      </pc:sldChg>
      <pc:sldChg chg="addSp delSp mod">
        <pc:chgData name="Leonie Smith" userId="fed1330f33f5650e" providerId="LiveId" clId="{83D4E415-B404-4B0F-A128-BAC578BA3893}" dt="2023-01-13T07:38:47" v="12" actId="21"/>
        <pc:sldMkLst>
          <pc:docMk/>
          <pc:sldMk cId="4160448636" sldId="449"/>
        </pc:sldMkLst>
        <pc:spChg chg="add del">
          <ac:chgData name="Leonie Smith" userId="fed1330f33f5650e" providerId="LiveId" clId="{83D4E415-B404-4B0F-A128-BAC578BA3893}" dt="2023-01-13T07:38:47" v="12" actId="21"/>
          <ac:spMkLst>
            <pc:docMk/>
            <pc:sldMk cId="4160448636" sldId="449"/>
            <ac:spMk id="4" creationId="{9A13E2D8-2F59-44C1-B1D2-79C300C26DD4}"/>
          </ac:spMkLst>
        </pc:spChg>
      </pc:sldChg>
      <pc:sldChg chg="addSp delSp mod">
        <pc:chgData name="Leonie Smith" userId="fed1330f33f5650e" providerId="LiveId" clId="{83D4E415-B404-4B0F-A128-BAC578BA3893}" dt="2023-01-13T07:38:46.382" v="11" actId="21"/>
        <pc:sldMkLst>
          <pc:docMk/>
          <pc:sldMk cId="3386340796" sldId="451"/>
        </pc:sldMkLst>
        <pc:spChg chg="add del">
          <ac:chgData name="Leonie Smith" userId="fed1330f33f5650e" providerId="LiveId" clId="{83D4E415-B404-4B0F-A128-BAC578BA3893}" dt="2023-01-13T07:38:46.382" v="11" actId="21"/>
          <ac:spMkLst>
            <pc:docMk/>
            <pc:sldMk cId="3386340796" sldId="451"/>
            <ac:spMk id="4" creationId="{9A13E2D8-2F59-44C1-B1D2-79C300C26DD4}"/>
          </ac:spMkLst>
        </pc:spChg>
      </pc:sldChg>
      <pc:sldChg chg="addSp delSp modSp mod">
        <pc:chgData name="Leonie Smith" userId="fed1330f33f5650e" providerId="LiveId" clId="{83D4E415-B404-4B0F-A128-BAC578BA3893}" dt="2023-01-13T07:38:54.240" v="18"/>
        <pc:sldMkLst>
          <pc:docMk/>
          <pc:sldMk cId="3596600315" sldId="468"/>
        </pc:sldMkLst>
        <pc:spChg chg="mod">
          <ac:chgData name="Leonie Smith" userId="fed1330f33f5650e" providerId="LiveId" clId="{83D4E415-B404-4B0F-A128-BAC578BA3893}" dt="2023-01-13T07:38:54.240" v="18"/>
          <ac:spMkLst>
            <pc:docMk/>
            <pc:sldMk cId="3596600315" sldId="468"/>
            <ac:spMk id="3" creationId="{0162BEE1-134B-8B70-2BB8-9226F1DF1614}"/>
          </ac:spMkLst>
        </pc:spChg>
        <pc:spChg chg="add del mod">
          <ac:chgData name="Leonie Smith" userId="fed1330f33f5650e" providerId="LiveId" clId="{83D4E415-B404-4B0F-A128-BAC578BA3893}" dt="2023-01-13T07:37:27.499" v="1"/>
          <ac:spMkLst>
            <pc:docMk/>
            <pc:sldMk cId="3596600315" sldId="468"/>
            <ac:spMk id="5" creationId="{093E2264-ED69-11B6-9624-06D715DAC138}"/>
          </ac:spMkLst>
        </pc:spChg>
      </pc:sldChg>
    </pc:docChg>
  </pc:docChgLst>
  <pc:docChgLst>
    <pc:chgData name="Leonie Smith" userId="fed1330f33f5650e" providerId="LiveId" clId="{6AEB010B-4914-4B13-BE79-1C709B4D4AC0}"/>
    <pc:docChg chg="custSel modSld sldOrd">
      <pc:chgData name="Leonie Smith" userId="fed1330f33f5650e" providerId="LiveId" clId="{6AEB010B-4914-4B13-BE79-1C709B4D4AC0}" dt="2022-08-27T05:24:46.710" v="80" actId="14100"/>
      <pc:docMkLst>
        <pc:docMk/>
      </pc:docMkLst>
      <pc:sldChg chg="addSp modSp mod">
        <pc:chgData name="Leonie Smith" userId="fed1330f33f5650e" providerId="LiveId" clId="{6AEB010B-4914-4B13-BE79-1C709B4D4AC0}" dt="2022-08-27T05:20:38.574" v="5" actId="1076"/>
        <pc:sldMkLst>
          <pc:docMk/>
          <pc:sldMk cId="3261377596" sldId="438"/>
        </pc:sldMkLst>
        <pc:spChg chg="add mod">
          <ac:chgData name="Leonie Smith" userId="fed1330f33f5650e" providerId="LiveId" clId="{6AEB010B-4914-4B13-BE79-1C709B4D4AC0}" dt="2022-08-27T05:20:38.574" v="5" actId="1076"/>
          <ac:spMkLst>
            <pc:docMk/>
            <pc:sldMk cId="3261377596" sldId="438"/>
            <ac:spMk id="2" creationId="{75F7B30A-FAA9-3A12-A8FE-960E37540439}"/>
          </ac:spMkLst>
        </pc:spChg>
      </pc:sldChg>
      <pc:sldChg chg="addSp modSp mod">
        <pc:chgData name="Leonie Smith" userId="fed1330f33f5650e" providerId="LiveId" clId="{6AEB010B-4914-4B13-BE79-1C709B4D4AC0}" dt="2022-08-27T05:22:16.513" v="28" actId="20577"/>
        <pc:sldMkLst>
          <pc:docMk/>
          <pc:sldMk cId="2180228365" sldId="442"/>
        </pc:sldMkLst>
        <pc:spChg chg="add mod">
          <ac:chgData name="Leonie Smith" userId="fed1330f33f5650e" providerId="LiveId" clId="{6AEB010B-4914-4B13-BE79-1C709B4D4AC0}" dt="2022-08-27T05:22:16.513" v="28" actId="20577"/>
          <ac:spMkLst>
            <pc:docMk/>
            <pc:sldMk cId="2180228365" sldId="442"/>
            <ac:spMk id="2" creationId="{B4E4CD15-864D-7E87-CD7E-AF713121655C}"/>
          </ac:spMkLst>
        </pc:spChg>
      </pc:sldChg>
      <pc:sldChg chg="addSp modSp mod ord">
        <pc:chgData name="Leonie Smith" userId="fed1330f33f5650e" providerId="LiveId" clId="{6AEB010B-4914-4B13-BE79-1C709B4D4AC0}" dt="2022-08-27T05:22:23.926" v="30" actId="20577"/>
        <pc:sldMkLst>
          <pc:docMk/>
          <pc:sldMk cId="1718612039" sldId="444"/>
        </pc:sldMkLst>
        <pc:spChg chg="add mod">
          <ac:chgData name="Leonie Smith" userId="fed1330f33f5650e" providerId="LiveId" clId="{6AEB010B-4914-4B13-BE79-1C709B4D4AC0}" dt="2022-08-27T05:22:23.926" v="30" actId="20577"/>
          <ac:spMkLst>
            <pc:docMk/>
            <pc:sldMk cId="1718612039" sldId="444"/>
            <ac:spMk id="2" creationId="{8BA694CB-81B7-2323-E4E7-D32C52027F5B}"/>
          </ac:spMkLst>
        </pc:spChg>
      </pc:sldChg>
      <pc:sldChg chg="addSp modSp mod">
        <pc:chgData name="Leonie Smith" userId="fed1330f33f5650e" providerId="LiveId" clId="{6AEB010B-4914-4B13-BE79-1C709B4D4AC0}" dt="2022-08-27T05:22:33.394" v="35" actId="20577"/>
        <pc:sldMkLst>
          <pc:docMk/>
          <pc:sldMk cId="665805102" sldId="446"/>
        </pc:sldMkLst>
        <pc:spChg chg="add mod">
          <ac:chgData name="Leonie Smith" userId="fed1330f33f5650e" providerId="LiveId" clId="{6AEB010B-4914-4B13-BE79-1C709B4D4AC0}" dt="2022-08-27T05:22:33.394" v="35" actId="20577"/>
          <ac:spMkLst>
            <pc:docMk/>
            <pc:sldMk cId="665805102" sldId="446"/>
            <ac:spMk id="2" creationId="{99C30A9C-1281-9FE4-A1EA-D464D7FC04AD}"/>
          </ac:spMkLst>
        </pc:spChg>
      </pc:sldChg>
      <pc:sldChg chg="addSp modSp mod">
        <pc:chgData name="Leonie Smith" userId="fed1330f33f5650e" providerId="LiveId" clId="{6AEB010B-4914-4B13-BE79-1C709B4D4AC0}" dt="2022-08-27T05:22:44.168" v="40" actId="20577"/>
        <pc:sldMkLst>
          <pc:docMk/>
          <pc:sldMk cId="843663555" sldId="448"/>
        </pc:sldMkLst>
        <pc:spChg chg="add mod">
          <ac:chgData name="Leonie Smith" userId="fed1330f33f5650e" providerId="LiveId" clId="{6AEB010B-4914-4B13-BE79-1C709B4D4AC0}" dt="2022-08-27T05:22:44.168" v="40" actId="20577"/>
          <ac:spMkLst>
            <pc:docMk/>
            <pc:sldMk cId="843663555" sldId="448"/>
            <ac:spMk id="2" creationId="{CFAE0C10-3EDD-4872-49BD-B2E636D4C14B}"/>
          </ac:spMkLst>
        </pc:spChg>
      </pc:sldChg>
      <pc:sldChg chg="addSp modSp mod">
        <pc:chgData name="Leonie Smith" userId="fed1330f33f5650e" providerId="LiveId" clId="{6AEB010B-4914-4B13-BE79-1C709B4D4AC0}" dt="2022-08-27T05:22:59.838" v="46" actId="1076"/>
        <pc:sldMkLst>
          <pc:docMk/>
          <pc:sldMk cId="538051216" sldId="450"/>
        </pc:sldMkLst>
        <pc:spChg chg="add mod">
          <ac:chgData name="Leonie Smith" userId="fed1330f33f5650e" providerId="LiveId" clId="{6AEB010B-4914-4B13-BE79-1C709B4D4AC0}" dt="2022-08-27T05:22:59.838" v="46" actId="1076"/>
          <ac:spMkLst>
            <pc:docMk/>
            <pc:sldMk cId="538051216" sldId="450"/>
            <ac:spMk id="2" creationId="{2112AC1B-7AA3-BCDE-554B-C63F46230AF8}"/>
          </ac:spMkLst>
        </pc:spChg>
      </pc:sldChg>
      <pc:sldChg chg="addSp modSp mod">
        <pc:chgData name="Leonie Smith" userId="fed1330f33f5650e" providerId="LiveId" clId="{6AEB010B-4914-4B13-BE79-1C709B4D4AC0}" dt="2022-08-27T05:23:39.042" v="56" actId="20577"/>
        <pc:sldMkLst>
          <pc:docMk/>
          <pc:sldMk cId="2511564658" sldId="454"/>
        </pc:sldMkLst>
        <pc:spChg chg="add mod">
          <ac:chgData name="Leonie Smith" userId="fed1330f33f5650e" providerId="LiveId" clId="{6AEB010B-4914-4B13-BE79-1C709B4D4AC0}" dt="2022-08-27T05:23:39.042" v="56" actId="20577"/>
          <ac:spMkLst>
            <pc:docMk/>
            <pc:sldMk cId="2511564658" sldId="454"/>
            <ac:spMk id="2" creationId="{113BF3AF-9D29-3E46-DAAB-7D414228CAD5}"/>
          </ac:spMkLst>
        </pc:spChg>
      </pc:sldChg>
      <pc:sldChg chg="addSp modSp mod">
        <pc:chgData name="Leonie Smith" userId="fed1330f33f5650e" providerId="LiveId" clId="{6AEB010B-4914-4B13-BE79-1C709B4D4AC0}" dt="2022-08-27T05:23:52.743" v="61" actId="20577"/>
        <pc:sldMkLst>
          <pc:docMk/>
          <pc:sldMk cId="4049696417" sldId="456"/>
        </pc:sldMkLst>
        <pc:spChg chg="add mod">
          <ac:chgData name="Leonie Smith" userId="fed1330f33f5650e" providerId="LiveId" clId="{6AEB010B-4914-4B13-BE79-1C709B4D4AC0}" dt="2022-08-27T05:23:52.743" v="61" actId="20577"/>
          <ac:spMkLst>
            <pc:docMk/>
            <pc:sldMk cId="4049696417" sldId="456"/>
            <ac:spMk id="2" creationId="{6A176931-F25F-940A-E708-7871F4EEA574}"/>
          </ac:spMkLst>
        </pc:spChg>
      </pc:sldChg>
      <pc:sldChg chg="addSp modSp mod">
        <pc:chgData name="Leonie Smith" userId="fed1330f33f5650e" providerId="LiveId" clId="{6AEB010B-4914-4B13-BE79-1C709B4D4AC0}" dt="2022-08-27T05:24:03.495" v="66" actId="20577"/>
        <pc:sldMkLst>
          <pc:docMk/>
          <pc:sldMk cId="2789980734" sldId="458"/>
        </pc:sldMkLst>
        <pc:spChg chg="add mod">
          <ac:chgData name="Leonie Smith" userId="fed1330f33f5650e" providerId="LiveId" clId="{6AEB010B-4914-4B13-BE79-1C709B4D4AC0}" dt="2022-08-27T05:24:03.495" v="66" actId="20577"/>
          <ac:spMkLst>
            <pc:docMk/>
            <pc:sldMk cId="2789980734" sldId="458"/>
            <ac:spMk id="2" creationId="{58903D05-BF4F-3A0F-A202-67D7E0A7ADA9}"/>
          </ac:spMkLst>
        </pc:spChg>
      </pc:sldChg>
      <pc:sldChg chg="addSp modSp mod">
        <pc:chgData name="Leonie Smith" userId="fed1330f33f5650e" providerId="LiveId" clId="{6AEB010B-4914-4B13-BE79-1C709B4D4AC0}" dt="2022-08-27T05:24:13.706" v="71" actId="20577"/>
        <pc:sldMkLst>
          <pc:docMk/>
          <pc:sldMk cId="2691432836" sldId="460"/>
        </pc:sldMkLst>
        <pc:spChg chg="add mod">
          <ac:chgData name="Leonie Smith" userId="fed1330f33f5650e" providerId="LiveId" clId="{6AEB010B-4914-4B13-BE79-1C709B4D4AC0}" dt="2022-08-27T05:24:13.706" v="71" actId="20577"/>
          <ac:spMkLst>
            <pc:docMk/>
            <pc:sldMk cId="2691432836" sldId="460"/>
            <ac:spMk id="2" creationId="{2F8EA525-BD98-10CD-5013-DF80BAE94CFC}"/>
          </ac:spMkLst>
        </pc:spChg>
      </pc:sldChg>
      <pc:sldChg chg="addSp modSp mod">
        <pc:chgData name="Leonie Smith" userId="fed1330f33f5650e" providerId="LiveId" clId="{6AEB010B-4914-4B13-BE79-1C709B4D4AC0}" dt="2022-08-27T05:24:22.174" v="76" actId="20577"/>
        <pc:sldMkLst>
          <pc:docMk/>
          <pc:sldMk cId="3941201962" sldId="462"/>
        </pc:sldMkLst>
        <pc:spChg chg="add mod">
          <ac:chgData name="Leonie Smith" userId="fed1330f33f5650e" providerId="LiveId" clId="{6AEB010B-4914-4B13-BE79-1C709B4D4AC0}" dt="2022-08-27T05:24:22.174" v="76" actId="20577"/>
          <ac:spMkLst>
            <pc:docMk/>
            <pc:sldMk cId="3941201962" sldId="462"/>
            <ac:spMk id="2" creationId="{2CF66BE1-30DB-E921-64EC-B48721AC5274}"/>
          </ac:spMkLst>
        </pc:spChg>
      </pc:sldChg>
      <pc:sldChg chg="addSp modSp mod">
        <pc:chgData name="Leonie Smith" userId="fed1330f33f5650e" providerId="LiveId" clId="{6AEB010B-4914-4B13-BE79-1C709B4D4AC0}" dt="2022-08-27T05:23:22.697" v="49" actId="1076"/>
        <pc:sldMkLst>
          <pc:docMk/>
          <pc:sldMk cId="2663785459" sldId="469"/>
        </pc:sldMkLst>
        <pc:spChg chg="add mod">
          <ac:chgData name="Leonie Smith" userId="fed1330f33f5650e" providerId="LiveId" clId="{6AEB010B-4914-4B13-BE79-1C709B4D4AC0}" dt="2022-08-27T05:23:22.697" v="49" actId="1076"/>
          <ac:spMkLst>
            <pc:docMk/>
            <pc:sldMk cId="2663785459" sldId="469"/>
            <ac:spMk id="2" creationId="{66D62D00-2745-78DD-E523-F4FE45B7873F}"/>
          </ac:spMkLst>
        </pc:spChg>
      </pc:sldChg>
      <pc:sldChg chg="addSp modSp mod">
        <pc:chgData name="Leonie Smith" userId="fed1330f33f5650e" providerId="LiveId" clId="{6AEB010B-4914-4B13-BE79-1C709B4D4AC0}" dt="2022-08-27T05:23:29.802" v="51" actId="20577"/>
        <pc:sldMkLst>
          <pc:docMk/>
          <pc:sldMk cId="359834760" sldId="470"/>
        </pc:sldMkLst>
        <pc:spChg chg="add mod">
          <ac:chgData name="Leonie Smith" userId="fed1330f33f5650e" providerId="LiveId" clId="{6AEB010B-4914-4B13-BE79-1C709B4D4AC0}" dt="2022-08-27T05:23:29.802" v="51" actId="20577"/>
          <ac:spMkLst>
            <pc:docMk/>
            <pc:sldMk cId="359834760" sldId="470"/>
            <ac:spMk id="2" creationId="{51FDEB41-03C1-7C0C-2EF3-E672085E791A}"/>
          </ac:spMkLst>
        </pc:spChg>
      </pc:sldChg>
      <pc:sldChg chg="addSp modSp">
        <pc:chgData name="Leonie Smith" userId="fed1330f33f5650e" providerId="LiveId" clId="{6AEB010B-4914-4B13-BE79-1C709B4D4AC0}" dt="2022-08-27T05:20:47.437" v="6"/>
        <pc:sldMkLst>
          <pc:docMk/>
          <pc:sldMk cId="750579461" sldId="471"/>
        </pc:sldMkLst>
        <pc:spChg chg="add mod">
          <ac:chgData name="Leonie Smith" userId="fed1330f33f5650e" providerId="LiveId" clId="{6AEB010B-4914-4B13-BE79-1C709B4D4AC0}" dt="2022-08-27T05:20:47.437" v="6"/>
          <ac:spMkLst>
            <pc:docMk/>
            <pc:sldMk cId="750579461" sldId="471"/>
            <ac:spMk id="2" creationId="{F59A0E14-C9B5-6E88-EC64-CC02BA7D0278}"/>
          </ac:spMkLst>
        </pc:spChg>
      </pc:sldChg>
      <pc:sldChg chg="addSp delSp modSp mod">
        <pc:chgData name="Leonie Smith" userId="fed1330f33f5650e" providerId="LiveId" clId="{6AEB010B-4914-4B13-BE79-1C709B4D4AC0}" dt="2022-08-27T05:24:46.710" v="80" actId="14100"/>
        <pc:sldMkLst>
          <pc:docMk/>
          <pc:sldMk cId="2578393399" sldId="472"/>
        </pc:sldMkLst>
        <pc:spChg chg="add mod">
          <ac:chgData name="Leonie Smith" userId="fed1330f33f5650e" providerId="LiveId" clId="{6AEB010B-4914-4B13-BE79-1C709B4D4AC0}" dt="2022-08-27T05:24:28.789" v="78" actId="20577"/>
          <ac:spMkLst>
            <pc:docMk/>
            <pc:sldMk cId="2578393399" sldId="472"/>
            <ac:spMk id="2" creationId="{07AAFFA9-7854-84F2-BEAA-79D8C14773AD}"/>
          </ac:spMkLst>
        </pc:spChg>
        <pc:spChg chg="del">
          <ac:chgData name="Leonie Smith" userId="fed1330f33f5650e" providerId="LiveId" clId="{6AEB010B-4914-4B13-BE79-1C709B4D4AC0}" dt="2022-08-27T05:24:41.551" v="79" actId="21"/>
          <ac:spMkLst>
            <pc:docMk/>
            <pc:sldMk cId="2578393399" sldId="472"/>
            <ac:spMk id="4" creationId="{9A13E2D8-2F59-44C1-B1D2-79C300C26DD4}"/>
          </ac:spMkLst>
        </pc:spChg>
        <pc:picChg chg="mod">
          <ac:chgData name="Leonie Smith" userId="fed1330f33f5650e" providerId="LiveId" clId="{6AEB010B-4914-4B13-BE79-1C709B4D4AC0}" dt="2022-08-27T05:24:46.710" v="80" actId="14100"/>
          <ac:picMkLst>
            <pc:docMk/>
            <pc:sldMk cId="2578393399" sldId="472"/>
            <ac:picMk id="3" creationId="{0BEC8225-F9AD-FA6D-8C78-232479FE31C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30 Jesus’ Birth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John the Baptist’s birth foretold - Luke 1:5-25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The Birth of Jesus Foretold - Luke 1:26 – 38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Mary visits Elizabeth - Luke 1:39-56 (Center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Birth of John - Luke 1:57-80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Joseph’s Dream - Matthew 1:18-25 (Center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The Trip to Bethlehem - Luke 2:1-5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Birth of Jesus - Luke 2:6–7 (Center)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8. The Shepherds and the Angels - Luke 2:8–20 (Right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83110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5A97B-337D-5025-BDE7-F98E4188A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30-4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9D37B89-C391-E6C8-5D02-E07B8A136C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8EBF22B-A76D-85A3-539D-C414A85FF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9660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6"/>
    </mc:Choice>
    <mc:Fallback xmlns="">
      <p:transition spd="slow" advTm="3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500663-A9CD-668C-C61B-10772438B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4163"/>
            <a:ext cx="12191999" cy="68621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C30A9C-1281-9FE4-A1EA-D464D7FC04AD}"/>
              </a:ext>
            </a:extLst>
          </p:cNvPr>
          <p:cNvSpPr txBox="1"/>
          <p:nvPr/>
        </p:nvSpPr>
        <p:spPr>
          <a:xfrm>
            <a:off x="595864" y="26143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1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:60,61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805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62So they made signs to his father to find out what he wanted to name the child.</a:t>
            </a:r>
          </a:p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63Zechariah asked for a tablet and wrote, “His name is John.” And they were all amazed. 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MT"/>
              </a:rPr>
              <a:t> 62བུའི་མིང་ལ་ཅི་ཞིག་འདོགས་འདོད་དམ་ཞེས་བུའི་ཕ་ལ་ལག་བརྡ་བྱས་པ༌ན། 63ཁོས་ཤིང་ལེབ་ཅིག་ཁྱེར་འོང་དུ་བཅུག་ནས་བུའི་མིང་ལ་ཡོ་ཧ་ནན་ཟེར་ཞེས་བྲིས་པས་མི་ཐམས་ཅད་ངོ་མཚར་བར་གྱུར། 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7D33DC2-97E2-5DB8-6F30-D8913D91A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2272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66"/>
    </mc:Choice>
    <mc:Fallback xmlns="">
      <p:transition spd="slow" advTm="15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7B00E1-AD25-4266-BC56-BF5FE17A83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4"/>
          <a:stretch/>
        </p:blipFill>
        <p:spPr>
          <a:xfrm>
            <a:off x="-499984" y="-279918"/>
            <a:ext cx="12691984" cy="71379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AE0C10-3EDD-4872-49BD-B2E636D4C14B}"/>
              </a:ext>
            </a:extLst>
          </p:cNvPr>
          <p:cNvSpPr txBox="1"/>
          <p:nvPr/>
        </p:nvSpPr>
        <p:spPr>
          <a:xfrm>
            <a:off x="595864" y="26143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1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:62,63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663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121212"/>
                </a:solidFill>
                <a:latin typeface="ArialMT"/>
              </a:rPr>
              <a:t>64Immediately Zechariah’s mouth was opened and his tongue was released, and he began to speak, praising God.</a:t>
            </a:r>
          </a:p>
          <a:p>
            <a:r>
              <a:rPr lang="en-US" sz="3600" dirty="0">
                <a:solidFill>
                  <a:srgbClr val="121212"/>
                </a:solidFill>
                <a:latin typeface="ArialMT"/>
              </a:rPr>
              <a:t>65All their neighbors were filled with awe, and people throughout the hill country of Judea were talking about these events.</a:t>
            </a:r>
            <a:endParaRPr lang="en-ZA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64དེ་མ་ཐག་ཏུ་ཟཱ་ཀར་ཡས་ཁ་གདངས་ཤིང་ལྕེ་ཡང་གྲོལ་ནས་སྐད་ཆ་སྨྲ་བ་དང་དཀོན་མཆོག་ལ་བསྟོད་བསྔགས་བརྗོད་དོ།། 65ཁྱིམ་མཚེས་ཚང་མའང་ངོ་མཚར་བ༌དང༌། དོན་དེ་རྣམས་ཡ་ཧུ་དཱའི་ཡུལ་གྱི་རི་ཁུལ་ཀུན་ཏུ་ཁྱབ་པར་གྱུར། 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ED5BB6D-572F-23DE-B072-73B3FFF944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6044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48"/>
    </mc:Choice>
    <mc:Fallback xmlns="">
      <p:transition spd="slow" advTm="16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BDC974-C8BA-74BE-A447-DF50C2496E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9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12AC1B-7AA3-BCDE-554B-C63F46230AF8}"/>
              </a:ext>
            </a:extLst>
          </p:cNvPr>
          <p:cNvSpPr txBox="1"/>
          <p:nvPr/>
        </p:nvSpPr>
        <p:spPr>
          <a:xfrm>
            <a:off x="9100886" y="206347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1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:64,65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0512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66And all who heard this wondered in their hearts and asked, “What then will this child become?” For the Lord’s hand was with him.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66གནས་ཚུལ་དེ་ཐོས་པ་ཐམས་ཅད་ཀྱིས་ཀྱང་དོན་དེ་ཡིད་ལ་བཟུང༌ཞིང༌། གཙོ་བོའི་ཕྱག་གིས་ཕྲུ་གུ་དེར་སྐྱབས་འཇུག་གནང་ཡོད་པས་མ་འོངས་པ་ན་ཁོ་ནི་ཅི་ལྟ་བུ་ཞིག་ཏུ་འགྱུར་རམ་ཞེས་སྨྲས༌སོ།།</a:t>
            </a:r>
            <a:endParaRPr lang="en-ZA" dirty="0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7F2B7445-FCDF-63A5-8985-94C93C100F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8634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86"/>
    </mc:Choice>
    <mc:Fallback xmlns="">
      <p:transition spd="slow" advTm="13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E58A5B-4B6D-95D6-9A19-3392E7FA02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D62D00-2745-78DD-E523-F4FE45B7873F}"/>
              </a:ext>
            </a:extLst>
          </p:cNvPr>
          <p:cNvSpPr txBox="1"/>
          <p:nvPr/>
        </p:nvSpPr>
        <p:spPr>
          <a:xfrm>
            <a:off x="9343257" y="206346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1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:66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7854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5400" b="0" i="0" dirty="0">
                <a:solidFill>
                  <a:srgbClr val="121212"/>
                </a:solidFill>
                <a:effectLst/>
                <a:latin typeface="ArialMT"/>
              </a:rPr>
              <a:t>67Then his father Zechariah was filled with the Holy Spirit and prophesied: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121212"/>
                </a:solidFill>
                <a:latin typeface="ArialMT"/>
              </a:rPr>
              <a:t>67དུས༌དེར། ཕྲུ་གུའི་ཕ་ཟཱ་ཀར་ཡ་ལ་དམ་པའི་ཐུགས་ཉིད་ཀྱིས་ཁྱབ་པར་གྱུར་ནས་འདི་སྐད་དུ་ལུང་བསྟན་གནང༌ངོ༌།།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AB14C86-B916-D6DF-428E-7A620A7B9A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0294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03"/>
    </mc:Choice>
    <mc:Fallback xmlns="">
      <p:transition spd="slow" advTm="8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657A5D-7958-F18A-3719-78EB24B020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FDEB41-03C1-7C0C-2EF3-E672085E791A}"/>
              </a:ext>
            </a:extLst>
          </p:cNvPr>
          <p:cNvSpPr txBox="1"/>
          <p:nvPr/>
        </p:nvSpPr>
        <p:spPr>
          <a:xfrm>
            <a:off x="595864" y="26143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1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:67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347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68“Blessed be the Lord, the God of Israel,</a:t>
            </a:r>
          </a:p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because He has visited and redeemed His people.</a:t>
            </a:r>
          </a:p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69He has raised up a horn of salvation for us</a:t>
            </a:r>
          </a:p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in the house of His servant David,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5799222" y="0"/>
            <a:ext cx="6392778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400" dirty="0">
                <a:solidFill>
                  <a:srgbClr val="121212"/>
                </a:solidFill>
                <a:latin typeface="ArialMT"/>
              </a:rPr>
              <a:t>68གཙོ་བོ་ལགས་ཏེ་ཡེས་ར་ཨེལ་གྱི་དཀོན་མཆོག་ལ།།</a:t>
            </a:r>
          </a:p>
          <a:p>
            <a:r>
              <a:rPr lang="bo-CN" sz="4400" dirty="0">
                <a:solidFill>
                  <a:srgbClr val="121212"/>
                </a:solidFill>
                <a:latin typeface="ArialMT"/>
              </a:rPr>
              <a:t>བསྟོད་པ་དང་ནི་བསྔགས་བརྗོད་ཀུན་ནས་འབུལ་འོས་སོ།།</a:t>
            </a:r>
          </a:p>
          <a:p>
            <a:r>
              <a:rPr lang="bo-CN" sz="4400" dirty="0">
                <a:solidFill>
                  <a:srgbClr val="121212"/>
                </a:solidFill>
                <a:latin typeface="ArialMT"/>
              </a:rPr>
              <a:t>གནས་འདིར་ཕེབས་ཤིང་རང་གི་མི་རྒྱུད་ཐར་བར་མཛད།།</a:t>
            </a:r>
          </a:p>
          <a:p>
            <a:r>
              <a:rPr lang="bo-CN" sz="4400" dirty="0">
                <a:solidFill>
                  <a:srgbClr val="121212"/>
                </a:solidFill>
                <a:latin typeface="ArialMT"/>
              </a:rPr>
              <a:t>69ཁོང་གིས་ཞམ་རིང་དཱ་བིད་ཅེས་པའི་ཁྱིམ་རྒྱུད༌ནས།།</a:t>
            </a:r>
          </a:p>
          <a:p>
            <a:r>
              <a:rPr lang="bo-CN" sz="4400" dirty="0">
                <a:solidFill>
                  <a:srgbClr val="121212"/>
                </a:solidFill>
                <a:latin typeface="ArialMT"/>
              </a:rPr>
              <a:t>བདག་ཅག་ཆེད་དུ༌ཐར་པའི་རྭ་དུང་བསྩལ་པ་ལགས།།</a:t>
            </a:r>
          </a:p>
          <a:p>
            <a:endParaRPr lang="en-ZA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999004E9-FF1C-9B93-CCF2-BDC6366731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333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31"/>
    </mc:Choice>
    <mc:Fallback xmlns="">
      <p:transition spd="slow" advTm="18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EC8225-F9AD-FA6D-8C78-232479FE31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9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F7B30A-FAA9-3A12-A8FE-960E37540439}"/>
              </a:ext>
            </a:extLst>
          </p:cNvPr>
          <p:cNvSpPr txBox="1"/>
          <p:nvPr/>
        </p:nvSpPr>
        <p:spPr>
          <a:xfrm>
            <a:off x="356398" y="0"/>
            <a:ext cx="5975129" cy="43364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ལོ་ཀུ 1</a:t>
            </a:r>
          </a:p>
          <a:p>
            <a:r>
              <a:rPr lang="bo-CN" sz="80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ཁྲུས་གསོལ་མཁན་ཡོ་ཧ་ནན་འཁྲུངས༌པ།</a:t>
            </a:r>
            <a:endParaRPr lang="en-ZA" sz="8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1377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4A25C5-9C94-84BE-97F5-28E9EC0BB8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6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3BF3AF-9D29-3E46-DAAB-7D414228CAD5}"/>
              </a:ext>
            </a:extLst>
          </p:cNvPr>
          <p:cNvSpPr txBox="1"/>
          <p:nvPr/>
        </p:nvSpPr>
        <p:spPr>
          <a:xfrm>
            <a:off x="595864" y="26143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1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:68,69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5646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70as He spoke through His holy prophets,</a:t>
            </a:r>
          </a:p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those of ages past,</a:t>
            </a:r>
          </a:p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71salvation from our enemies</a:t>
            </a:r>
          </a:p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and from the hand of all who hate us,</a:t>
            </a:r>
          </a:p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72to show mercy to our fathers</a:t>
            </a:r>
          </a:p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and to remember His holy covenant,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70གནའ་ནས་ལུང་སྟོན་དམ་པའི་ངག་བརྒྱུད་གསུངས་པ༌བཞིན།།</a:t>
            </a:r>
          </a:p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71བདག་ཅག་དགྲ་དང་སྡང་སེམས་ཀུན་ལས་ཐར་མཛད༌དེ།།</a:t>
            </a:r>
          </a:p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72ཁོང་གིས་དམ་པའི་ཞལ་ཆད་དེ་ཉིད་དྲན་པ༌དང༌།།</a:t>
            </a:r>
          </a:p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བདག་ཅག་མེས་པོ་རྣམས་ལ་ཐུགས་རྗེ་གནང་ལགས༌སོ།།</a:t>
            </a:r>
          </a:p>
          <a:p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6980227-45F8-6363-AC35-48D4D8B75F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9993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00"/>
    </mc:Choice>
    <mc:Fallback xmlns="">
      <p:transition spd="slow" advTm="13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504421-C0DD-9F36-0CDA-91F561BC4B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176931-F25F-940A-E708-7871F4EEA574}"/>
              </a:ext>
            </a:extLst>
          </p:cNvPr>
          <p:cNvSpPr txBox="1"/>
          <p:nvPr/>
        </p:nvSpPr>
        <p:spPr>
          <a:xfrm>
            <a:off x="595864" y="26143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1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:70-72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6964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73the oath He swore to our father Abraham,</a:t>
            </a:r>
          </a:p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to grant us 74deliverance from hostile hands,</a:t>
            </a:r>
          </a:p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that we may serve Him without fear,</a:t>
            </a:r>
          </a:p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75in holiness and righteousness before Him</a:t>
            </a:r>
          </a:p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all the days of our lives.</a:t>
            </a:r>
            <a:endParaRPr lang="en-ZA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73དེ་ནི་མེས་པོ་ཨབ་ར་ཧམ་ལ་དམ་བཅས༌ཏེ།།</a:t>
            </a:r>
          </a:p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74-75ཁོང་གིས་བདག་ཅག་ལ་ནི་དགྲ་ལས་སྐྱོབ་ཕྱིར༌དང༌།།</a:t>
            </a:r>
          </a:p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གང་གི་དྲུང་དུ་ཚེ་གཅིག་དུས་ཀུན༌འཇིགས་མེད་ངང་།།</a:t>
            </a:r>
          </a:p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དྲང་བདེན་དམ་པའི་སྒོ་ནས་ཁོང་ལ་བསྙེན་བཀུར༌བྱེད།།</a:t>
            </a:r>
          </a:p>
          <a:p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CAB3FF9-23B3-1E49-524B-C7F55342B2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1842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39"/>
    </mc:Choice>
    <mc:Fallback xmlns="">
      <p:transition spd="slow" advTm="13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5056D9-3C67-3586-1409-09E9F90897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903D05-BF4F-3A0F-A202-67D7E0A7ADA9}"/>
              </a:ext>
            </a:extLst>
          </p:cNvPr>
          <p:cNvSpPr txBox="1"/>
          <p:nvPr/>
        </p:nvSpPr>
        <p:spPr>
          <a:xfrm>
            <a:off x="595864" y="26143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1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:73-75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9807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121212"/>
                </a:solidFill>
                <a:latin typeface="ArialMT"/>
              </a:rPr>
              <a:t>76And you, child, will be called</a:t>
            </a:r>
          </a:p>
          <a:p>
            <a:r>
              <a:rPr lang="en-US" sz="3600" dirty="0">
                <a:solidFill>
                  <a:srgbClr val="121212"/>
                </a:solidFill>
                <a:latin typeface="ArialMT"/>
              </a:rPr>
              <a:t>a prophet of the Most High;</a:t>
            </a:r>
          </a:p>
          <a:p>
            <a:r>
              <a:rPr lang="en-US" sz="3600" dirty="0">
                <a:solidFill>
                  <a:srgbClr val="121212"/>
                </a:solidFill>
                <a:latin typeface="ArialMT"/>
              </a:rPr>
              <a:t>for you will go on before the Lord</a:t>
            </a:r>
          </a:p>
          <a:p>
            <a:r>
              <a:rPr lang="en-US" sz="3600" dirty="0">
                <a:solidFill>
                  <a:srgbClr val="121212"/>
                </a:solidFill>
                <a:latin typeface="ArialMT"/>
              </a:rPr>
              <a:t>to prepare the way for Him,</a:t>
            </a:r>
          </a:p>
          <a:p>
            <a:r>
              <a:rPr lang="en-US" sz="3600" dirty="0">
                <a:solidFill>
                  <a:srgbClr val="121212"/>
                </a:solidFill>
                <a:latin typeface="ArialMT"/>
              </a:rPr>
              <a:t>77to give to His people the knowledge of salvation</a:t>
            </a:r>
          </a:p>
          <a:p>
            <a:r>
              <a:rPr lang="en-US" sz="3600" dirty="0">
                <a:solidFill>
                  <a:srgbClr val="121212"/>
                </a:solidFill>
                <a:latin typeface="ArialMT"/>
              </a:rPr>
              <a:t>through the forgiveness of their sins,</a:t>
            </a:r>
            <a:endParaRPr lang="en-ZA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5727032" y="0"/>
            <a:ext cx="6464967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121212"/>
                </a:solidFill>
                <a:latin typeface="ArialMT"/>
              </a:rPr>
              <a:t>76བདག་གི་བུ་ཁྱོད་གཙོ་བོའི་སྔོན་དུ་འགྲོ་བ༌དང༌།།</a:t>
            </a:r>
          </a:p>
          <a:p>
            <a:r>
              <a:rPr lang="bo-CN" sz="4800" dirty="0">
                <a:solidFill>
                  <a:srgbClr val="121212"/>
                </a:solidFill>
                <a:latin typeface="ArialMT"/>
              </a:rPr>
              <a:t>ཁོང་གི་གཤེགས་ལམ་སྟ་གོན་བྱེད་ཕྱིར་ཁྱོད་ལ་ནི།།</a:t>
            </a:r>
          </a:p>
          <a:p>
            <a:r>
              <a:rPr lang="bo-CN" sz="4800" dirty="0">
                <a:solidFill>
                  <a:srgbClr val="121212"/>
                </a:solidFill>
                <a:latin typeface="ArialMT"/>
              </a:rPr>
              <a:t>བླ་མེད་དཀོན་མཆོག་ཉིད་ཀྱི་ལུང་སྟོན༌པ་ཞེས་སྒྲོག །</a:t>
            </a:r>
          </a:p>
          <a:p>
            <a:r>
              <a:rPr lang="bo-CN" sz="4800" dirty="0">
                <a:solidFill>
                  <a:srgbClr val="121212"/>
                </a:solidFill>
                <a:latin typeface="ArialMT"/>
              </a:rPr>
              <a:t>77མི་རྒྱུད་ཀུན་གྱི་སྡིག་པ་བསལ་ནས་ཐར་བའི༌དོན།།</a:t>
            </a:r>
          </a:p>
          <a:p>
            <a:r>
              <a:rPr lang="bo-CN" sz="4800" dirty="0">
                <a:solidFill>
                  <a:srgbClr val="121212"/>
                </a:solidFill>
                <a:latin typeface="ArialMT"/>
              </a:rPr>
              <a:t>ཁྱོད་ཀྱིས་ཁོང་གི་མི་རྒྱུད་ལ་ཡང་ཤེས་སུ༌འཇུག །</a:t>
            </a:r>
          </a:p>
          <a:p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BD03EDA-97D0-1573-E4C5-D13A99563B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8351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9"/>
    </mc:Choice>
    <mc:Fallback xmlns="">
      <p:transition spd="slow" advTm="18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51E856-6BF2-BE1C-F33E-31B5934BA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68658"/>
            <a:ext cx="12353731" cy="69266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8EA525-BD98-10CD-5013-DF80BAE94CFC}"/>
              </a:ext>
            </a:extLst>
          </p:cNvPr>
          <p:cNvSpPr txBox="1"/>
          <p:nvPr/>
        </p:nvSpPr>
        <p:spPr>
          <a:xfrm>
            <a:off x="595864" y="26143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1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:76,77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4328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121212"/>
                </a:solidFill>
                <a:latin typeface="ArialMT"/>
              </a:rPr>
              <a:t>78because of the tender mercy of our God,</a:t>
            </a:r>
          </a:p>
          <a:p>
            <a:r>
              <a:rPr lang="en-US" sz="3600" dirty="0">
                <a:solidFill>
                  <a:srgbClr val="121212"/>
                </a:solidFill>
                <a:latin typeface="ArialMT"/>
              </a:rPr>
              <a:t>by which the Dawn  will visit us from on high,</a:t>
            </a:r>
          </a:p>
          <a:p>
            <a:r>
              <a:rPr lang="en-US" sz="3600" dirty="0">
                <a:solidFill>
                  <a:srgbClr val="121212"/>
                </a:solidFill>
                <a:latin typeface="ArialMT"/>
              </a:rPr>
              <a:t>79to shine on those who live in darkness</a:t>
            </a:r>
          </a:p>
          <a:p>
            <a:r>
              <a:rPr lang="en-US" sz="3600" dirty="0">
                <a:solidFill>
                  <a:srgbClr val="121212"/>
                </a:solidFill>
                <a:latin typeface="ArialMT"/>
              </a:rPr>
              <a:t>and in the shadow of death,</a:t>
            </a:r>
          </a:p>
          <a:p>
            <a:r>
              <a:rPr lang="en-US" sz="3600" dirty="0">
                <a:solidFill>
                  <a:srgbClr val="121212"/>
                </a:solidFill>
                <a:latin typeface="ArialMT"/>
              </a:rPr>
              <a:t>to guide our feet</a:t>
            </a:r>
          </a:p>
          <a:p>
            <a:r>
              <a:rPr lang="en-US" sz="3600" dirty="0">
                <a:solidFill>
                  <a:srgbClr val="121212"/>
                </a:solidFill>
                <a:latin typeface="ArialMT"/>
              </a:rPr>
              <a:t>into the path of peace.”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78རང་རེའི་དཀོན་མཆོག་ལ་ནི་ཐུགས་རྗེ་ཆེ་བའི༌ཕྱིར།།</a:t>
            </a:r>
          </a:p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ཞོགས་པའི་ཉི་འོད་དགུང་ནས་ངེད་ལ་འཆར་བའི༌ཚེ།།</a:t>
            </a:r>
          </a:p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79འཆི་ཁའི་སྨག་རུམ་ཆེན་པོར་སྡོད་པའི་མི་ཀུན༌ལ།།</a:t>
            </a:r>
          </a:p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འོད་སྣང་འཕྲོ་ཞིང་གོམ་པ་བདེ་བའི་ལམ་དུ༌འཇུག</a:t>
            </a:r>
            <a:r>
              <a:rPr lang="en-IN" sz="5400" dirty="0">
                <a:solidFill>
                  <a:srgbClr val="121212"/>
                </a:solidFill>
                <a:latin typeface="ArialMT"/>
              </a:rPr>
              <a:t>    </a:t>
            </a:r>
            <a:r>
              <a:rPr lang="bo-CN" sz="5400" dirty="0">
                <a:solidFill>
                  <a:srgbClr val="121212"/>
                </a:solidFill>
                <a:latin typeface="ArialMT"/>
              </a:rPr>
              <a:t> །ཅེས༌པའོ།།</a:t>
            </a:r>
          </a:p>
          <a:p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94EFFA2-DD12-F717-A849-0308852AE0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6825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33"/>
    </mc:Choice>
    <mc:Fallback xmlns="">
      <p:transition spd="slow" advTm="14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6B3B82-F590-4B11-287E-60DCF62935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F66BE1-30DB-E921-64EC-B48721AC5274}"/>
              </a:ext>
            </a:extLst>
          </p:cNvPr>
          <p:cNvSpPr txBox="1"/>
          <p:nvPr/>
        </p:nvSpPr>
        <p:spPr>
          <a:xfrm>
            <a:off x="595864" y="26143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1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:78,79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2019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>
                <a:solidFill>
                  <a:srgbClr val="121212"/>
                </a:solidFill>
                <a:latin typeface="ArialMT"/>
              </a:rPr>
              <a:t>80And the child grew and became strong in spirit; and he lived in the wilderness until the time of his public appearance to Israel.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121212"/>
                </a:solidFill>
                <a:latin typeface="ArialMT"/>
              </a:rPr>
              <a:t>80ཕྲུ་གུ་དེ་རིམ་བཞིན་ནར་སོན་པ༌དང༌། སེམས་ལ་སྟོབས་དང་ལྡན་པར་གྱུར༌ཅིང༌། ཡེས་ར་ཨེལ་མི་རིགས་ཀྱི་མདུན་ལ་མངོན་པར་བྱེད་པའི་བར་དུ་དབེན་སྟོང་གི་ཡུལ་དུ་གནས༌སོ།།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5BE5CD3-D9AA-4860-6BB0-537541910F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8232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86"/>
    </mc:Choice>
    <mc:Fallback xmlns="">
      <p:transition spd="slow" advTm="12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5400" b="0" i="0" u="none" strike="noStrike" baseline="0" dirty="0">
                <a:latin typeface="TimesNewRomanPSMT"/>
              </a:rPr>
              <a:t>4. Birth of John - Luke 1:57-80 (Right Bottom)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ལོ་ཀུ 1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MT"/>
              </a:rPr>
              <a:t>ཁྲུས་གསོལ་མཁན་ཡོ་ཧ་ནན་འཁྲུངས༌པ།</a:t>
            </a:r>
            <a:endParaRPr lang="en-ZA" sz="80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FB677FD-73DD-20FA-87FA-CC6CC3585D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4"/>
    </mc:Choice>
    <mc:Fallback xmlns="">
      <p:transition spd="slow" advTm="3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EC8225-F9AD-FA6D-8C78-232479FE31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9" r="-1" b="-1"/>
          <a:stretch/>
        </p:blipFill>
        <p:spPr>
          <a:xfrm>
            <a:off x="0" y="1281"/>
            <a:ext cx="12192000" cy="68567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AAFFA9-7854-84F2-BEAA-79D8C14773AD}"/>
              </a:ext>
            </a:extLst>
          </p:cNvPr>
          <p:cNvSpPr txBox="1"/>
          <p:nvPr/>
        </p:nvSpPr>
        <p:spPr>
          <a:xfrm>
            <a:off x="595864" y="26143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1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:80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393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EC8225-F9AD-FA6D-8C78-232479FE31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9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9A0E14-C9B5-6E88-EC64-CC02BA7D0278}"/>
              </a:ext>
            </a:extLst>
          </p:cNvPr>
          <p:cNvSpPr txBox="1"/>
          <p:nvPr/>
        </p:nvSpPr>
        <p:spPr>
          <a:xfrm>
            <a:off x="356398" y="0"/>
            <a:ext cx="5975129" cy="43364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ལོ་ཀུ 1</a:t>
            </a:r>
          </a:p>
          <a:p>
            <a:r>
              <a:rPr lang="bo-CN" sz="80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ཁྲུས་གསོལ་མཁན་ཡོ་ཧ་ནན་འཁྲུངས༌པ།</a:t>
            </a:r>
            <a:endParaRPr lang="en-ZA" sz="8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96BDD747-025F-C100-1366-E17C0A5A52C6}"/>
              </a:ext>
            </a:extLst>
          </p:cNvPr>
          <p:cNvSpPr txBox="1"/>
          <p:nvPr/>
        </p:nvSpPr>
        <p:spPr>
          <a:xfrm>
            <a:off x="369219" y="6191874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579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57When the time came for Elizabeth to have her child, she gave birth to a son. 58Her neighbors and relatives heard that the Lord had shown her great mercy, and they rejoiced with her.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MT"/>
              </a:rPr>
              <a:t>57ཨེ་ལི་སཱ་བེད་བཙའ་རན་པའི་དུས་ལོངས་པ་དང་བུ་ཞིག་སྐྱེས༌ཤིང༌། 58ཁྱིམ་མཚེས་དང་གཉེན་ཉེ་རྣམས་ཀྱིས་ཨེ་ལི་སཱ་བེད་ལ་གཙོ་བོས་ཐུགས་རྗེ་ཆེན་པོ་གཟིགས་པ་ཐོས་ནས་ཁོ་མོ་དང་མཉམ་དུ་དགའ་བར་གྱུར་ཏོ།། </a:t>
            </a:r>
            <a:endParaRPr lang="en-Z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DF8D579A-C2D6-DDF3-0162-1220E03754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7624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46"/>
    </mc:Choice>
    <mc:Fallback xmlns="">
      <p:transition spd="slow" advTm="15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D5AACD-BDA1-16F6-16DB-710EB4C965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79"/>
          <a:stretch/>
        </p:blipFill>
        <p:spPr>
          <a:xfrm>
            <a:off x="20" y="-100170"/>
            <a:ext cx="12372372" cy="69581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E4CD15-864D-7E87-CD7E-AF713121655C}"/>
              </a:ext>
            </a:extLst>
          </p:cNvPr>
          <p:cNvSpPr txBox="1"/>
          <p:nvPr/>
        </p:nvSpPr>
        <p:spPr>
          <a:xfrm>
            <a:off x="595864" y="26143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1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:57,58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228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121212"/>
                </a:solidFill>
                <a:latin typeface="ArialMT"/>
              </a:rPr>
              <a:t>59On the eighth day, when they came to circumcise the child, they were going to name him after his father Zechariah.</a:t>
            </a:r>
            <a:endParaRPr lang="en-ZA" sz="4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121212"/>
                </a:solidFill>
                <a:latin typeface="ArialMT"/>
              </a:rPr>
              <a:t>59ཉིན་བརྒྱད་པ་ལ། ཁོ་རྣམས་ཕྲུ་གུའི་མཚན་སྐྱི་གཅོད་པར་བལྟ་རུ་ཡོང༌སྟེ། ཕྲུ་གུའི་མིང་ལ་ཡབ་ཀྱི་མིང་ལྟར་ཟཱ་ཀར་ཡ་ཞེས་འདོགས་པར་བསམས༌ནའང༌། </a:t>
            </a:r>
            <a:endParaRPr lang="en-ZA" sz="28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942477A-98AE-939B-3691-19275A120F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9590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40"/>
    </mc:Choice>
    <mc:Fallback xmlns="">
      <p:transition spd="slow" advTm="11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8DBC79-62AF-4921-6EC7-15C843B5DF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04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A694CB-81B7-2323-E4E7-D32C52027F5B}"/>
              </a:ext>
            </a:extLst>
          </p:cNvPr>
          <p:cNvSpPr txBox="1"/>
          <p:nvPr/>
        </p:nvSpPr>
        <p:spPr>
          <a:xfrm>
            <a:off x="595864" y="26143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1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:59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612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60But his mother replied, “No! He shall be called John.”</a:t>
            </a:r>
          </a:p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61They said to her, “There is no one among your relatives who bears this name.”</a:t>
            </a:r>
            <a:endParaRPr lang="en-ZA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121212"/>
                </a:solidFill>
                <a:latin typeface="ArialMT"/>
              </a:rPr>
              <a:t>60བུའི་མ་ཡིས་མིང་དེ་ལྟར་གདགས་མི་ཆོག་པར་ཡོ་ཧ་ནན་འདོགས་དགོས་ཞེས་སྨྲས་པ༌ན། 61དེ་རྣམས་ན༌རེ། ཁྱོད་ཀྱི་གཉེན་ཉེའི་ཁྲོད་དུ་མིང་དེ་འདྲ་ཞིག་སུ་ལའང་མེད་ཅེས་སྨྲས་པ༌དང༌། </a:t>
            </a:r>
            <a:endParaRPr lang="en-ZA" sz="48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185E583-615C-7905-D2F1-C46BEAABB3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6609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08"/>
    </mc:Choice>
    <mc:Fallback xmlns="">
      <p:transition spd="slow" advTm="13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845</TotalTime>
  <Words>1477</Words>
  <Application>Microsoft Office PowerPoint</Application>
  <PresentationFormat>Widescreen</PresentationFormat>
  <Paragraphs>110</Paragraphs>
  <Slides>30</Slides>
  <Notes>1</Notes>
  <HiddenSlides>0</HiddenSlides>
  <MMClips>15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30-4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12</cp:revision>
  <dcterms:created xsi:type="dcterms:W3CDTF">2021-07-20T09:23:46Z</dcterms:created>
  <dcterms:modified xsi:type="dcterms:W3CDTF">2024-07-22T05:08:53Z</dcterms:modified>
</cp:coreProperties>
</file>