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8" r:id="rId2"/>
    <p:sldId id="438" r:id="rId3"/>
    <p:sldId id="439" r:id="rId4"/>
    <p:sldId id="469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64D43-6B78-40A1-B644-39ED1E4ABF04}" v="3" dt="2025-04-25T06:56:57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83852" autoAdjust="0"/>
  </p:normalViewPr>
  <p:slideViewPr>
    <p:cSldViewPr snapToGrid="0">
      <p:cViewPr varScale="1">
        <p:scale>
          <a:sx n="66" d="100"/>
          <a:sy n="66" d="100"/>
        </p:scale>
        <p:origin x="5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92D572E3-BE37-4980-B279-237C4B5F0194}"/>
    <pc:docChg chg="modSld">
      <pc:chgData name="Leonie Smith" userId="fed1330f33f5650e" providerId="LiveId" clId="{92D572E3-BE37-4980-B279-237C4B5F0194}" dt="2023-12-16T02:50:38.648" v="42" actId="20577"/>
      <pc:docMkLst>
        <pc:docMk/>
      </pc:docMkLst>
      <pc:sldChg chg="addSp delSp modSp mod modTransition modAnim">
        <pc:chgData name="Leonie Smith" userId="fed1330f33f5650e" providerId="LiveId" clId="{92D572E3-BE37-4980-B279-237C4B5F0194}" dt="2023-12-15T03:37:29.859" v="5"/>
        <pc:sldMkLst>
          <pc:docMk/>
          <pc:sldMk cId="3759221820" sldId="439"/>
        </pc:sldMkLst>
      </pc:sldChg>
      <pc:sldChg chg="addSp delSp modSp mod modTransition modAnim">
        <pc:chgData name="Leonie Smith" userId="fed1330f33f5650e" providerId="LiveId" clId="{92D572E3-BE37-4980-B279-237C4B5F0194}" dt="2023-12-15T03:37:56.779" v="8"/>
        <pc:sldMkLst>
          <pc:docMk/>
          <pc:sldMk cId="3676245138" sldId="441"/>
        </pc:sldMkLst>
      </pc:sldChg>
      <pc:sldChg chg="addSp delSp modSp mod modTransition modAnim">
        <pc:chgData name="Leonie Smith" userId="fed1330f33f5650e" providerId="LiveId" clId="{92D572E3-BE37-4980-B279-237C4B5F0194}" dt="2023-12-15T03:38:20.420" v="11"/>
        <pc:sldMkLst>
          <pc:docMk/>
          <pc:sldMk cId="3095902142" sldId="443"/>
        </pc:sldMkLst>
      </pc:sldChg>
      <pc:sldChg chg="addSp delSp modSp mod modTransition modAnim">
        <pc:chgData name="Leonie Smith" userId="fed1330f33f5650e" providerId="LiveId" clId="{92D572E3-BE37-4980-B279-237C4B5F0194}" dt="2023-12-15T03:39:00.766" v="14"/>
        <pc:sldMkLst>
          <pc:docMk/>
          <pc:sldMk cId="2166098122" sldId="445"/>
        </pc:sldMkLst>
      </pc:sldChg>
      <pc:sldChg chg="addSp delSp modSp mod modTransition modAnim">
        <pc:chgData name="Leonie Smith" userId="fed1330f33f5650e" providerId="LiveId" clId="{92D572E3-BE37-4980-B279-237C4B5F0194}" dt="2023-12-15T03:39:23.703" v="17"/>
        <pc:sldMkLst>
          <pc:docMk/>
          <pc:sldMk cId="2422728137" sldId="447"/>
        </pc:sldMkLst>
      </pc:sldChg>
      <pc:sldChg chg="addSp delSp modSp mod modTransition modAnim">
        <pc:chgData name="Leonie Smith" userId="fed1330f33f5650e" providerId="LiveId" clId="{92D572E3-BE37-4980-B279-237C4B5F0194}" dt="2023-12-15T03:39:49.389" v="20"/>
        <pc:sldMkLst>
          <pc:docMk/>
          <pc:sldMk cId="4160448636" sldId="449"/>
        </pc:sldMkLst>
      </pc:sldChg>
      <pc:sldChg chg="addSp delSp modSp mod modTransition modAnim">
        <pc:chgData name="Leonie Smith" userId="fed1330f33f5650e" providerId="LiveId" clId="{92D572E3-BE37-4980-B279-237C4B5F0194}" dt="2023-12-15T03:41:11.992" v="26"/>
        <pc:sldMkLst>
          <pc:docMk/>
          <pc:sldMk cId="3386340796" sldId="451"/>
        </pc:sldMkLst>
      </pc:sldChg>
      <pc:sldChg chg="addSp delSp modSp mod modTransition modAnim">
        <pc:chgData name="Leonie Smith" userId="fed1330f33f5650e" providerId="LiveId" clId="{92D572E3-BE37-4980-B279-237C4B5F0194}" dt="2023-12-15T03:41:31.330" v="29"/>
        <pc:sldMkLst>
          <pc:docMk/>
          <pc:sldMk cId="283334129" sldId="453"/>
        </pc:sldMkLst>
      </pc:sldChg>
      <pc:sldChg chg="addSp delSp modSp mod modTransition modAnim">
        <pc:chgData name="Leonie Smith" userId="fed1330f33f5650e" providerId="LiveId" clId="{92D572E3-BE37-4980-B279-237C4B5F0194}" dt="2023-12-15T03:41:51.334" v="32"/>
        <pc:sldMkLst>
          <pc:docMk/>
          <pc:sldMk cId="1799939013" sldId="455"/>
        </pc:sldMkLst>
      </pc:sldChg>
      <pc:sldChg chg="addSp delSp modSp mod modTransition modAnim modNotesTx">
        <pc:chgData name="Leonie Smith" userId="fed1330f33f5650e" providerId="LiveId" clId="{92D572E3-BE37-4980-B279-237C4B5F0194}" dt="2023-12-16T02:50:38.648" v="42" actId="20577"/>
        <pc:sldMkLst>
          <pc:docMk/>
          <pc:sldMk cId="3596600315" sldId="468"/>
        </pc:sldMkLst>
      </pc:sldChg>
    </pc:docChg>
  </pc:docChgLst>
  <pc:docChgLst>
    <pc:chgData name="Leonie Smith" userId="fed1330f33f5650e" providerId="LiveId" clId="{FE30F01A-6B1A-4F1E-9046-F2FCE615D11E}"/>
    <pc:docChg chg="custSel modSld">
      <pc:chgData name="Leonie Smith" userId="fed1330f33f5650e" providerId="LiveId" clId="{FE30F01A-6B1A-4F1E-9046-F2FCE615D11E}" dt="2023-12-07T11:05:21.060" v="15"/>
      <pc:docMkLst>
        <pc:docMk/>
      </pc:docMkLst>
      <pc:sldChg chg="addSp delSp modSp mod">
        <pc:chgData name="Leonie Smith" userId="fed1330f33f5650e" providerId="LiveId" clId="{FE30F01A-6B1A-4F1E-9046-F2FCE615D11E}" dt="2023-12-07T11:04:00.359" v="8"/>
        <pc:sldMkLst>
          <pc:docMk/>
          <pc:sldMk cId="3676245138" sldId="441"/>
        </pc:sldMkLst>
      </pc:sldChg>
      <pc:sldChg chg="addSp delSp modSp mod">
        <pc:chgData name="Leonie Smith" userId="fed1330f33f5650e" providerId="LiveId" clId="{FE30F01A-6B1A-4F1E-9046-F2FCE615D11E}" dt="2023-12-07T11:04:10.100" v="9"/>
        <pc:sldMkLst>
          <pc:docMk/>
          <pc:sldMk cId="3095902142" sldId="443"/>
        </pc:sldMkLst>
      </pc:sldChg>
      <pc:sldChg chg="addSp delSp modSp mod">
        <pc:chgData name="Leonie Smith" userId="fed1330f33f5650e" providerId="LiveId" clId="{FE30F01A-6B1A-4F1E-9046-F2FCE615D11E}" dt="2023-12-07T11:04:26.926" v="10"/>
        <pc:sldMkLst>
          <pc:docMk/>
          <pc:sldMk cId="2166098122" sldId="445"/>
        </pc:sldMkLst>
      </pc:sldChg>
      <pc:sldChg chg="addSp delSp modSp mod">
        <pc:chgData name="Leonie Smith" userId="fed1330f33f5650e" providerId="LiveId" clId="{FE30F01A-6B1A-4F1E-9046-F2FCE615D11E}" dt="2023-12-07T11:04:38.936" v="11"/>
        <pc:sldMkLst>
          <pc:docMk/>
          <pc:sldMk cId="2422728137" sldId="447"/>
        </pc:sldMkLst>
      </pc:sldChg>
      <pc:sldChg chg="addSp delSp modSp mod">
        <pc:chgData name="Leonie Smith" userId="fed1330f33f5650e" providerId="LiveId" clId="{FE30F01A-6B1A-4F1E-9046-F2FCE615D11E}" dt="2023-12-07T11:04:49.882" v="12"/>
        <pc:sldMkLst>
          <pc:docMk/>
          <pc:sldMk cId="4160448636" sldId="449"/>
        </pc:sldMkLst>
      </pc:sldChg>
      <pc:sldChg chg="addSp delSp modSp mod">
        <pc:chgData name="Leonie Smith" userId="fed1330f33f5650e" providerId="LiveId" clId="{FE30F01A-6B1A-4F1E-9046-F2FCE615D11E}" dt="2023-12-07T11:05:00.330" v="13"/>
        <pc:sldMkLst>
          <pc:docMk/>
          <pc:sldMk cId="3386340796" sldId="451"/>
        </pc:sldMkLst>
      </pc:sldChg>
      <pc:sldChg chg="addSp delSp modSp mod">
        <pc:chgData name="Leonie Smith" userId="fed1330f33f5650e" providerId="LiveId" clId="{FE30F01A-6B1A-4F1E-9046-F2FCE615D11E}" dt="2023-12-07T11:05:10.739" v="14"/>
        <pc:sldMkLst>
          <pc:docMk/>
          <pc:sldMk cId="283334129" sldId="453"/>
        </pc:sldMkLst>
      </pc:sldChg>
      <pc:sldChg chg="addSp delSp modSp mod">
        <pc:chgData name="Leonie Smith" userId="fed1330f33f5650e" providerId="LiveId" clId="{FE30F01A-6B1A-4F1E-9046-F2FCE615D11E}" dt="2023-12-07T11:05:21.060" v="15"/>
        <pc:sldMkLst>
          <pc:docMk/>
          <pc:sldMk cId="1799939013" sldId="455"/>
        </pc:sldMkLst>
      </pc:sldChg>
    </pc:docChg>
  </pc:docChgLst>
  <pc:docChgLst>
    <pc:chgData name="Leonie Smith" userId="fed1330f33f5650e" providerId="LiveId" clId="{DD2EDEB7-C94C-4445-8206-1664882D18C9}"/>
    <pc:docChg chg="custSel modSld sldOrd">
      <pc:chgData name="Leonie Smith" userId="fed1330f33f5650e" providerId="LiveId" clId="{DD2EDEB7-C94C-4445-8206-1664882D18C9}" dt="2022-08-27T05:34:34.199" v="75" actId="20577"/>
      <pc:docMkLst>
        <pc:docMk/>
      </pc:docMkLst>
      <pc:sldChg chg="addSp modSp mod">
        <pc:chgData name="Leonie Smith" userId="fed1330f33f5650e" providerId="LiveId" clId="{DD2EDEB7-C94C-4445-8206-1664882D18C9}" dt="2022-08-27T05:30:28.460" v="44" actId="1076"/>
        <pc:sldMkLst>
          <pc:docMk/>
          <pc:sldMk cId="3261377596" sldId="438"/>
        </pc:sldMkLst>
      </pc:sldChg>
      <pc:sldChg chg="addSp modSp">
        <pc:chgData name="Leonie Smith" userId="fed1330f33f5650e" providerId="LiveId" clId="{DD2EDEB7-C94C-4445-8206-1664882D18C9}" dt="2022-08-11T07:11:31.335" v="1"/>
        <pc:sldMkLst>
          <pc:docMk/>
          <pc:sldMk cId="3759221820" sldId="439"/>
        </pc:sldMkLst>
      </pc:sldChg>
      <pc:sldChg chg="addSp delSp modSp modTransition modAnim">
        <pc:chgData name="Leonie Smith" userId="fed1330f33f5650e" providerId="LiveId" clId="{DD2EDEB7-C94C-4445-8206-1664882D18C9}" dt="2022-08-11T07:14:47.124" v="10"/>
        <pc:sldMkLst>
          <pc:docMk/>
          <pc:sldMk cId="3676245138" sldId="441"/>
        </pc:sldMkLst>
      </pc:sldChg>
      <pc:sldChg chg="addSp modSp mod">
        <pc:chgData name="Leonie Smith" userId="fed1330f33f5650e" providerId="LiveId" clId="{DD2EDEB7-C94C-4445-8206-1664882D18C9}" dt="2022-08-27T05:33:34.145" v="59" actId="20577"/>
        <pc:sldMkLst>
          <pc:docMk/>
          <pc:sldMk cId="2180228365" sldId="442"/>
        </pc:sldMkLst>
      </pc:sldChg>
      <pc:sldChg chg="addSp delSp modSp modTransition modAnim">
        <pc:chgData name="Leonie Smith" userId="fed1330f33f5650e" providerId="LiveId" clId="{DD2EDEB7-C94C-4445-8206-1664882D18C9}" dt="2022-08-11T07:18:59.650" v="13"/>
        <pc:sldMkLst>
          <pc:docMk/>
          <pc:sldMk cId="3095902142" sldId="443"/>
        </pc:sldMkLst>
      </pc:sldChg>
      <pc:sldChg chg="addSp modSp mod">
        <pc:chgData name="Leonie Smith" userId="fed1330f33f5650e" providerId="LiveId" clId="{DD2EDEB7-C94C-4445-8206-1664882D18C9}" dt="2022-08-27T05:33:43.461" v="61" actId="20577"/>
        <pc:sldMkLst>
          <pc:docMk/>
          <pc:sldMk cId="1718612039" sldId="444"/>
        </pc:sldMkLst>
      </pc:sldChg>
      <pc:sldChg chg="addSp modSp">
        <pc:chgData name="Leonie Smith" userId="fed1330f33f5650e" providerId="LiveId" clId="{DD2EDEB7-C94C-4445-8206-1664882D18C9}" dt="2022-08-11T07:20:27.801" v="14"/>
        <pc:sldMkLst>
          <pc:docMk/>
          <pc:sldMk cId="2166098122" sldId="445"/>
        </pc:sldMkLst>
      </pc:sldChg>
      <pc:sldChg chg="addSp modSp mod">
        <pc:chgData name="Leonie Smith" userId="fed1330f33f5650e" providerId="LiveId" clId="{DD2EDEB7-C94C-4445-8206-1664882D18C9}" dt="2022-08-27T05:33:51.594" v="63" actId="20577"/>
        <pc:sldMkLst>
          <pc:docMk/>
          <pc:sldMk cId="665805102" sldId="446"/>
        </pc:sldMkLst>
      </pc:sldChg>
      <pc:sldChg chg="addSp delSp modSp modTransition modAnim">
        <pc:chgData name="Leonie Smith" userId="fed1330f33f5650e" providerId="LiveId" clId="{DD2EDEB7-C94C-4445-8206-1664882D18C9}" dt="2022-08-11T07:23:21.797" v="23"/>
        <pc:sldMkLst>
          <pc:docMk/>
          <pc:sldMk cId="2422728137" sldId="447"/>
        </pc:sldMkLst>
      </pc:sldChg>
      <pc:sldChg chg="addSp modSp mod ord">
        <pc:chgData name="Leonie Smith" userId="fed1330f33f5650e" providerId="LiveId" clId="{DD2EDEB7-C94C-4445-8206-1664882D18C9}" dt="2022-08-27T05:33:59.328" v="67" actId="20577"/>
        <pc:sldMkLst>
          <pc:docMk/>
          <pc:sldMk cId="843663555" sldId="448"/>
        </pc:sldMkLst>
      </pc:sldChg>
      <pc:sldChg chg="addSp delSp modSp modTransition modAnim">
        <pc:chgData name="Leonie Smith" userId="fed1330f33f5650e" providerId="LiveId" clId="{DD2EDEB7-C94C-4445-8206-1664882D18C9}" dt="2022-08-11T07:26:44.718" v="30"/>
        <pc:sldMkLst>
          <pc:docMk/>
          <pc:sldMk cId="4160448636" sldId="449"/>
        </pc:sldMkLst>
      </pc:sldChg>
      <pc:sldChg chg="addSp modSp mod">
        <pc:chgData name="Leonie Smith" userId="fed1330f33f5650e" providerId="LiveId" clId="{DD2EDEB7-C94C-4445-8206-1664882D18C9}" dt="2022-08-27T05:34:06.216" v="69" actId="20577"/>
        <pc:sldMkLst>
          <pc:docMk/>
          <pc:sldMk cId="538051216" sldId="450"/>
        </pc:sldMkLst>
      </pc:sldChg>
      <pc:sldChg chg="addSp delSp modSp modTransition modAnim">
        <pc:chgData name="Leonie Smith" userId="fed1330f33f5650e" providerId="LiveId" clId="{DD2EDEB7-C94C-4445-8206-1664882D18C9}" dt="2022-08-12T04:20:44.118" v="35"/>
        <pc:sldMkLst>
          <pc:docMk/>
          <pc:sldMk cId="3386340796" sldId="451"/>
        </pc:sldMkLst>
      </pc:sldChg>
      <pc:sldChg chg="addSp modSp mod">
        <pc:chgData name="Leonie Smith" userId="fed1330f33f5650e" providerId="LiveId" clId="{DD2EDEB7-C94C-4445-8206-1664882D18C9}" dt="2022-08-27T05:34:19.809" v="71" actId="20577"/>
        <pc:sldMkLst>
          <pc:docMk/>
          <pc:sldMk cId="4002949039" sldId="452"/>
        </pc:sldMkLst>
      </pc:sldChg>
      <pc:sldChg chg="addSp modSp">
        <pc:chgData name="Leonie Smith" userId="fed1330f33f5650e" providerId="LiveId" clId="{DD2EDEB7-C94C-4445-8206-1664882D18C9}" dt="2022-08-11T07:28:28.105" v="32"/>
        <pc:sldMkLst>
          <pc:docMk/>
          <pc:sldMk cId="283334129" sldId="453"/>
        </pc:sldMkLst>
      </pc:sldChg>
      <pc:sldChg chg="addSp modSp mod">
        <pc:chgData name="Leonie Smith" userId="fed1330f33f5650e" providerId="LiveId" clId="{DD2EDEB7-C94C-4445-8206-1664882D18C9}" dt="2022-08-27T05:34:27.573" v="73" actId="20577"/>
        <pc:sldMkLst>
          <pc:docMk/>
          <pc:sldMk cId="2511564658" sldId="454"/>
        </pc:sldMkLst>
      </pc:sldChg>
      <pc:sldChg chg="addSp modSp">
        <pc:chgData name="Leonie Smith" userId="fed1330f33f5650e" providerId="LiveId" clId="{DD2EDEB7-C94C-4445-8206-1664882D18C9}" dt="2022-08-11T07:29:06.388" v="33"/>
        <pc:sldMkLst>
          <pc:docMk/>
          <pc:sldMk cId="1799939013" sldId="455"/>
        </pc:sldMkLst>
      </pc:sldChg>
      <pc:sldChg chg="addSp modSp modNotesTx">
        <pc:chgData name="Leonie Smith" userId="fed1330f33f5650e" providerId="LiveId" clId="{DD2EDEB7-C94C-4445-8206-1664882D18C9}" dt="2022-08-12T04:22:18.370" v="39" actId="5793"/>
        <pc:sldMkLst>
          <pc:docMk/>
          <pc:sldMk cId="3596600315" sldId="468"/>
        </pc:sldMkLst>
      </pc:sldChg>
      <pc:sldChg chg="addSp modSp">
        <pc:chgData name="Leonie Smith" userId="fed1330f33f5650e" providerId="LiveId" clId="{DD2EDEB7-C94C-4445-8206-1664882D18C9}" dt="2022-08-27T05:30:32.895" v="45"/>
        <pc:sldMkLst>
          <pc:docMk/>
          <pc:sldMk cId="3808213816" sldId="469"/>
        </pc:sldMkLst>
      </pc:sldChg>
      <pc:sldChg chg="addSp modSp mod">
        <pc:chgData name="Leonie Smith" userId="fed1330f33f5650e" providerId="LiveId" clId="{DD2EDEB7-C94C-4445-8206-1664882D18C9}" dt="2022-08-27T05:34:34.199" v="75" actId="20577"/>
        <pc:sldMkLst>
          <pc:docMk/>
          <pc:sldMk cId="2116254473" sldId="470"/>
        </pc:sldMkLst>
      </pc:sldChg>
    </pc:docChg>
  </pc:docChgLst>
  <pc:docChgLst>
    <pc:chgData name="Alfred Smith" userId="3c60a3631c0db8ad" providerId="LiveId" clId="{3A67064E-4B90-4744-B65C-40CCA19272C7}"/>
    <pc:docChg chg="custSel modSld">
      <pc:chgData name="Alfred Smith" userId="3c60a3631c0db8ad" providerId="LiveId" clId="{3A67064E-4B90-4744-B65C-40CCA19272C7}" dt="2024-07-22T05:16:36.609" v="13"/>
      <pc:docMkLst>
        <pc:docMk/>
      </pc:docMkLst>
      <pc:sldChg chg="modSp mod">
        <pc:chgData name="Alfred Smith" userId="3c60a3631c0db8ad" providerId="LiveId" clId="{3A67064E-4B90-4744-B65C-40CCA19272C7}" dt="2024-07-22T05:15:11.558" v="6"/>
        <pc:sldMkLst>
          <pc:docMk/>
          <pc:sldMk cId="3676245138" sldId="441"/>
        </pc:sldMkLst>
      </pc:sldChg>
      <pc:sldChg chg="modSp mod">
        <pc:chgData name="Alfred Smith" userId="3c60a3631c0db8ad" providerId="LiveId" clId="{3A67064E-4B90-4744-B65C-40CCA19272C7}" dt="2024-07-22T05:15:22.933" v="7"/>
        <pc:sldMkLst>
          <pc:docMk/>
          <pc:sldMk cId="3095902142" sldId="443"/>
        </pc:sldMkLst>
      </pc:sldChg>
      <pc:sldChg chg="modSp mod">
        <pc:chgData name="Alfred Smith" userId="3c60a3631c0db8ad" providerId="LiveId" clId="{3A67064E-4B90-4744-B65C-40CCA19272C7}" dt="2024-07-22T05:15:34.704" v="8"/>
        <pc:sldMkLst>
          <pc:docMk/>
          <pc:sldMk cId="2166098122" sldId="445"/>
        </pc:sldMkLst>
      </pc:sldChg>
      <pc:sldChg chg="modSp mod">
        <pc:chgData name="Alfred Smith" userId="3c60a3631c0db8ad" providerId="LiveId" clId="{3A67064E-4B90-4744-B65C-40CCA19272C7}" dt="2024-07-22T05:15:51.752" v="9"/>
        <pc:sldMkLst>
          <pc:docMk/>
          <pc:sldMk cId="2422728137" sldId="447"/>
        </pc:sldMkLst>
      </pc:sldChg>
      <pc:sldChg chg="modSp mod">
        <pc:chgData name="Alfred Smith" userId="3c60a3631c0db8ad" providerId="LiveId" clId="{3A67064E-4B90-4744-B65C-40CCA19272C7}" dt="2024-07-22T05:16:02.248" v="10"/>
        <pc:sldMkLst>
          <pc:docMk/>
          <pc:sldMk cId="4160448636" sldId="449"/>
        </pc:sldMkLst>
      </pc:sldChg>
      <pc:sldChg chg="modSp mod">
        <pc:chgData name="Alfred Smith" userId="3c60a3631c0db8ad" providerId="LiveId" clId="{3A67064E-4B90-4744-B65C-40CCA19272C7}" dt="2024-07-22T05:16:11.942" v="11"/>
        <pc:sldMkLst>
          <pc:docMk/>
          <pc:sldMk cId="3386340796" sldId="451"/>
        </pc:sldMkLst>
      </pc:sldChg>
      <pc:sldChg chg="modSp mod">
        <pc:chgData name="Alfred Smith" userId="3c60a3631c0db8ad" providerId="LiveId" clId="{3A67064E-4B90-4744-B65C-40CCA19272C7}" dt="2024-07-22T05:16:25.081" v="12"/>
        <pc:sldMkLst>
          <pc:docMk/>
          <pc:sldMk cId="283334129" sldId="453"/>
        </pc:sldMkLst>
      </pc:sldChg>
      <pc:sldChg chg="modSp mod">
        <pc:chgData name="Alfred Smith" userId="3c60a3631c0db8ad" providerId="LiveId" clId="{3A67064E-4B90-4744-B65C-40CCA19272C7}" dt="2024-07-22T05:16:36.609" v="13"/>
        <pc:sldMkLst>
          <pc:docMk/>
          <pc:sldMk cId="1799939013" sldId="455"/>
        </pc:sldMkLst>
      </pc:sldChg>
      <pc:sldChg chg="addSp delSp modSp mod">
        <pc:chgData name="Alfred Smith" userId="3c60a3631c0db8ad" providerId="LiveId" clId="{3A67064E-4B90-4744-B65C-40CCA19272C7}" dt="2024-07-22T04:26:33.875" v="2"/>
        <pc:sldMkLst>
          <pc:docMk/>
          <pc:sldMk cId="3596600315" sldId="468"/>
        </pc:sldMkLst>
      </pc:sldChg>
      <pc:sldChg chg="addSp modSp">
        <pc:chgData name="Alfred Smith" userId="3c60a3631c0db8ad" providerId="LiveId" clId="{3A67064E-4B90-4744-B65C-40CCA19272C7}" dt="2024-07-22T04:27:20.517" v="5"/>
        <pc:sldMkLst>
          <pc:docMk/>
          <pc:sldMk cId="3808213816" sldId="469"/>
        </pc:sldMkLst>
      </pc:sldChg>
    </pc:docChg>
  </pc:docChgLst>
  <pc:docChgLst>
    <pc:chgData name="Leonie Smith" userId="fed1330f33f5650e" providerId="LiveId" clId="{97982A8D-8FF9-4C81-B156-F8841222B919}"/>
    <pc:docChg chg="undo custSel modSld">
      <pc:chgData name="Leonie Smith" userId="fed1330f33f5650e" providerId="LiveId" clId="{97982A8D-8FF9-4C81-B156-F8841222B919}" dt="2023-01-13T07:48:17.580" v="12"/>
      <pc:docMkLst>
        <pc:docMk/>
      </pc:docMkLst>
      <pc:sldChg chg="modSp mod">
        <pc:chgData name="Leonie Smith" userId="fed1330f33f5650e" providerId="LiveId" clId="{97982A8D-8FF9-4C81-B156-F8841222B919}" dt="2023-01-13T07:46:12.611" v="1"/>
        <pc:sldMkLst>
          <pc:docMk/>
          <pc:sldMk cId="3676245138" sldId="441"/>
        </pc:sldMkLst>
      </pc:sldChg>
      <pc:sldChg chg="modSp mod">
        <pc:chgData name="Leonie Smith" userId="fed1330f33f5650e" providerId="LiveId" clId="{97982A8D-8FF9-4C81-B156-F8841222B919}" dt="2023-01-13T07:46:45.298" v="4"/>
        <pc:sldMkLst>
          <pc:docMk/>
          <pc:sldMk cId="3095902142" sldId="443"/>
        </pc:sldMkLst>
      </pc:sldChg>
      <pc:sldChg chg="modSp mod">
        <pc:chgData name="Leonie Smith" userId="fed1330f33f5650e" providerId="LiveId" clId="{97982A8D-8FF9-4C81-B156-F8841222B919}" dt="2023-01-13T07:46:56.894" v="5"/>
        <pc:sldMkLst>
          <pc:docMk/>
          <pc:sldMk cId="2166098122" sldId="445"/>
        </pc:sldMkLst>
      </pc:sldChg>
      <pc:sldChg chg="modSp mod">
        <pc:chgData name="Leonie Smith" userId="fed1330f33f5650e" providerId="LiveId" clId="{97982A8D-8FF9-4C81-B156-F8841222B919}" dt="2023-01-13T07:47:08.692" v="6"/>
        <pc:sldMkLst>
          <pc:docMk/>
          <pc:sldMk cId="2422728137" sldId="447"/>
        </pc:sldMkLst>
      </pc:sldChg>
      <pc:sldChg chg="modSp mod">
        <pc:chgData name="Leonie Smith" userId="fed1330f33f5650e" providerId="LiveId" clId="{97982A8D-8FF9-4C81-B156-F8841222B919}" dt="2023-01-13T07:47:22.129" v="7"/>
        <pc:sldMkLst>
          <pc:docMk/>
          <pc:sldMk cId="4160448636" sldId="449"/>
        </pc:sldMkLst>
      </pc:sldChg>
      <pc:sldChg chg="addSp delSp modSp mod">
        <pc:chgData name="Leonie Smith" userId="fed1330f33f5650e" providerId="LiveId" clId="{97982A8D-8FF9-4C81-B156-F8841222B919}" dt="2023-01-13T07:47:52.689" v="10"/>
        <pc:sldMkLst>
          <pc:docMk/>
          <pc:sldMk cId="3386340796" sldId="451"/>
        </pc:sldMkLst>
      </pc:sldChg>
      <pc:sldChg chg="modSp mod">
        <pc:chgData name="Leonie Smith" userId="fed1330f33f5650e" providerId="LiveId" clId="{97982A8D-8FF9-4C81-B156-F8841222B919}" dt="2023-01-13T07:48:03.667" v="11"/>
        <pc:sldMkLst>
          <pc:docMk/>
          <pc:sldMk cId="283334129" sldId="453"/>
        </pc:sldMkLst>
      </pc:sldChg>
      <pc:sldChg chg="modSp mod">
        <pc:chgData name="Leonie Smith" userId="fed1330f33f5650e" providerId="LiveId" clId="{97982A8D-8FF9-4C81-B156-F8841222B919}" dt="2023-01-13T07:48:17.580" v="12"/>
        <pc:sldMkLst>
          <pc:docMk/>
          <pc:sldMk cId="1799939013" sldId="455"/>
        </pc:sldMkLst>
      </pc:sldChg>
      <pc:sldChg chg="modSp mod">
        <pc:chgData name="Leonie Smith" userId="fed1330f33f5650e" providerId="LiveId" clId="{97982A8D-8FF9-4C81-B156-F8841222B919}" dt="2023-01-13T07:45:50.413" v="0"/>
        <pc:sldMkLst>
          <pc:docMk/>
          <pc:sldMk cId="3596600315" sldId="468"/>
        </pc:sldMkLst>
      </pc:sldChg>
    </pc:docChg>
  </pc:docChgLst>
  <pc:docChgLst>
    <pc:chgData name="Alfred Smith" userId="3c60a3631c0db8ad" providerId="LiveId" clId="{4E464D43-6B78-40A1-B644-39ED1E4ABF04}"/>
    <pc:docChg chg="modSld">
      <pc:chgData name="Alfred Smith" userId="3c60a3631c0db8ad" providerId="LiveId" clId="{4E464D43-6B78-40A1-B644-39ED1E4ABF04}" dt="2025-04-25T06:56:57.542" v="3"/>
      <pc:docMkLst>
        <pc:docMk/>
      </pc:docMkLst>
      <pc:sldChg chg="modSp mod">
        <pc:chgData name="Alfred Smith" userId="3c60a3631c0db8ad" providerId="LiveId" clId="{4E464D43-6B78-40A1-B644-39ED1E4ABF04}" dt="2025-04-25T06:56:10.708" v="2"/>
        <pc:sldMkLst>
          <pc:docMk/>
          <pc:sldMk cId="3261377596" sldId="438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3261377596" sldId="438"/>
            <ac:spMk id="2" creationId="{B2420700-DBAD-481E-2354-6AB0CBDB3848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3759221820" sldId="439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3759221820" sldId="439"/>
            <ac:spMk id="6" creationId="{416C064E-628E-47C0-A712-DB178FE9901E}"/>
          </ac:spMkLst>
        </pc:spChg>
      </pc:sldChg>
      <pc:sldChg chg="modSp">
        <pc:chgData name="Alfred Smith" userId="3c60a3631c0db8ad" providerId="LiveId" clId="{4E464D43-6B78-40A1-B644-39ED1E4ABF04}" dt="2025-04-25T06:56:10.708" v="2"/>
        <pc:sldMkLst>
          <pc:docMk/>
          <pc:sldMk cId="3676245138" sldId="441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3676245138" sldId="441"/>
            <ac:spMk id="6" creationId="{416C064E-628E-47C0-A712-DB178FE9901E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2180228365" sldId="442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2180228365" sldId="442"/>
            <ac:spMk id="2" creationId="{4DACC8DA-2BA2-530A-9653-81145EDDFCC6}"/>
          </ac:spMkLst>
        </pc:spChg>
      </pc:sldChg>
      <pc:sldChg chg="modSp">
        <pc:chgData name="Alfred Smith" userId="3c60a3631c0db8ad" providerId="LiveId" clId="{4E464D43-6B78-40A1-B644-39ED1E4ABF04}" dt="2025-04-25T06:56:10.708" v="2"/>
        <pc:sldMkLst>
          <pc:docMk/>
          <pc:sldMk cId="3095902142" sldId="443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3095902142" sldId="443"/>
            <ac:spMk id="6" creationId="{416C064E-628E-47C0-A712-DB178FE9901E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1718612039" sldId="444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1718612039" sldId="444"/>
            <ac:spMk id="2" creationId="{9E55A6C1-BEE8-9198-D538-F63C1C117693}"/>
          </ac:spMkLst>
        </pc:spChg>
      </pc:sldChg>
      <pc:sldChg chg="modSp">
        <pc:chgData name="Alfred Smith" userId="3c60a3631c0db8ad" providerId="LiveId" clId="{4E464D43-6B78-40A1-B644-39ED1E4ABF04}" dt="2025-04-25T06:56:10.708" v="2"/>
        <pc:sldMkLst>
          <pc:docMk/>
          <pc:sldMk cId="2166098122" sldId="445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2166098122" sldId="445"/>
            <ac:spMk id="6" creationId="{416C064E-628E-47C0-A712-DB178FE9901E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665805102" sldId="446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665805102" sldId="446"/>
            <ac:spMk id="2" creationId="{EF47CC64-2AEA-D218-3123-59803EC3B923}"/>
          </ac:spMkLst>
        </pc:spChg>
      </pc:sldChg>
      <pc:sldChg chg="modSp">
        <pc:chgData name="Alfred Smith" userId="3c60a3631c0db8ad" providerId="LiveId" clId="{4E464D43-6B78-40A1-B644-39ED1E4ABF04}" dt="2025-04-25T06:56:10.708" v="2"/>
        <pc:sldMkLst>
          <pc:docMk/>
          <pc:sldMk cId="2422728137" sldId="447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2422728137" sldId="447"/>
            <ac:spMk id="6" creationId="{416C064E-628E-47C0-A712-DB178FE9901E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843663555" sldId="448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843663555" sldId="448"/>
            <ac:spMk id="2" creationId="{8FE5BEC4-260E-5142-6BBE-A461C7077888}"/>
          </ac:spMkLst>
        </pc:spChg>
      </pc:sldChg>
      <pc:sldChg chg="modSp">
        <pc:chgData name="Alfred Smith" userId="3c60a3631c0db8ad" providerId="LiveId" clId="{4E464D43-6B78-40A1-B644-39ED1E4ABF04}" dt="2025-04-25T06:56:10.708" v="2"/>
        <pc:sldMkLst>
          <pc:docMk/>
          <pc:sldMk cId="4160448636" sldId="449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4160448636" sldId="449"/>
            <ac:spMk id="6" creationId="{416C064E-628E-47C0-A712-DB178FE9901E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538051216" sldId="450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538051216" sldId="450"/>
            <ac:spMk id="2" creationId="{07048756-4A45-B8E2-622E-E98513472411}"/>
          </ac:spMkLst>
        </pc:spChg>
      </pc:sldChg>
      <pc:sldChg chg="modSp">
        <pc:chgData name="Alfred Smith" userId="3c60a3631c0db8ad" providerId="LiveId" clId="{4E464D43-6B78-40A1-B644-39ED1E4ABF04}" dt="2025-04-25T06:56:10.708" v="2"/>
        <pc:sldMkLst>
          <pc:docMk/>
          <pc:sldMk cId="3386340796" sldId="451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3386340796" sldId="451"/>
            <ac:spMk id="6" creationId="{416C064E-628E-47C0-A712-DB178FE9901E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4002949039" sldId="452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4002949039" sldId="452"/>
            <ac:spMk id="2" creationId="{03AF25E3-F0FD-204E-6687-45B7C63C023A}"/>
          </ac:spMkLst>
        </pc:spChg>
      </pc:sldChg>
      <pc:sldChg chg="modSp">
        <pc:chgData name="Alfred Smith" userId="3c60a3631c0db8ad" providerId="LiveId" clId="{4E464D43-6B78-40A1-B644-39ED1E4ABF04}" dt="2025-04-25T06:56:10.708" v="2"/>
        <pc:sldMkLst>
          <pc:docMk/>
          <pc:sldMk cId="283334129" sldId="453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283334129" sldId="453"/>
            <ac:spMk id="6" creationId="{416C064E-628E-47C0-A712-DB178FE9901E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2511564658" sldId="454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2511564658" sldId="454"/>
            <ac:spMk id="2" creationId="{526D54BA-69EB-85D6-A8E2-EE1E28FD16AC}"/>
          </ac:spMkLst>
        </pc:spChg>
      </pc:sldChg>
      <pc:sldChg chg="modSp">
        <pc:chgData name="Alfred Smith" userId="3c60a3631c0db8ad" providerId="LiveId" clId="{4E464D43-6B78-40A1-B644-39ED1E4ABF04}" dt="2025-04-25T06:56:10.708" v="2"/>
        <pc:sldMkLst>
          <pc:docMk/>
          <pc:sldMk cId="1799939013" sldId="455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1799939013" sldId="455"/>
            <ac:spMk id="6" creationId="{416C064E-628E-47C0-A712-DB178FE9901E}"/>
          </ac:spMkLst>
        </pc:spChg>
      </pc:sldChg>
      <pc:sldChg chg="modSp mod">
        <pc:chgData name="Alfred Smith" userId="3c60a3631c0db8ad" providerId="LiveId" clId="{4E464D43-6B78-40A1-B644-39ED1E4ABF04}" dt="2025-04-25T06:56:10.708" v="2"/>
        <pc:sldMkLst>
          <pc:docMk/>
          <pc:sldMk cId="3808213816" sldId="469"/>
        </pc:sldMkLst>
        <pc:spChg chg="mod">
          <ac:chgData name="Alfred Smith" userId="3c60a3631c0db8ad" providerId="LiveId" clId="{4E464D43-6B78-40A1-B644-39ED1E4ABF04}" dt="2025-04-25T06:56:10.708" v="2"/>
          <ac:spMkLst>
            <pc:docMk/>
            <pc:sldMk cId="3808213816" sldId="469"/>
            <ac:spMk id="2" creationId="{243E3FA5-3CED-0CF3-5B04-544FBF02E5DC}"/>
          </ac:spMkLst>
        </pc:spChg>
      </pc:sldChg>
      <pc:sldChg chg="modSp">
        <pc:chgData name="Alfred Smith" userId="3c60a3631c0db8ad" providerId="LiveId" clId="{4E464D43-6B78-40A1-B644-39ED1E4ABF04}" dt="2025-04-25T06:56:57.542" v="3"/>
        <pc:sldMkLst>
          <pc:docMk/>
          <pc:sldMk cId="2116254473" sldId="470"/>
        </pc:sldMkLst>
        <pc:spChg chg="mod">
          <ac:chgData name="Alfred Smith" userId="3c60a3631c0db8ad" providerId="LiveId" clId="{4E464D43-6B78-40A1-B644-39ED1E4ABF04}" dt="2025-04-25T06:56:57.542" v="3"/>
          <ac:spMkLst>
            <pc:docMk/>
            <pc:sldMk cId="2116254473" sldId="470"/>
            <ac:spMk id="2" creationId="{17E8446F-E08B-52B1-97A1-F61E18DFEC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30 Jesus’ Birth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John the Baptist’s birth foretold - Luke 1:5-25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Birth of Jesus Foretold - Luke 1:26 – 38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Mary visits Elizabeth - Luke 1:39-56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Birth of John - Luke 1:57-80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Joseph’s Dream - Matthew 1:18-25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Trip to Bethlehem - Luke 2:1-5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Birth of Jesus - Luke 2:6–7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The Shepherds and the Angels - Luke 2:8–20 (Right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2025/04/25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30-5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51CE9C4-482B-B77D-EC0A-5FA997F540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21404A-763D-E45E-C183-3E177C947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0"/>
    </mc:Choice>
    <mc:Fallback xmlns="">
      <p:transition spd="slow" advTm="3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988C6-21F6-903A-2B5E-FE8E80D03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7CC64-2AEA-D218-3123-59803EC3B92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21ཁོ་མོར་སྲས་ཤིག་འཁྲུངས་པར་འགྱུར༌</a:t>
            </a:r>
            <a:r>
              <a:rPr lang="bo-CN" sz="6600">
                <a:solidFill>
                  <a:srgbClr val="121212"/>
                </a:solidFill>
                <a:latin typeface="ArialMT"/>
              </a:rPr>
              <a:t>ཞིང༌། </a:t>
            </a:r>
            <a:r>
              <a:rPr lang="bo-CN" sz="6600" dirty="0">
                <a:solidFill>
                  <a:srgbClr val="121212"/>
                </a:solidFill>
                <a:latin typeface="ArialMT"/>
              </a:rPr>
              <a:t>ཁོང་གིས་རང་གི་མི་རྒྱུད་སྡིག་པ་ལས་སྐྱོབ་པར་འགྱུར</a:t>
            </a:r>
            <a:r>
              <a:rPr lang="bo-CN" sz="6600">
                <a:solidFill>
                  <a:srgbClr val="121212"/>
                </a:solidFill>
                <a:latin typeface="ArialMT"/>
              </a:rPr>
              <a:t>༌བས། </a:t>
            </a:r>
            <a:r>
              <a:rPr lang="bo-CN" sz="6600" dirty="0">
                <a:solidFill>
                  <a:srgbClr val="121212"/>
                </a:solidFill>
                <a:latin typeface="ArialMT"/>
              </a:rPr>
              <a:t>ཁྱོད་ཀྱིས་ཁོང་གི་མཚན་ལ་ཡེ་ཤུ་ཞེས་ཐོགས་ཤིག་ཅེས་གསུངས</a:t>
            </a:r>
            <a:r>
              <a:rPr lang="bo-CN" sz="6600">
                <a:solidFill>
                  <a:srgbClr val="121212"/>
                </a:solidFill>
                <a:latin typeface="ArialMT"/>
              </a:rPr>
              <a:t>༌སོ།།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E1048-85E1-7C6A-CA94-9705734E908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21She will give birth to a Son, and you are to give Him the name Jesus, because He will save His people from their sins.”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F1F5B7F-2A6A-90BC-E275-E36F308A21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8"/>
    </mc:Choice>
    <mc:Fallback xmlns="">
      <p:transition spd="slow" advTm="12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F2B5B-0BDA-F61A-4004-CD42A596E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7" r="75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5BEC4-260E-5142-6BBE-A461C7077888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22དོན་འདི་ཐམས་ཅད་ནི་གཙོ་བོས་ལུང་སྟོན་པ་བརྒྱུད་ནས་འདི་སྐད</a:t>
            </a:r>
            <a:r>
              <a:rPr lang="bo-CN" sz="6600">
                <a:solidFill>
                  <a:srgbClr val="121212"/>
                </a:solidFill>
                <a:latin typeface="ArialMT"/>
              </a:rPr>
              <a:t>༌དུ།</a:t>
            </a:r>
            <a:endParaRPr lang="en-ZA" sz="6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7A3A1E-65A2-7C08-AF1D-BAD0F834A4C0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22All this took place to fulfill what the Lord had said through the prophet: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3D80FF6-E014-85F5-AA07-F0F882A46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6"/>
    </mc:Choice>
    <mc:Fallback xmlns="">
      <p:transition spd="slow" advTm="5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1D70F-E468-D89B-AB6E-ED6A56ABE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048756-4A45-B8E2-622E-E98513472411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5975132" y="0"/>
            <a:ext cx="6216868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23ལྟོས༌</a:t>
            </a:r>
            <a:r>
              <a:rPr lang="bo-CN" sz="5400">
                <a:solidFill>
                  <a:srgbClr val="121212"/>
                </a:solidFill>
                <a:latin typeface="ArialMT"/>
              </a:rPr>
              <a:t>དང༌། </a:t>
            </a:r>
            <a:r>
              <a:rPr lang="bo-CN" sz="5400" dirty="0">
                <a:solidFill>
                  <a:srgbClr val="121212"/>
                </a:solidFill>
                <a:latin typeface="ArialMT"/>
              </a:rPr>
              <a:t>ན་ཆུང་བུ་མོ་ཞིག་ལ་མངལ་སྦྲུམ་སྟེ་སྲས་ཤིག་འཁྲུངས་ངེས༌</a:t>
            </a:r>
            <a:r>
              <a:rPr lang="bo-CN" sz="5400">
                <a:solidFill>
                  <a:srgbClr val="121212"/>
                </a:solidFill>
                <a:latin typeface="ArialMT"/>
              </a:rPr>
              <a:t>ཤིང༌། </a:t>
            </a:r>
            <a:r>
              <a:rPr lang="bo-CN" sz="5400" dirty="0">
                <a:solidFill>
                  <a:srgbClr val="121212"/>
                </a:solidFill>
                <a:latin typeface="ArialMT"/>
              </a:rPr>
              <a:t>མི་རྣམས་ཀྱིས་ཁོང་གི་མཚན་ལ་ཨིམ་མཱ་ནུ་ཨེལ་ཞེས་འབོད་པར་འགྱུར་ཞེས་གསུངས་པ་དེ་འགྲུབ་པའི་ཕྱིར་དེ་ལྟར༌</a:t>
            </a:r>
            <a:r>
              <a:rPr lang="bo-CN" sz="5400">
                <a:solidFill>
                  <a:srgbClr val="121212"/>
                </a:solidFill>
                <a:latin typeface="ArialMT"/>
              </a:rPr>
              <a:t>བྱུང༌། </a:t>
            </a:r>
            <a:r>
              <a:rPr lang="bo-CN" sz="5400" dirty="0">
                <a:solidFill>
                  <a:srgbClr val="121212"/>
                </a:solidFill>
                <a:latin typeface="ArialMT"/>
              </a:rPr>
              <a:t>ཨིམ་མཱ་ནུ་ཨེལ་ཞེས་པ་ནི་དཀོན་མཆོག་བདག་ཅག་དང་མཉམ་དུ་བཞུགས་པ་ཡིན་ཞེས་པའི་དོན</a:t>
            </a:r>
            <a:r>
              <a:rPr lang="bo-CN" sz="5400">
                <a:solidFill>
                  <a:srgbClr val="121212"/>
                </a:solidFill>
                <a:latin typeface="ArialMT"/>
              </a:rPr>
              <a:t>༌ནོ།།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6F1CB4-31B3-7A09-FD73-9DFC73D45649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23“Behold, the virgin will be with child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and will give birth to a son,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and they will call Him Immanuel”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(which means, “God with us”).</a:t>
            </a:r>
            <a:endParaRPr lang="en-ZA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23B5BB2D-DBA3-A267-BC43-0B1A2CEC56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61"/>
    </mc:Choice>
    <mc:Fallback xmlns="">
      <p:transition spd="slow" advTm="20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38895-48C2-F515-CC27-53B6C092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1167"/>
            <a:ext cx="12192000" cy="7289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AF25E3-F0FD-204E-6687-45B7C63C023A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24དེ་ནས་ཡོ་སེབ་གཉིད་ལས་སད་པ་དང་ཡར་ལངས</a:t>
            </a:r>
            <a:r>
              <a:rPr lang="bo-CN" sz="6600">
                <a:solidFill>
                  <a:srgbClr val="121212"/>
                </a:solidFill>
                <a:latin typeface="ArialMT"/>
              </a:rPr>
              <a:t>༌ནས། </a:t>
            </a:r>
            <a:r>
              <a:rPr lang="bo-CN" sz="6600" dirty="0">
                <a:solidFill>
                  <a:srgbClr val="121212"/>
                </a:solidFill>
                <a:latin typeface="ArialMT"/>
              </a:rPr>
              <a:t>གཙོ་བོའི་ཕོ་ཉས་རང་ལ་བཀའ་གནང་བ་དེ་བཞིན་དུ་མིར་ཡམ་རང་གི་ཆུང་མར་བླངས༌</a:t>
            </a:r>
            <a:r>
              <a:rPr lang="bo-CN" sz="6600">
                <a:solidFill>
                  <a:srgbClr val="121212"/>
                </a:solidFill>
                <a:latin typeface="ArialMT"/>
              </a:rPr>
              <a:t>ཤིང༌། </a:t>
            </a:r>
            <a:endParaRPr lang="en-Z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B273D-D0A6-36A8-3E0D-8DEB5779E94A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24When Joseph woke up, he did as the angel of the Lord had commanded him, and embraced Mary as his wife. </a:t>
            </a:r>
            <a:endParaRPr lang="en-ZA" sz="48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5174E9C-B0DE-FF4E-6A4C-47FB25003D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7"/>
    </mc:Choice>
    <mc:Fallback xmlns="">
      <p:transition spd="slow" advTm="10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C489C-559A-449F-25B8-FA09C1EFF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6D54BA-69EB-85D6-A8E2-EE1E28FD16AC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25སྲས་མ་འཁྲུངས་པའི་བར་དུ་ཁོ་མོ་དང་ལུས་འབྲེལ་མ་བྱས</a:t>
            </a:r>
            <a:r>
              <a:rPr lang="bo-CN" sz="7200">
                <a:solidFill>
                  <a:srgbClr val="121212"/>
                </a:solidFill>
                <a:latin typeface="ArialMT"/>
              </a:rPr>
              <a:t>༌ལ། </a:t>
            </a:r>
            <a:r>
              <a:rPr lang="bo-CN" sz="7200" dirty="0">
                <a:solidFill>
                  <a:srgbClr val="121212"/>
                </a:solidFill>
                <a:latin typeface="ArialMT"/>
              </a:rPr>
              <a:t>སྲས་དེ་སྐུ་འཁྲུངས་རྗེས་མཚན་ལ་ཡེ་ཤུ་ཞེས་བཏགས</a:t>
            </a:r>
            <a:r>
              <a:rPr lang="bo-CN" sz="7200">
                <a:solidFill>
                  <a:srgbClr val="121212"/>
                </a:solidFill>
                <a:latin typeface="ArialMT"/>
              </a:rPr>
              <a:t>༌སོ།</a:t>
            </a:r>
            <a:r>
              <a:rPr lang="bo-CN" sz="1800">
                <a:solidFill>
                  <a:srgbClr val="121212"/>
                </a:solidFill>
                <a:latin typeface="ArialMT"/>
              </a:rPr>
              <a:t>།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123B2-2BD8-2FE5-0BFF-AF17B6A8185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25But he had no union with her  until she gave birth to a Son. </a:t>
            </a:r>
            <a:r>
              <a:rPr lang="en-US" sz="4800" b="0" i="0">
                <a:solidFill>
                  <a:srgbClr val="121212"/>
                </a:solidFill>
                <a:effectLst/>
                <a:latin typeface="ArialMT"/>
              </a:rPr>
              <a:t>And he gave Him the name Jesus.</a:t>
            </a:r>
            <a:endParaRPr lang="en-ZA" sz="48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C844AFB-DB88-AB57-C388-CAB8C8594A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8"/>
    </mc:Choice>
    <mc:Fallback xmlns="">
      <p:transition spd="slow" advTm="9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420700-DBAD-481E-2354-6AB0CBDB3848}"/>
              </a:ext>
            </a:extLst>
          </p:cNvPr>
          <p:cNvSpPr txBox="1"/>
          <p:nvPr/>
        </p:nvSpPr>
        <p:spPr>
          <a:xfrm>
            <a:off x="240979" y="135467"/>
            <a:ext cx="5975129" cy="30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1</a:t>
            </a:r>
          </a:p>
          <a:p>
            <a:r>
              <a:rPr lang="bo-C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ཡོ་སེབ་ཀྱི་རྨི</a:t>
            </a:r>
            <a:r>
              <a:rPr lang="bo-CN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་ལམ།</a:t>
            </a:r>
            <a:endParaRPr lang="en-Z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E8446F-E08B-52B1-97A1-F61E18DFEC50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5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latin typeface="TimesNewRomanPSMT"/>
              </a:rPr>
              <a:t>5. Joseph’s Dream - Matthew 1:18-25 (Center Bottom)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rgbClr val="121212"/>
                </a:solidFill>
                <a:effectLst/>
                <a:latin typeface="ArialMT"/>
              </a:rPr>
              <a:t>མད་ཐཱ 1</a:t>
            </a:r>
          </a:p>
          <a:p>
            <a:r>
              <a:rPr lang="bo-CN" sz="8000" b="1" dirty="0">
                <a:solidFill>
                  <a:srgbClr val="121212"/>
                </a:solidFill>
                <a:latin typeface="ArialMT"/>
              </a:rPr>
              <a:t>ཡོ་སེབ་ཀྱི་རྨི་ལམ།</a:t>
            </a:r>
            <a:endParaRPr lang="en-ZA" sz="8000" b="1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D9E71C4-8356-A8A5-A524-47320EA7D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9"/>
    </mc:Choice>
    <mc:Fallback xmlns="">
      <p:transition spd="slow" advTm="2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20D70-FC9E-829B-1460-D055A64FC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3FA5-3CED-0CF3-5B04-544FBF02E5DC}"/>
              </a:ext>
            </a:extLst>
          </p:cNvPr>
          <p:cNvSpPr txBox="1"/>
          <p:nvPr/>
        </p:nvSpPr>
        <p:spPr>
          <a:xfrm>
            <a:off x="240979" y="135467"/>
            <a:ext cx="5975129" cy="30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1</a:t>
            </a:r>
          </a:p>
          <a:p>
            <a:r>
              <a:rPr lang="bo-C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ཡོ་སེབ་ཀྱི་རྨི</a:t>
            </a:r>
            <a:r>
              <a:rPr lang="bo-CN"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་ལམ།</a:t>
            </a:r>
            <a:endParaRPr lang="en-Z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52271AB2-BD6E-5751-3BC8-CE6F76EDAB2A}"/>
              </a:ext>
            </a:extLst>
          </p:cNvPr>
          <p:cNvSpPr txBox="1"/>
          <p:nvPr/>
        </p:nvSpPr>
        <p:spPr>
          <a:xfrm>
            <a:off x="369219" y="6191874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1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18ཡེ་ཤུ་མཱ་ཤི་ཀ་སྐུ་འཁྲུངས་པའི་ལོ་རྒྱུས་ནི་འདི་ལྟ</a:t>
            </a:r>
            <a:r>
              <a:rPr lang="bo-CN" sz="5400">
                <a:solidFill>
                  <a:srgbClr val="121212"/>
                </a:solidFill>
                <a:latin typeface="ArialMT"/>
              </a:rPr>
              <a:t>༌སྟེ། </a:t>
            </a:r>
            <a:r>
              <a:rPr lang="bo-CN" sz="5400" dirty="0">
                <a:solidFill>
                  <a:srgbClr val="121212"/>
                </a:solidFill>
                <a:latin typeface="ArialMT"/>
              </a:rPr>
              <a:t>ཁོང་ཉིད་ཀྱི་ཡུམ་མིར་ཡམ་ནི་ཡོ་སེབ་དང་གཉེན་རྟགས་བརྒྱབ་ཡོད༌</a:t>
            </a:r>
            <a:r>
              <a:rPr lang="bo-CN" sz="5400">
                <a:solidFill>
                  <a:srgbClr val="121212"/>
                </a:solidFill>
                <a:latin typeface="ArialMT"/>
              </a:rPr>
              <a:t>ཅིང༌། </a:t>
            </a:r>
            <a:r>
              <a:rPr lang="bo-CN" sz="5400" dirty="0">
                <a:solidFill>
                  <a:srgbClr val="121212"/>
                </a:solidFill>
                <a:latin typeface="ArialMT"/>
              </a:rPr>
              <a:t>ཁོ་གཉིས་ཀྱི་བར་དུ་ཕོ་མོའི་ལུས་མ་འབྲེལ་བའི་སྔོན</a:t>
            </a:r>
            <a:r>
              <a:rPr lang="bo-CN" sz="5400">
                <a:solidFill>
                  <a:srgbClr val="121212"/>
                </a:solidFill>
                <a:latin typeface="ArialMT"/>
              </a:rPr>
              <a:t>༌ལ། </a:t>
            </a:r>
            <a:r>
              <a:rPr lang="bo-CN" sz="5400" dirty="0">
                <a:solidFill>
                  <a:srgbClr val="121212"/>
                </a:solidFill>
                <a:latin typeface="ArialMT"/>
              </a:rPr>
              <a:t>མིར་ཡམ་ལ་དམ་པའི་ཐུགས་ཉིད་ཀྱི་སྒོ་ནས་མངལ་སྦྲུམ་པར་གྱུར</a:t>
            </a:r>
            <a:r>
              <a:rPr lang="bo-CN" sz="5400">
                <a:solidFill>
                  <a:srgbClr val="121212"/>
                </a:solidFill>
                <a:latin typeface="ArialMT"/>
              </a:rPr>
              <a:t>༌ཏོ།།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E4B3D9-52CA-DE08-ACA5-ECD6A26AC74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18This is how the birth of Jesus Christ came about: His mother Mary was pledged in marriage to Joseph, but before they came together, she was found to be with child through the Holy Spirit. 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370BA2C-28C6-A95A-AF33-E587102358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40"/>
    </mc:Choice>
    <mc:Fallback xmlns="">
      <p:transition spd="slow" advTm="17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84C8D-0729-FD5C-DEBD-73491D53A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5"/>
          <a:stretch/>
        </p:blipFill>
        <p:spPr>
          <a:xfrm>
            <a:off x="-1022433" y="-573741"/>
            <a:ext cx="13214433" cy="7431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ACC8DA-2BA2-530A-9653-81145EDDFCC6}"/>
              </a:ext>
            </a:extLst>
          </p:cNvPr>
          <p:cNvSpPr txBox="1"/>
          <p:nvPr/>
        </p:nvSpPr>
        <p:spPr>
          <a:xfrm>
            <a:off x="9204434" y="0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19ཁོ་མོའི་ཁྱོ་བོ་ཡོ་སེབ་ནི་མི་གཞུང་དྲང་ཞིག་ཡིན</a:t>
            </a:r>
            <a:r>
              <a:rPr lang="bo-CN" sz="6600">
                <a:solidFill>
                  <a:srgbClr val="121212"/>
                </a:solidFill>
                <a:latin typeface="ArialMT"/>
              </a:rPr>
              <a:t>༌པས། </a:t>
            </a:r>
            <a:r>
              <a:rPr lang="bo-CN" sz="6600" dirty="0">
                <a:solidFill>
                  <a:srgbClr val="121212"/>
                </a:solidFill>
                <a:latin typeface="ArialMT"/>
              </a:rPr>
              <a:t>མི་ཚོགས་ཀྱི་མདུན་དུ་ཁོ་མོ་ངོ་གནོང་བར་བྱེད་མ་འདོད</a:t>
            </a:r>
            <a:r>
              <a:rPr lang="bo-CN" sz="6600">
                <a:solidFill>
                  <a:srgbClr val="121212"/>
                </a:solidFill>
                <a:latin typeface="ArialMT"/>
              </a:rPr>
              <a:t>༌དེ། </a:t>
            </a:r>
            <a:r>
              <a:rPr lang="bo-CN" sz="6600" dirty="0">
                <a:solidFill>
                  <a:srgbClr val="121212"/>
                </a:solidFill>
                <a:latin typeface="ArialMT"/>
              </a:rPr>
              <a:t>ལྐོག་ནས་ཁོ་མོ་དང་འཐོར་བར་བྱ་བསམས་པ</a:t>
            </a:r>
            <a:r>
              <a:rPr lang="bo-CN" sz="6600">
                <a:solidFill>
                  <a:srgbClr val="121212"/>
                </a:solidFill>
                <a:latin typeface="ArialMT"/>
              </a:rPr>
              <a:t>༌ཡིན།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89D1E3-7D7C-1627-F42B-0044AD01D53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19Because Joseph her husband was a righteous man and was unwilling to disgrace her publicly, he resolved to divorce her quietly.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AFFA656-58D9-AEFA-7648-EF30022A02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68"/>
    </mc:Choice>
    <mc:Fallback xmlns="">
      <p:transition spd="slow" advTm="11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BF32D-2D0E-C591-1740-C7BF4BFEB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5A6C1-BEE8-9198-D538-F63C1C11769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མད་ཐཱ 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20ཁོས་དེ་ལྟར་བསམས་པའི</a:t>
            </a:r>
            <a:r>
              <a:rPr lang="bo-CN" sz="5400">
                <a:solidFill>
                  <a:srgbClr val="121212"/>
                </a:solidFill>
                <a:latin typeface="ArialMT"/>
              </a:rPr>
              <a:t>༌ཚེ། </a:t>
            </a:r>
            <a:r>
              <a:rPr lang="bo-CN" sz="5400" dirty="0">
                <a:solidFill>
                  <a:srgbClr val="121212"/>
                </a:solidFill>
                <a:latin typeface="ArialMT"/>
              </a:rPr>
              <a:t>གཙོ་བོའི་ཕོ་ཉ་ཞིག་ཁོའི་རྨི་ལམ་དུ་བྱུང་སྟེ་འདི་སྐད</a:t>
            </a:r>
            <a:r>
              <a:rPr lang="bo-CN" sz="5400">
                <a:solidFill>
                  <a:srgbClr val="121212"/>
                </a:solidFill>
                <a:latin typeface="ArialMT"/>
              </a:rPr>
              <a:t>༌དུ། ཀྱེ། </a:t>
            </a:r>
            <a:r>
              <a:rPr lang="bo-CN" sz="5400" dirty="0">
                <a:solidFill>
                  <a:srgbClr val="121212"/>
                </a:solidFill>
                <a:latin typeface="ArialMT"/>
              </a:rPr>
              <a:t>དཱ་བིད་ཀྱི་རིགས་རྒྱུད་ཡོ</a:t>
            </a:r>
            <a:r>
              <a:rPr lang="bo-CN" sz="5400">
                <a:solidFill>
                  <a:srgbClr val="121212"/>
                </a:solidFill>
                <a:latin typeface="ArialMT"/>
              </a:rPr>
              <a:t>༌སེབ། </a:t>
            </a:r>
            <a:r>
              <a:rPr lang="bo-CN" sz="5400" dirty="0">
                <a:solidFill>
                  <a:srgbClr val="121212"/>
                </a:solidFill>
                <a:latin typeface="ArialMT"/>
              </a:rPr>
              <a:t>མིར་ཡམ་གྱི་མངལ་དུ་ཆགས་པ་ནི་དམ་པའི་ཐུགས་ཉིད་ནས་བྱུང་བ་ཡིན</a:t>
            </a:r>
            <a:r>
              <a:rPr lang="bo-CN" sz="5400">
                <a:solidFill>
                  <a:srgbClr val="121212"/>
                </a:solidFill>
                <a:latin typeface="ArialMT"/>
              </a:rPr>
              <a:t>༌པས། </a:t>
            </a:r>
            <a:r>
              <a:rPr lang="bo-CN" sz="5400" dirty="0">
                <a:solidFill>
                  <a:srgbClr val="121212"/>
                </a:solidFill>
                <a:latin typeface="ArialMT"/>
              </a:rPr>
              <a:t>ཁོ་མོ་ཁྱོད་ཀྱི་ཆུང་མར་ལེན་པ་ལ་མ་འཇིགས༌ཤིག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89AE9-46AC-F16C-FCD2-EC9A4B6B3179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20But after he had pondered these things, an angel of the Lord appeared to him in a dream and said, “Joseph, son of David, do not be afraid to embrace Mary as your wife, for the One conceived in her is from the Holy Spirit.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A76ED3A-4899-9209-D9F1-AD1A2EE08E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44"/>
    </mc:Choice>
    <mc:Fallback xmlns="">
      <p:transition spd="slow" advTm="20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965</Words>
  <Application>Microsoft Office PowerPoint</Application>
  <PresentationFormat>Widescreen</PresentationFormat>
  <Paragraphs>56</Paragraphs>
  <Slides>20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30-5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2025-04-25T06:57:06Z</dcterms:modified>
</cp:coreProperties>
</file>